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80" r:id="rId5"/>
    <p:sldId id="278" r:id="rId6"/>
    <p:sldId id="267" r:id="rId7"/>
    <p:sldId id="279" r:id="rId8"/>
    <p:sldId id="268" r:id="rId9"/>
    <p:sldId id="269" r:id="rId10"/>
    <p:sldId id="274" r:id="rId11"/>
    <p:sldId id="271" r:id="rId12"/>
    <p:sldId id="273" r:id="rId13"/>
    <p:sldId id="275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ELL\Desktop\Bahiradr%20University%20PhD\RESEARCH%20PROPOSAL\ROBIT_BATA%20WATERSHED\Copy%20of%20Copy%20of%20Observation%20Wells%20(Autosaved)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83812974705595"/>
          <c:y val="9.447609709594508E-2"/>
          <c:w val="0.78082700392539428"/>
          <c:h val="0.86852024310613563"/>
        </c:manualLayout>
      </c:layout>
      <c:scatterChart>
        <c:scatterStyle val="lineMarker"/>
        <c:varyColors val="0"/>
        <c:ser>
          <c:idx val="9"/>
          <c:order val="1"/>
          <c:spPr>
            <a:ln w="28575">
              <a:noFill/>
            </a:ln>
          </c:spPr>
          <c:marker>
            <c:spPr>
              <a:solidFill>
                <a:schemeClr val="accent2"/>
              </a:solidFill>
            </c:spPr>
          </c:marker>
          <c:xVal>
            <c:numRef>
              <c:f>Graph!$H$89:$X$89</c:f>
              <c:numCache>
                <c:formatCode>m/d/yyyy</c:formatCode>
                <c:ptCount val="17"/>
                <c:pt idx="0">
                  <c:v>41756</c:v>
                </c:pt>
                <c:pt idx="1">
                  <c:v>41770</c:v>
                </c:pt>
                <c:pt idx="2">
                  <c:v>41777</c:v>
                </c:pt>
                <c:pt idx="3">
                  <c:v>41784</c:v>
                </c:pt>
                <c:pt idx="4">
                  <c:v>41791</c:v>
                </c:pt>
                <c:pt idx="5">
                  <c:v>41798</c:v>
                </c:pt>
                <c:pt idx="6">
                  <c:v>41805</c:v>
                </c:pt>
                <c:pt idx="7">
                  <c:v>41812</c:v>
                </c:pt>
                <c:pt idx="8">
                  <c:v>41819</c:v>
                </c:pt>
                <c:pt idx="9">
                  <c:v>41826</c:v>
                </c:pt>
                <c:pt idx="10">
                  <c:v>41833</c:v>
                </c:pt>
                <c:pt idx="11">
                  <c:v>41840</c:v>
                </c:pt>
                <c:pt idx="12">
                  <c:v>41847</c:v>
                </c:pt>
                <c:pt idx="13">
                  <c:v>41855</c:v>
                </c:pt>
                <c:pt idx="14">
                  <c:v>41861</c:v>
                </c:pt>
                <c:pt idx="15">
                  <c:v>41868</c:v>
                </c:pt>
                <c:pt idx="16">
                  <c:v>41875</c:v>
                </c:pt>
              </c:numCache>
            </c:numRef>
          </c:xVal>
          <c:yVal>
            <c:numRef>
              <c:f>Graph!$H$235:$X$235</c:f>
              <c:numCache>
                <c:formatCode>0.00</c:formatCode>
                <c:ptCount val="17"/>
                <c:pt idx="0">
                  <c:v>10.100000000000136</c:v>
                </c:pt>
                <c:pt idx="1">
                  <c:v>9.9000000000000909</c:v>
                </c:pt>
                <c:pt idx="2">
                  <c:v>9.8000000000001819</c:v>
                </c:pt>
                <c:pt idx="3">
                  <c:v>10.400000000000091</c:v>
                </c:pt>
                <c:pt idx="4">
                  <c:v>10.900000000000091</c:v>
                </c:pt>
                <c:pt idx="5">
                  <c:v>9.7000000000000455</c:v>
                </c:pt>
                <c:pt idx="6">
                  <c:v>9.7000000000000455</c:v>
                </c:pt>
                <c:pt idx="7">
                  <c:v>9.7000000000000455</c:v>
                </c:pt>
                <c:pt idx="8">
                  <c:v>9.6000000000001364</c:v>
                </c:pt>
                <c:pt idx="9">
                  <c:v>9.5</c:v>
                </c:pt>
                <c:pt idx="10">
                  <c:v>9.4000000000000909</c:v>
                </c:pt>
                <c:pt idx="11">
                  <c:v>9.3000000000001819</c:v>
                </c:pt>
                <c:pt idx="12">
                  <c:v>8.8000000000001819</c:v>
                </c:pt>
                <c:pt idx="13">
                  <c:v>8.9000000000000909</c:v>
                </c:pt>
                <c:pt idx="14">
                  <c:v>8.5</c:v>
                </c:pt>
                <c:pt idx="15">
                  <c:v>8.2000000000000455</c:v>
                </c:pt>
                <c:pt idx="16">
                  <c:v>8.1000000000001364</c:v>
                </c:pt>
              </c:numCache>
            </c:numRef>
          </c:yVal>
          <c:smooth val="0"/>
        </c:ser>
        <c:ser>
          <c:idx val="0"/>
          <c:order val="2"/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</c:spPr>
          </c:marker>
          <c:xVal>
            <c:numRef>
              <c:f>Graph!$H$89:$AR$89</c:f>
              <c:numCache>
                <c:formatCode>m/d/yyyy</c:formatCode>
                <c:ptCount val="37"/>
                <c:pt idx="0">
                  <c:v>41756</c:v>
                </c:pt>
                <c:pt idx="1">
                  <c:v>41770</c:v>
                </c:pt>
                <c:pt idx="2">
                  <c:v>41777</c:v>
                </c:pt>
                <c:pt idx="3">
                  <c:v>41784</c:v>
                </c:pt>
                <c:pt idx="4">
                  <c:v>41791</c:v>
                </c:pt>
                <c:pt idx="5">
                  <c:v>41798</c:v>
                </c:pt>
                <c:pt idx="6">
                  <c:v>41805</c:v>
                </c:pt>
                <c:pt idx="7">
                  <c:v>41812</c:v>
                </c:pt>
                <c:pt idx="8">
                  <c:v>41819</c:v>
                </c:pt>
                <c:pt idx="9">
                  <c:v>41826</c:v>
                </c:pt>
                <c:pt idx="10">
                  <c:v>41833</c:v>
                </c:pt>
                <c:pt idx="11">
                  <c:v>41840</c:v>
                </c:pt>
                <c:pt idx="12">
                  <c:v>41847</c:v>
                </c:pt>
                <c:pt idx="13">
                  <c:v>41855</c:v>
                </c:pt>
                <c:pt idx="14">
                  <c:v>41861</c:v>
                </c:pt>
                <c:pt idx="15">
                  <c:v>41868</c:v>
                </c:pt>
                <c:pt idx="16">
                  <c:v>41875</c:v>
                </c:pt>
                <c:pt idx="17">
                  <c:v>41882</c:v>
                </c:pt>
                <c:pt idx="18">
                  <c:v>41889</c:v>
                </c:pt>
                <c:pt idx="19">
                  <c:v>41896</c:v>
                </c:pt>
                <c:pt idx="20">
                  <c:v>41903</c:v>
                </c:pt>
                <c:pt idx="21">
                  <c:v>41910</c:v>
                </c:pt>
                <c:pt idx="22">
                  <c:v>41917</c:v>
                </c:pt>
                <c:pt idx="23">
                  <c:v>41924</c:v>
                </c:pt>
                <c:pt idx="24">
                  <c:v>41931</c:v>
                </c:pt>
                <c:pt idx="25">
                  <c:v>41938</c:v>
                </c:pt>
                <c:pt idx="26">
                  <c:v>41945</c:v>
                </c:pt>
                <c:pt idx="27">
                  <c:v>41952</c:v>
                </c:pt>
                <c:pt idx="28">
                  <c:v>41959</c:v>
                </c:pt>
                <c:pt idx="29">
                  <c:v>41966</c:v>
                </c:pt>
                <c:pt idx="30">
                  <c:v>41973</c:v>
                </c:pt>
                <c:pt idx="31">
                  <c:v>41980</c:v>
                </c:pt>
                <c:pt idx="32">
                  <c:v>41987</c:v>
                </c:pt>
                <c:pt idx="33">
                  <c:v>41994</c:v>
                </c:pt>
                <c:pt idx="34">
                  <c:v>42001</c:v>
                </c:pt>
                <c:pt idx="35">
                  <c:v>42008</c:v>
                </c:pt>
                <c:pt idx="36">
                  <c:v>42015</c:v>
                </c:pt>
              </c:numCache>
            </c:numRef>
          </c:xVal>
          <c:yVal>
            <c:numRef>
              <c:f>Graph!$H$105:$AR$105</c:f>
              <c:numCache>
                <c:formatCode>0.00</c:formatCode>
                <c:ptCount val="37"/>
                <c:pt idx="0">
                  <c:v>9.9000000000000909</c:v>
                </c:pt>
                <c:pt idx="1">
                  <c:v>11.300000000000182</c:v>
                </c:pt>
                <c:pt idx="2">
                  <c:v>11.300000000000182</c:v>
                </c:pt>
                <c:pt idx="3">
                  <c:v>10.800000000000182</c:v>
                </c:pt>
                <c:pt idx="4">
                  <c:v>10.700000000000045</c:v>
                </c:pt>
                <c:pt idx="5">
                  <c:v>10.700000000000045</c:v>
                </c:pt>
                <c:pt idx="6">
                  <c:v>10.600000000000136</c:v>
                </c:pt>
                <c:pt idx="7">
                  <c:v>8.6000000000001364</c:v>
                </c:pt>
                <c:pt idx="8">
                  <c:v>8.4000000000000909</c:v>
                </c:pt>
                <c:pt idx="9">
                  <c:v>8.3000000000001819</c:v>
                </c:pt>
                <c:pt idx="10">
                  <c:v>8.2000000000000455</c:v>
                </c:pt>
                <c:pt idx="11">
                  <c:v>7.6000000000001364</c:v>
                </c:pt>
                <c:pt idx="12">
                  <c:v>7.3000000000001819</c:v>
                </c:pt>
                <c:pt idx="13">
                  <c:v>7.1000000000001364</c:v>
                </c:pt>
                <c:pt idx="14">
                  <c:v>7.1000000000001364</c:v>
                </c:pt>
                <c:pt idx="15">
                  <c:v>6.9000000000000909</c:v>
                </c:pt>
                <c:pt idx="16">
                  <c:v>6.7000000000000455</c:v>
                </c:pt>
                <c:pt idx="17">
                  <c:v>6.5</c:v>
                </c:pt>
                <c:pt idx="18">
                  <c:v>7.1000000000001364</c:v>
                </c:pt>
                <c:pt idx="19">
                  <c:v>7.4000000000000909</c:v>
                </c:pt>
                <c:pt idx="20">
                  <c:v>7.6000000000001364</c:v>
                </c:pt>
                <c:pt idx="21">
                  <c:v>7.5</c:v>
                </c:pt>
                <c:pt idx="22">
                  <c:v>7.8000000000001819</c:v>
                </c:pt>
                <c:pt idx="23">
                  <c:v>8.1000000000001364</c:v>
                </c:pt>
                <c:pt idx="24">
                  <c:v>8.4000000000000909</c:v>
                </c:pt>
                <c:pt idx="25">
                  <c:v>8.7000000000000455</c:v>
                </c:pt>
                <c:pt idx="26">
                  <c:v>9</c:v>
                </c:pt>
                <c:pt idx="27">
                  <c:v>9.7000000000000455</c:v>
                </c:pt>
                <c:pt idx="28">
                  <c:v>9.8000000000001819</c:v>
                </c:pt>
                <c:pt idx="29">
                  <c:v>9.9000000000000909</c:v>
                </c:pt>
                <c:pt idx="30">
                  <c:v>10</c:v>
                </c:pt>
                <c:pt idx="31">
                  <c:v>8.6000000000001364</c:v>
                </c:pt>
                <c:pt idx="32">
                  <c:v>8.7000000000000455</c:v>
                </c:pt>
                <c:pt idx="33">
                  <c:v>8.8000000000001819</c:v>
                </c:pt>
                <c:pt idx="34">
                  <c:v>8.8000000000001819</c:v>
                </c:pt>
                <c:pt idx="35">
                  <c:v>9</c:v>
                </c:pt>
                <c:pt idx="36">
                  <c:v>9.2000000000000455</c:v>
                </c:pt>
              </c:numCache>
            </c:numRef>
          </c:yVal>
          <c:smooth val="0"/>
        </c:ser>
        <c:ser>
          <c:idx val="1"/>
          <c:order val="3"/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</c:spPr>
          </c:marker>
          <c:xVal>
            <c:numRef>
              <c:f>Graph!$H$89:$AR$89</c:f>
              <c:numCache>
                <c:formatCode>m/d/yyyy</c:formatCode>
                <c:ptCount val="37"/>
                <c:pt idx="0">
                  <c:v>41756</c:v>
                </c:pt>
                <c:pt idx="1">
                  <c:v>41770</c:v>
                </c:pt>
                <c:pt idx="2">
                  <c:v>41777</c:v>
                </c:pt>
                <c:pt idx="3">
                  <c:v>41784</c:v>
                </c:pt>
                <c:pt idx="4">
                  <c:v>41791</c:v>
                </c:pt>
                <c:pt idx="5">
                  <c:v>41798</c:v>
                </c:pt>
                <c:pt idx="6">
                  <c:v>41805</c:v>
                </c:pt>
                <c:pt idx="7">
                  <c:v>41812</c:v>
                </c:pt>
                <c:pt idx="8">
                  <c:v>41819</c:v>
                </c:pt>
                <c:pt idx="9">
                  <c:v>41826</c:v>
                </c:pt>
                <c:pt idx="10">
                  <c:v>41833</c:v>
                </c:pt>
                <c:pt idx="11">
                  <c:v>41840</c:v>
                </c:pt>
                <c:pt idx="12">
                  <c:v>41847</c:v>
                </c:pt>
                <c:pt idx="13">
                  <c:v>41855</c:v>
                </c:pt>
                <c:pt idx="14">
                  <c:v>41861</c:v>
                </c:pt>
                <c:pt idx="15">
                  <c:v>41868</c:v>
                </c:pt>
                <c:pt idx="16">
                  <c:v>41875</c:v>
                </c:pt>
                <c:pt idx="17">
                  <c:v>41882</c:v>
                </c:pt>
                <c:pt idx="18">
                  <c:v>41889</c:v>
                </c:pt>
                <c:pt idx="19">
                  <c:v>41896</c:v>
                </c:pt>
                <c:pt idx="20">
                  <c:v>41903</c:v>
                </c:pt>
                <c:pt idx="21">
                  <c:v>41910</c:v>
                </c:pt>
                <c:pt idx="22">
                  <c:v>41917</c:v>
                </c:pt>
                <c:pt idx="23">
                  <c:v>41924</c:v>
                </c:pt>
                <c:pt idx="24">
                  <c:v>41931</c:v>
                </c:pt>
                <c:pt idx="25">
                  <c:v>41938</c:v>
                </c:pt>
                <c:pt idx="26">
                  <c:v>41945</c:v>
                </c:pt>
                <c:pt idx="27">
                  <c:v>41952</c:v>
                </c:pt>
                <c:pt idx="28">
                  <c:v>41959</c:v>
                </c:pt>
                <c:pt idx="29">
                  <c:v>41966</c:v>
                </c:pt>
                <c:pt idx="30">
                  <c:v>41973</c:v>
                </c:pt>
                <c:pt idx="31">
                  <c:v>41980</c:v>
                </c:pt>
                <c:pt idx="32">
                  <c:v>41987</c:v>
                </c:pt>
                <c:pt idx="33">
                  <c:v>41994</c:v>
                </c:pt>
                <c:pt idx="34">
                  <c:v>42001</c:v>
                </c:pt>
                <c:pt idx="35">
                  <c:v>42008</c:v>
                </c:pt>
                <c:pt idx="36">
                  <c:v>42015</c:v>
                </c:pt>
              </c:numCache>
            </c:numRef>
          </c:xVal>
          <c:yVal>
            <c:numRef>
              <c:f>Graph!$H$106:$AR$106</c:f>
              <c:numCache>
                <c:formatCode>0.00</c:formatCode>
                <c:ptCount val="37"/>
                <c:pt idx="0">
                  <c:v>10.299999999999955</c:v>
                </c:pt>
                <c:pt idx="1">
                  <c:v>10.200000000000045</c:v>
                </c:pt>
                <c:pt idx="2">
                  <c:v>10</c:v>
                </c:pt>
                <c:pt idx="3">
                  <c:v>9.7999999999999545</c:v>
                </c:pt>
                <c:pt idx="4">
                  <c:v>9.7000000000000455</c:v>
                </c:pt>
                <c:pt idx="5">
                  <c:v>9.5999999999999091</c:v>
                </c:pt>
                <c:pt idx="6">
                  <c:v>9.5</c:v>
                </c:pt>
                <c:pt idx="7">
                  <c:v>9.3999999999998636</c:v>
                </c:pt>
                <c:pt idx="8">
                  <c:v>9.2999999999999545</c:v>
                </c:pt>
                <c:pt idx="9">
                  <c:v>9</c:v>
                </c:pt>
                <c:pt idx="10">
                  <c:v>9</c:v>
                </c:pt>
                <c:pt idx="11">
                  <c:v>9.0999999999999091</c:v>
                </c:pt>
                <c:pt idx="12">
                  <c:v>8.5999999999999091</c:v>
                </c:pt>
                <c:pt idx="13">
                  <c:v>7.5</c:v>
                </c:pt>
                <c:pt idx="14">
                  <c:v>7.0999999999999091</c:v>
                </c:pt>
                <c:pt idx="15">
                  <c:v>7</c:v>
                </c:pt>
                <c:pt idx="16">
                  <c:v>6.7999999999999545</c:v>
                </c:pt>
                <c:pt idx="17">
                  <c:v>6.5999999999999091</c:v>
                </c:pt>
                <c:pt idx="18">
                  <c:v>6.2999999999999545</c:v>
                </c:pt>
                <c:pt idx="19">
                  <c:v>6.0999999999999091</c:v>
                </c:pt>
                <c:pt idx="20">
                  <c:v>6.5</c:v>
                </c:pt>
                <c:pt idx="21">
                  <c:v>6.7000000000000455</c:v>
                </c:pt>
                <c:pt idx="22">
                  <c:v>8.5999999999999091</c:v>
                </c:pt>
                <c:pt idx="23">
                  <c:v>8.7999999999999545</c:v>
                </c:pt>
                <c:pt idx="24">
                  <c:v>9</c:v>
                </c:pt>
                <c:pt idx="25">
                  <c:v>9.2999999999999545</c:v>
                </c:pt>
                <c:pt idx="26">
                  <c:v>9.5999999999999091</c:v>
                </c:pt>
                <c:pt idx="27">
                  <c:v>9.7999999999999545</c:v>
                </c:pt>
                <c:pt idx="28">
                  <c:v>9.866399999999885</c:v>
                </c:pt>
                <c:pt idx="29">
                  <c:v>9.9330999999999676</c:v>
                </c:pt>
                <c:pt idx="30">
                  <c:v>10</c:v>
                </c:pt>
                <c:pt idx="31">
                  <c:v>9.0999999999999091</c:v>
                </c:pt>
                <c:pt idx="32">
                  <c:v>9.2000000000000455</c:v>
                </c:pt>
                <c:pt idx="33">
                  <c:v>9.2000000000000455</c:v>
                </c:pt>
                <c:pt idx="34">
                  <c:v>9.5</c:v>
                </c:pt>
                <c:pt idx="35">
                  <c:v>9.5999999999999091</c:v>
                </c:pt>
                <c:pt idx="36">
                  <c:v>9.7000000000000455</c:v>
                </c:pt>
              </c:numCache>
            </c:numRef>
          </c:yVal>
          <c:smooth val="0"/>
        </c:ser>
        <c:ser>
          <c:idx val="2"/>
          <c:order val="4"/>
          <c:spPr>
            <a:ln w="28575">
              <a:noFill/>
            </a:ln>
          </c:spPr>
          <c:xVal>
            <c:numRef>
              <c:f>Graph!$H$89:$AR$89</c:f>
              <c:numCache>
                <c:formatCode>m/d/yyyy</c:formatCode>
                <c:ptCount val="37"/>
                <c:pt idx="0">
                  <c:v>41756</c:v>
                </c:pt>
                <c:pt idx="1">
                  <c:v>41770</c:v>
                </c:pt>
                <c:pt idx="2">
                  <c:v>41777</c:v>
                </c:pt>
                <c:pt idx="3">
                  <c:v>41784</c:v>
                </c:pt>
                <c:pt idx="4">
                  <c:v>41791</c:v>
                </c:pt>
                <c:pt idx="5">
                  <c:v>41798</c:v>
                </c:pt>
                <c:pt idx="6">
                  <c:v>41805</c:v>
                </c:pt>
                <c:pt idx="7">
                  <c:v>41812</c:v>
                </c:pt>
                <c:pt idx="8">
                  <c:v>41819</c:v>
                </c:pt>
                <c:pt idx="9">
                  <c:v>41826</c:v>
                </c:pt>
                <c:pt idx="10">
                  <c:v>41833</c:v>
                </c:pt>
                <c:pt idx="11">
                  <c:v>41840</c:v>
                </c:pt>
                <c:pt idx="12">
                  <c:v>41847</c:v>
                </c:pt>
                <c:pt idx="13">
                  <c:v>41855</c:v>
                </c:pt>
                <c:pt idx="14">
                  <c:v>41861</c:v>
                </c:pt>
                <c:pt idx="15">
                  <c:v>41868</c:v>
                </c:pt>
                <c:pt idx="16">
                  <c:v>41875</c:v>
                </c:pt>
                <c:pt idx="17">
                  <c:v>41882</c:v>
                </c:pt>
                <c:pt idx="18">
                  <c:v>41889</c:v>
                </c:pt>
                <c:pt idx="19">
                  <c:v>41896</c:v>
                </c:pt>
                <c:pt idx="20">
                  <c:v>41903</c:v>
                </c:pt>
                <c:pt idx="21">
                  <c:v>41910</c:v>
                </c:pt>
                <c:pt idx="22">
                  <c:v>41917</c:v>
                </c:pt>
                <c:pt idx="23">
                  <c:v>41924</c:v>
                </c:pt>
                <c:pt idx="24">
                  <c:v>41931</c:v>
                </c:pt>
                <c:pt idx="25">
                  <c:v>41938</c:v>
                </c:pt>
                <c:pt idx="26">
                  <c:v>41945</c:v>
                </c:pt>
                <c:pt idx="27">
                  <c:v>41952</c:v>
                </c:pt>
                <c:pt idx="28">
                  <c:v>41959</c:v>
                </c:pt>
                <c:pt idx="29">
                  <c:v>41966</c:v>
                </c:pt>
                <c:pt idx="30">
                  <c:v>41973</c:v>
                </c:pt>
                <c:pt idx="31">
                  <c:v>41980</c:v>
                </c:pt>
                <c:pt idx="32">
                  <c:v>41987</c:v>
                </c:pt>
                <c:pt idx="33">
                  <c:v>41994</c:v>
                </c:pt>
                <c:pt idx="34">
                  <c:v>42001</c:v>
                </c:pt>
                <c:pt idx="35">
                  <c:v>42008</c:v>
                </c:pt>
                <c:pt idx="36">
                  <c:v>42015</c:v>
                </c:pt>
              </c:numCache>
            </c:numRef>
          </c:xVal>
          <c:yVal>
            <c:numRef>
              <c:f>Graph!$H$107:$AR$107</c:f>
              <c:numCache>
                <c:formatCode>0.00</c:formatCode>
                <c:ptCount val="37"/>
                <c:pt idx="0">
                  <c:v>10.299999999999955</c:v>
                </c:pt>
                <c:pt idx="1">
                  <c:v>10.299999999999955</c:v>
                </c:pt>
                <c:pt idx="2">
                  <c:v>10.200000000000045</c:v>
                </c:pt>
                <c:pt idx="3">
                  <c:v>9.5999999999999091</c:v>
                </c:pt>
                <c:pt idx="4">
                  <c:v>9.5</c:v>
                </c:pt>
                <c:pt idx="5">
                  <c:v>9.2999999999999545</c:v>
                </c:pt>
                <c:pt idx="6">
                  <c:v>9.7999999999999545</c:v>
                </c:pt>
                <c:pt idx="7">
                  <c:v>8.7000000000000455</c:v>
                </c:pt>
                <c:pt idx="8">
                  <c:v>8.5999999999999091</c:v>
                </c:pt>
                <c:pt idx="9">
                  <c:v>8.5</c:v>
                </c:pt>
                <c:pt idx="10">
                  <c:v>8.4000000000000909</c:v>
                </c:pt>
                <c:pt idx="11">
                  <c:v>7.7999999999999545</c:v>
                </c:pt>
                <c:pt idx="12">
                  <c:v>7.5999999999999091</c:v>
                </c:pt>
                <c:pt idx="13">
                  <c:v>6.9000000000000909</c:v>
                </c:pt>
                <c:pt idx="14">
                  <c:v>6.7000000000000455</c:v>
                </c:pt>
                <c:pt idx="15">
                  <c:v>6.2999999999999545</c:v>
                </c:pt>
                <c:pt idx="16">
                  <c:v>6.0999999999999091</c:v>
                </c:pt>
                <c:pt idx="17">
                  <c:v>5.9000000000000909</c:v>
                </c:pt>
                <c:pt idx="18">
                  <c:v>5.7000000000000455</c:v>
                </c:pt>
                <c:pt idx="19">
                  <c:v>6.2999999999999545</c:v>
                </c:pt>
                <c:pt idx="20">
                  <c:v>6.5</c:v>
                </c:pt>
                <c:pt idx="21">
                  <c:v>6.7000000000000455</c:v>
                </c:pt>
                <c:pt idx="22">
                  <c:v>7.2999999999999545</c:v>
                </c:pt>
                <c:pt idx="23">
                  <c:v>7.5999999999999091</c:v>
                </c:pt>
                <c:pt idx="24">
                  <c:v>7.7999999999999545</c:v>
                </c:pt>
                <c:pt idx="25">
                  <c:v>7.9000000000000909</c:v>
                </c:pt>
                <c:pt idx="26">
                  <c:v>8</c:v>
                </c:pt>
                <c:pt idx="27">
                  <c:v>8.0999999999999091</c:v>
                </c:pt>
                <c:pt idx="28">
                  <c:v>8.1332999999999629</c:v>
                </c:pt>
                <c:pt idx="29">
                  <c:v>8.1666000000000167</c:v>
                </c:pt>
                <c:pt idx="30">
                  <c:v>8.2000000000000455</c:v>
                </c:pt>
                <c:pt idx="31">
                  <c:v>8.7000000000000455</c:v>
                </c:pt>
                <c:pt idx="32">
                  <c:v>8.7999999999999545</c:v>
                </c:pt>
                <c:pt idx="33">
                  <c:v>8.9000000000000909</c:v>
                </c:pt>
                <c:pt idx="34">
                  <c:v>9.0999999999999091</c:v>
                </c:pt>
                <c:pt idx="35">
                  <c:v>9.2999999999999545</c:v>
                </c:pt>
                <c:pt idx="36">
                  <c:v>9.5999999999999091</c:v>
                </c:pt>
              </c:numCache>
            </c:numRef>
          </c:yVal>
          <c:smooth val="0"/>
        </c:ser>
        <c:ser>
          <c:idx val="3"/>
          <c:order val="5"/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</c:spPr>
          </c:marker>
          <c:xVal>
            <c:numRef>
              <c:f>Graph!$H$89:$AR$89</c:f>
              <c:numCache>
                <c:formatCode>m/d/yyyy</c:formatCode>
                <c:ptCount val="37"/>
                <c:pt idx="0">
                  <c:v>41756</c:v>
                </c:pt>
                <c:pt idx="1">
                  <c:v>41770</c:v>
                </c:pt>
                <c:pt idx="2">
                  <c:v>41777</c:v>
                </c:pt>
                <c:pt idx="3">
                  <c:v>41784</c:v>
                </c:pt>
                <c:pt idx="4">
                  <c:v>41791</c:v>
                </c:pt>
                <c:pt idx="5">
                  <c:v>41798</c:v>
                </c:pt>
                <c:pt idx="6">
                  <c:v>41805</c:v>
                </c:pt>
                <c:pt idx="7">
                  <c:v>41812</c:v>
                </c:pt>
                <c:pt idx="8">
                  <c:v>41819</c:v>
                </c:pt>
                <c:pt idx="9">
                  <c:v>41826</c:v>
                </c:pt>
                <c:pt idx="10">
                  <c:v>41833</c:v>
                </c:pt>
                <c:pt idx="11">
                  <c:v>41840</c:v>
                </c:pt>
                <c:pt idx="12">
                  <c:v>41847</c:v>
                </c:pt>
                <c:pt idx="13">
                  <c:v>41855</c:v>
                </c:pt>
                <c:pt idx="14">
                  <c:v>41861</c:v>
                </c:pt>
                <c:pt idx="15">
                  <c:v>41868</c:v>
                </c:pt>
                <c:pt idx="16">
                  <c:v>41875</c:v>
                </c:pt>
                <c:pt idx="17">
                  <c:v>41882</c:v>
                </c:pt>
                <c:pt idx="18">
                  <c:v>41889</c:v>
                </c:pt>
                <c:pt idx="19">
                  <c:v>41896</c:v>
                </c:pt>
                <c:pt idx="20">
                  <c:v>41903</c:v>
                </c:pt>
                <c:pt idx="21">
                  <c:v>41910</c:v>
                </c:pt>
                <c:pt idx="22">
                  <c:v>41917</c:v>
                </c:pt>
                <c:pt idx="23">
                  <c:v>41924</c:v>
                </c:pt>
                <c:pt idx="24">
                  <c:v>41931</c:v>
                </c:pt>
                <c:pt idx="25">
                  <c:v>41938</c:v>
                </c:pt>
                <c:pt idx="26">
                  <c:v>41945</c:v>
                </c:pt>
                <c:pt idx="27">
                  <c:v>41952</c:v>
                </c:pt>
                <c:pt idx="28">
                  <c:v>41959</c:v>
                </c:pt>
                <c:pt idx="29">
                  <c:v>41966</c:v>
                </c:pt>
                <c:pt idx="30">
                  <c:v>41973</c:v>
                </c:pt>
                <c:pt idx="31">
                  <c:v>41980</c:v>
                </c:pt>
                <c:pt idx="32">
                  <c:v>41987</c:v>
                </c:pt>
                <c:pt idx="33">
                  <c:v>41994</c:v>
                </c:pt>
                <c:pt idx="34">
                  <c:v>42001</c:v>
                </c:pt>
                <c:pt idx="35">
                  <c:v>42008</c:v>
                </c:pt>
                <c:pt idx="36">
                  <c:v>42015</c:v>
                </c:pt>
              </c:numCache>
            </c:numRef>
          </c:xVal>
          <c:yVal>
            <c:numRef>
              <c:f>Graph!$H$108:$AR$108</c:f>
              <c:numCache>
                <c:formatCode>0.00</c:formatCode>
                <c:ptCount val="37"/>
                <c:pt idx="0">
                  <c:v>10</c:v>
                </c:pt>
                <c:pt idx="1">
                  <c:v>8</c:v>
                </c:pt>
                <c:pt idx="2">
                  <c:v>8</c:v>
                </c:pt>
                <c:pt idx="3">
                  <c:v>7.5999999999999091</c:v>
                </c:pt>
                <c:pt idx="4">
                  <c:v>7.5999999999999091</c:v>
                </c:pt>
                <c:pt idx="5">
                  <c:v>7.5</c:v>
                </c:pt>
                <c:pt idx="6">
                  <c:v>7.3999999999998636</c:v>
                </c:pt>
                <c:pt idx="7">
                  <c:v>9.1999999999998181</c:v>
                </c:pt>
                <c:pt idx="8">
                  <c:v>9.1999999999998181</c:v>
                </c:pt>
                <c:pt idx="9">
                  <c:v>8</c:v>
                </c:pt>
                <c:pt idx="10">
                  <c:v>7.8999999999998636</c:v>
                </c:pt>
                <c:pt idx="11">
                  <c:v>7.5999999999999091</c:v>
                </c:pt>
                <c:pt idx="12">
                  <c:v>7.2999999999999545</c:v>
                </c:pt>
                <c:pt idx="13">
                  <c:v>6.1999999999998181</c:v>
                </c:pt>
                <c:pt idx="14">
                  <c:v>6</c:v>
                </c:pt>
                <c:pt idx="15">
                  <c:v>5.6999999999998181</c:v>
                </c:pt>
                <c:pt idx="16">
                  <c:v>5.3999999999998636</c:v>
                </c:pt>
                <c:pt idx="17">
                  <c:v>5</c:v>
                </c:pt>
                <c:pt idx="18">
                  <c:v>4.6999999999998181</c:v>
                </c:pt>
                <c:pt idx="19">
                  <c:v>5.0999999999999091</c:v>
                </c:pt>
                <c:pt idx="20">
                  <c:v>5.2999999999999545</c:v>
                </c:pt>
                <c:pt idx="21">
                  <c:v>5.3999999999998636</c:v>
                </c:pt>
                <c:pt idx="22">
                  <c:v>5.8999999999998636</c:v>
                </c:pt>
                <c:pt idx="23">
                  <c:v>7.3999999999998636</c:v>
                </c:pt>
                <c:pt idx="24">
                  <c:v>7.6999999999998181</c:v>
                </c:pt>
                <c:pt idx="25">
                  <c:v>8.0999999999999091</c:v>
                </c:pt>
                <c:pt idx="26">
                  <c:v>8.3999999999998636</c:v>
                </c:pt>
                <c:pt idx="27">
                  <c:v>8.6999999999998181</c:v>
                </c:pt>
                <c:pt idx="28">
                  <c:v>8.7332999999998719</c:v>
                </c:pt>
                <c:pt idx="29">
                  <c:v>8.7665999999999258</c:v>
                </c:pt>
                <c:pt idx="30">
                  <c:v>8.7999999999999545</c:v>
                </c:pt>
                <c:pt idx="31">
                  <c:v>9.3999999999998636</c:v>
                </c:pt>
                <c:pt idx="32">
                  <c:v>9.6999999999998181</c:v>
                </c:pt>
                <c:pt idx="33">
                  <c:v>9.7999999999999545</c:v>
                </c:pt>
                <c:pt idx="34">
                  <c:v>9.8999999999998636</c:v>
                </c:pt>
                <c:pt idx="35">
                  <c:v>9.8999999999998636</c:v>
                </c:pt>
                <c:pt idx="36">
                  <c:v>10.399999999999864</c:v>
                </c:pt>
              </c:numCache>
            </c:numRef>
          </c:yVal>
          <c:smooth val="0"/>
        </c:ser>
        <c:ser>
          <c:idx val="4"/>
          <c:order val="6"/>
          <c:spPr>
            <a:ln w="28575">
              <a:noFill/>
            </a:ln>
          </c:spPr>
          <c:xVal>
            <c:numRef>
              <c:f>Graph!$H$89:$AR$89</c:f>
              <c:numCache>
                <c:formatCode>m/d/yyyy</c:formatCode>
                <c:ptCount val="37"/>
                <c:pt idx="0">
                  <c:v>41756</c:v>
                </c:pt>
                <c:pt idx="1">
                  <c:v>41770</c:v>
                </c:pt>
                <c:pt idx="2">
                  <c:v>41777</c:v>
                </c:pt>
                <c:pt idx="3">
                  <c:v>41784</c:v>
                </c:pt>
                <c:pt idx="4">
                  <c:v>41791</c:v>
                </c:pt>
                <c:pt idx="5">
                  <c:v>41798</c:v>
                </c:pt>
                <c:pt idx="6">
                  <c:v>41805</c:v>
                </c:pt>
                <c:pt idx="7">
                  <c:v>41812</c:v>
                </c:pt>
                <c:pt idx="8">
                  <c:v>41819</c:v>
                </c:pt>
                <c:pt idx="9">
                  <c:v>41826</c:v>
                </c:pt>
                <c:pt idx="10">
                  <c:v>41833</c:v>
                </c:pt>
                <c:pt idx="11">
                  <c:v>41840</c:v>
                </c:pt>
                <c:pt idx="12">
                  <c:v>41847</c:v>
                </c:pt>
                <c:pt idx="13">
                  <c:v>41855</c:v>
                </c:pt>
                <c:pt idx="14">
                  <c:v>41861</c:v>
                </c:pt>
                <c:pt idx="15">
                  <c:v>41868</c:v>
                </c:pt>
                <c:pt idx="16">
                  <c:v>41875</c:v>
                </c:pt>
                <c:pt idx="17">
                  <c:v>41882</c:v>
                </c:pt>
                <c:pt idx="18">
                  <c:v>41889</c:v>
                </c:pt>
                <c:pt idx="19">
                  <c:v>41896</c:v>
                </c:pt>
                <c:pt idx="20">
                  <c:v>41903</c:v>
                </c:pt>
                <c:pt idx="21">
                  <c:v>41910</c:v>
                </c:pt>
                <c:pt idx="22">
                  <c:v>41917</c:v>
                </c:pt>
                <c:pt idx="23">
                  <c:v>41924</c:v>
                </c:pt>
                <c:pt idx="24">
                  <c:v>41931</c:v>
                </c:pt>
                <c:pt idx="25">
                  <c:v>41938</c:v>
                </c:pt>
                <c:pt idx="26">
                  <c:v>41945</c:v>
                </c:pt>
                <c:pt idx="27">
                  <c:v>41952</c:v>
                </c:pt>
                <c:pt idx="28">
                  <c:v>41959</c:v>
                </c:pt>
                <c:pt idx="29">
                  <c:v>41966</c:v>
                </c:pt>
                <c:pt idx="30">
                  <c:v>41973</c:v>
                </c:pt>
                <c:pt idx="31">
                  <c:v>41980</c:v>
                </c:pt>
                <c:pt idx="32">
                  <c:v>41987</c:v>
                </c:pt>
                <c:pt idx="33">
                  <c:v>41994</c:v>
                </c:pt>
                <c:pt idx="34">
                  <c:v>42001</c:v>
                </c:pt>
                <c:pt idx="35">
                  <c:v>42008</c:v>
                </c:pt>
                <c:pt idx="36">
                  <c:v>42015</c:v>
                </c:pt>
              </c:numCache>
            </c:numRef>
          </c:xVal>
          <c:yVal>
            <c:numRef>
              <c:f>Graph!$H$127:$AR$127</c:f>
              <c:numCache>
                <c:formatCode>0.00</c:formatCode>
                <c:ptCount val="37"/>
                <c:pt idx="0">
                  <c:v>9.8000000000001819</c:v>
                </c:pt>
                <c:pt idx="1">
                  <c:v>9.9000000000000909</c:v>
                </c:pt>
                <c:pt idx="2">
                  <c:v>9.6000000000001364</c:v>
                </c:pt>
                <c:pt idx="3">
                  <c:v>9.5</c:v>
                </c:pt>
                <c:pt idx="4">
                  <c:v>9.5</c:v>
                </c:pt>
                <c:pt idx="5">
                  <c:v>9.3000000000001819</c:v>
                </c:pt>
                <c:pt idx="6">
                  <c:v>9.2000000000000455</c:v>
                </c:pt>
                <c:pt idx="7">
                  <c:v>9.2000000000000455</c:v>
                </c:pt>
                <c:pt idx="8">
                  <c:v>9.2000000000000455</c:v>
                </c:pt>
                <c:pt idx="9">
                  <c:v>9</c:v>
                </c:pt>
                <c:pt idx="10">
                  <c:v>9</c:v>
                </c:pt>
                <c:pt idx="11">
                  <c:v>8.3000000000001819</c:v>
                </c:pt>
                <c:pt idx="12">
                  <c:v>8.1000000000001364</c:v>
                </c:pt>
                <c:pt idx="13">
                  <c:v>6.3000000000001819</c:v>
                </c:pt>
                <c:pt idx="14">
                  <c:v>6.1000000000001364</c:v>
                </c:pt>
                <c:pt idx="15">
                  <c:v>5.9000000000000909</c:v>
                </c:pt>
                <c:pt idx="16">
                  <c:v>6</c:v>
                </c:pt>
                <c:pt idx="17">
                  <c:v>5.6000000000001364</c:v>
                </c:pt>
                <c:pt idx="18">
                  <c:v>5.1000000000001364</c:v>
                </c:pt>
                <c:pt idx="19">
                  <c:v>5.4000000000000909</c:v>
                </c:pt>
                <c:pt idx="20">
                  <c:v>5.6000000000001364</c:v>
                </c:pt>
                <c:pt idx="21">
                  <c:v>5.6000000000001364</c:v>
                </c:pt>
                <c:pt idx="22">
                  <c:v>6.6000000000001364</c:v>
                </c:pt>
                <c:pt idx="23">
                  <c:v>7.5</c:v>
                </c:pt>
                <c:pt idx="24">
                  <c:v>7.7000000000000455</c:v>
                </c:pt>
                <c:pt idx="25">
                  <c:v>7.9000000000000909</c:v>
                </c:pt>
                <c:pt idx="26">
                  <c:v>8.1000000000001364</c:v>
                </c:pt>
                <c:pt idx="27">
                  <c:v>8.2000000000000455</c:v>
                </c:pt>
                <c:pt idx="28">
                  <c:v>8.25</c:v>
                </c:pt>
                <c:pt idx="29">
                  <c:v>8.3000000000001819</c:v>
                </c:pt>
                <c:pt idx="30">
                  <c:v>8.3000000000001819</c:v>
                </c:pt>
                <c:pt idx="31">
                  <c:v>8.2000000000000455</c:v>
                </c:pt>
                <c:pt idx="32">
                  <c:v>8.4000000000000909</c:v>
                </c:pt>
                <c:pt idx="33">
                  <c:v>8.6000000000001364</c:v>
                </c:pt>
                <c:pt idx="34">
                  <c:v>8.7000000000000455</c:v>
                </c:pt>
                <c:pt idx="35">
                  <c:v>9</c:v>
                </c:pt>
                <c:pt idx="36">
                  <c:v>9.2000000000000455</c:v>
                </c:pt>
              </c:numCache>
            </c:numRef>
          </c:yVal>
          <c:smooth val="0"/>
        </c:ser>
        <c:ser>
          <c:idx val="7"/>
          <c:order val="7"/>
          <c:spPr>
            <a:ln w="28575">
              <a:noFill/>
            </a:ln>
          </c:spPr>
          <c:xVal>
            <c:numRef>
              <c:f>Graph!$H$89:$AR$89</c:f>
              <c:numCache>
                <c:formatCode>m/d/yyyy</c:formatCode>
                <c:ptCount val="37"/>
                <c:pt idx="0">
                  <c:v>41756</c:v>
                </c:pt>
                <c:pt idx="1">
                  <c:v>41770</c:v>
                </c:pt>
                <c:pt idx="2">
                  <c:v>41777</c:v>
                </c:pt>
                <c:pt idx="3">
                  <c:v>41784</c:v>
                </c:pt>
                <c:pt idx="4">
                  <c:v>41791</c:v>
                </c:pt>
                <c:pt idx="5">
                  <c:v>41798</c:v>
                </c:pt>
                <c:pt idx="6">
                  <c:v>41805</c:v>
                </c:pt>
                <c:pt idx="7">
                  <c:v>41812</c:v>
                </c:pt>
                <c:pt idx="8">
                  <c:v>41819</c:v>
                </c:pt>
                <c:pt idx="9">
                  <c:v>41826</c:v>
                </c:pt>
                <c:pt idx="10">
                  <c:v>41833</c:v>
                </c:pt>
                <c:pt idx="11">
                  <c:v>41840</c:v>
                </c:pt>
                <c:pt idx="12">
                  <c:v>41847</c:v>
                </c:pt>
                <c:pt idx="13">
                  <c:v>41855</c:v>
                </c:pt>
                <c:pt idx="14">
                  <c:v>41861</c:v>
                </c:pt>
                <c:pt idx="15">
                  <c:v>41868</c:v>
                </c:pt>
                <c:pt idx="16">
                  <c:v>41875</c:v>
                </c:pt>
                <c:pt idx="17">
                  <c:v>41882</c:v>
                </c:pt>
                <c:pt idx="18">
                  <c:v>41889</c:v>
                </c:pt>
                <c:pt idx="19">
                  <c:v>41896</c:v>
                </c:pt>
                <c:pt idx="20">
                  <c:v>41903</c:v>
                </c:pt>
                <c:pt idx="21">
                  <c:v>41910</c:v>
                </c:pt>
                <c:pt idx="22">
                  <c:v>41917</c:v>
                </c:pt>
                <c:pt idx="23">
                  <c:v>41924</c:v>
                </c:pt>
                <c:pt idx="24">
                  <c:v>41931</c:v>
                </c:pt>
                <c:pt idx="25">
                  <c:v>41938</c:v>
                </c:pt>
                <c:pt idx="26">
                  <c:v>41945</c:v>
                </c:pt>
                <c:pt idx="27">
                  <c:v>41952</c:v>
                </c:pt>
                <c:pt idx="28">
                  <c:v>41959</c:v>
                </c:pt>
                <c:pt idx="29">
                  <c:v>41966</c:v>
                </c:pt>
                <c:pt idx="30">
                  <c:v>41973</c:v>
                </c:pt>
                <c:pt idx="31">
                  <c:v>41980</c:v>
                </c:pt>
                <c:pt idx="32">
                  <c:v>41987</c:v>
                </c:pt>
                <c:pt idx="33">
                  <c:v>41994</c:v>
                </c:pt>
                <c:pt idx="34">
                  <c:v>42001</c:v>
                </c:pt>
                <c:pt idx="35">
                  <c:v>42008</c:v>
                </c:pt>
                <c:pt idx="36">
                  <c:v>42015</c:v>
                </c:pt>
              </c:numCache>
            </c:numRef>
          </c:xVal>
          <c:yVal>
            <c:numRef>
              <c:f>Graph!$H$128:$AR$128</c:f>
              <c:numCache>
                <c:formatCode>0.00</c:formatCode>
                <c:ptCount val="37"/>
                <c:pt idx="0">
                  <c:v>10.400000000000091</c:v>
                </c:pt>
                <c:pt idx="1">
                  <c:v>9.7999999999999545</c:v>
                </c:pt>
                <c:pt idx="2">
                  <c:v>9.5</c:v>
                </c:pt>
                <c:pt idx="3">
                  <c:v>9.2000000000000455</c:v>
                </c:pt>
                <c:pt idx="4">
                  <c:v>9.2000000000000455</c:v>
                </c:pt>
                <c:pt idx="5">
                  <c:v>9.2000000000000455</c:v>
                </c:pt>
                <c:pt idx="6">
                  <c:v>9.0999999999999091</c:v>
                </c:pt>
                <c:pt idx="7">
                  <c:v>9.0999999999999091</c:v>
                </c:pt>
                <c:pt idx="8">
                  <c:v>9.0999999999999091</c:v>
                </c:pt>
                <c:pt idx="9">
                  <c:v>9</c:v>
                </c:pt>
                <c:pt idx="10">
                  <c:v>9</c:v>
                </c:pt>
                <c:pt idx="11">
                  <c:v>8.2999999999999545</c:v>
                </c:pt>
                <c:pt idx="12">
                  <c:v>8.2999999999999545</c:v>
                </c:pt>
                <c:pt idx="13">
                  <c:v>7.5</c:v>
                </c:pt>
                <c:pt idx="14">
                  <c:v>7.2999999999999545</c:v>
                </c:pt>
                <c:pt idx="15">
                  <c:v>7.2999999999999545</c:v>
                </c:pt>
                <c:pt idx="16">
                  <c:v>7.2000000000000455</c:v>
                </c:pt>
                <c:pt idx="17">
                  <c:v>7</c:v>
                </c:pt>
                <c:pt idx="18">
                  <c:v>6.7000000000000455</c:v>
                </c:pt>
                <c:pt idx="19">
                  <c:v>7.5</c:v>
                </c:pt>
                <c:pt idx="20">
                  <c:v>7.7999999999999545</c:v>
                </c:pt>
                <c:pt idx="21">
                  <c:v>7.2999999999999545</c:v>
                </c:pt>
                <c:pt idx="22">
                  <c:v>7.9000000000000909</c:v>
                </c:pt>
                <c:pt idx="23">
                  <c:v>8.2000000000000455</c:v>
                </c:pt>
                <c:pt idx="24">
                  <c:v>8.5</c:v>
                </c:pt>
                <c:pt idx="25">
                  <c:v>8.7000000000000455</c:v>
                </c:pt>
                <c:pt idx="26">
                  <c:v>8.9000000000000909</c:v>
                </c:pt>
                <c:pt idx="27">
                  <c:v>9.0999999999999091</c:v>
                </c:pt>
                <c:pt idx="28">
                  <c:v>9.0999999999999091</c:v>
                </c:pt>
                <c:pt idx="29">
                  <c:v>9.0999999999999091</c:v>
                </c:pt>
                <c:pt idx="30">
                  <c:v>9.0999999999999091</c:v>
                </c:pt>
                <c:pt idx="31">
                  <c:v>8.4000000000000909</c:v>
                </c:pt>
                <c:pt idx="32">
                  <c:v>8.7999999999999545</c:v>
                </c:pt>
                <c:pt idx="33">
                  <c:v>8.7999999999999545</c:v>
                </c:pt>
                <c:pt idx="34">
                  <c:v>9</c:v>
                </c:pt>
                <c:pt idx="35">
                  <c:v>9.2000000000000455</c:v>
                </c:pt>
                <c:pt idx="36">
                  <c:v>9.4000000000000909</c:v>
                </c:pt>
              </c:numCache>
            </c:numRef>
          </c:yVal>
          <c:smooth val="0"/>
        </c:ser>
        <c:ser>
          <c:idx val="8"/>
          <c:order val="8"/>
          <c:spPr>
            <a:ln w="28575">
              <a:noFill/>
            </a:ln>
          </c:spPr>
          <c:xVal>
            <c:numRef>
              <c:f>Graph!$H$89:$AR$89</c:f>
              <c:numCache>
                <c:formatCode>m/d/yyyy</c:formatCode>
                <c:ptCount val="37"/>
                <c:pt idx="0">
                  <c:v>41756</c:v>
                </c:pt>
                <c:pt idx="1">
                  <c:v>41770</c:v>
                </c:pt>
                <c:pt idx="2">
                  <c:v>41777</c:v>
                </c:pt>
                <c:pt idx="3">
                  <c:v>41784</c:v>
                </c:pt>
                <c:pt idx="4">
                  <c:v>41791</c:v>
                </c:pt>
                <c:pt idx="5">
                  <c:v>41798</c:v>
                </c:pt>
                <c:pt idx="6">
                  <c:v>41805</c:v>
                </c:pt>
                <c:pt idx="7">
                  <c:v>41812</c:v>
                </c:pt>
                <c:pt idx="8">
                  <c:v>41819</c:v>
                </c:pt>
                <c:pt idx="9">
                  <c:v>41826</c:v>
                </c:pt>
                <c:pt idx="10">
                  <c:v>41833</c:v>
                </c:pt>
                <c:pt idx="11">
                  <c:v>41840</c:v>
                </c:pt>
                <c:pt idx="12">
                  <c:v>41847</c:v>
                </c:pt>
                <c:pt idx="13">
                  <c:v>41855</c:v>
                </c:pt>
                <c:pt idx="14">
                  <c:v>41861</c:v>
                </c:pt>
                <c:pt idx="15">
                  <c:v>41868</c:v>
                </c:pt>
                <c:pt idx="16">
                  <c:v>41875</c:v>
                </c:pt>
                <c:pt idx="17">
                  <c:v>41882</c:v>
                </c:pt>
                <c:pt idx="18">
                  <c:v>41889</c:v>
                </c:pt>
                <c:pt idx="19">
                  <c:v>41896</c:v>
                </c:pt>
                <c:pt idx="20">
                  <c:v>41903</c:v>
                </c:pt>
                <c:pt idx="21">
                  <c:v>41910</c:v>
                </c:pt>
                <c:pt idx="22">
                  <c:v>41917</c:v>
                </c:pt>
                <c:pt idx="23">
                  <c:v>41924</c:v>
                </c:pt>
                <c:pt idx="24">
                  <c:v>41931</c:v>
                </c:pt>
                <c:pt idx="25">
                  <c:v>41938</c:v>
                </c:pt>
                <c:pt idx="26">
                  <c:v>41945</c:v>
                </c:pt>
                <c:pt idx="27">
                  <c:v>41952</c:v>
                </c:pt>
                <c:pt idx="28">
                  <c:v>41959</c:v>
                </c:pt>
                <c:pt idx="29">
                  <c:v>41966</c:v>
                </c:pt>
                <c:pt idx="30">
                  <c:v>41973</c:v>
                </c:pt>
                <c:pt idx="31">
                  <c:v>41980</c:v>
                </c:pt>
                <c:pt idx="32">
                  <c:v>41987</c:v>
                </c:pt>
                <c:pt idx="33">
                  <c:v>41994</c:v>
                </c:pt>
                <c:pt idx="34">
                  <c:v>42001</c:v>
                </c:pt>
                <c:pt idx="35">
                  <c:v>42008</c:v>
                </c:pt>
                <c:pt idx="36">
                  <c:v>42015</c:v>
                </c:pt>
              </c:numCache>
            </c:numRef>
          </c:xVal>
          <c:yVal>
            <c:numRef>
              <c:f>Graph!$H$129:$AR$129</c:f>
              <c:numCache>
                <c:formatCode>0.00</c:formatCode>
                <c:ptCount val="37"/>
                <c:pt idx="0">
                  <c:v>9.9000000000000909</c:v>
                </c:pt>
                <c:pt idx="1">
                  <c:v>10.099999999999909</c:v>
                </c:pt>
                <c:pt idx="2">
                  <c:v>10</c:v>
                </c:pt>
                <c:pt idx="3">
                  <c:v>9.7999999999999545</c:v>
                </c:pt>
                <c:pt idx="4">
                  <c:v>9.7999999999999545</c:v>
                </c:pt>
                <c:pt idx="5">
                  <c:v>9.7000000000000455</c:v>
                </c:pt>
                <c:pt idx="6">
                  <c:v>9.5999999999999091</c:v>
                </c:pt>
                <c:pt idx="7">
                  <c:v>9.5999999999999091</c:v>
                </c:pt>
                <c:pt idx="8">
                  <c:v>8.7000000000000455</c:v>
                </c:pt>
                <c:pt idx="9">
                  <c:v>8.7000000000000455</c:v>
                </c:pt>
                <c:pt idx="10">
                  <c:v>8.5999999999999091</c:v>
                </c:pt>
                <c:pt idx="11">
                  <c:v>9</c:v>
                </c:pt>
                <c:pt idx="12">
                  <c:v>8.7999999999999545</c:v>
                </c:pt>
                <c:pt idx="13">
                  <c:v>7.2999999999999545</c:v>
                </c:pt>
                <c:pt idx="14">
                  <c:v>7.0999999999999091</c:v>
                </c:pt>
                <c:pt idx="15">
                  <c:v>6.7999999999999545</c:v>
                </c:pt>
                <c:pt idx="16">
                  <c:v>5.7000000000000455</c:v>
                </c:pt>
                <c:pt idx="17">
                  <c:v>5.5</c:v>
                </c:pt>
                <c:pt idx="18">
                  <c:v>5.2000000000000455</c:v>
                </c:pt>
                <c:pt idx="19">
                  <c:v>6</c:v>
                </c:pt>
                <c:pt idx="20">
                  <c:v>6.2999999999999545</c:v>
                </c:pt>
                <c:pt idx="21">
                  <c:v>6.2000000000000455</c:v>
                </c:pt>
                <c:pt idx="22">
                  <c:v>7.9000000000000909</c:v>
                </c:pt>
                <c:pt idx="23">
                  <c:v>8.7000000000000455</c:v>
                </c:pt>
                <c:pt idx="24">
                  <c:v>9</c:v>
                </c:pt>
                <c:pt idx="25">
                  <c:v>9.2000000000000455</c:v>
                </c:pt>
                <c:pt idx="26">
                  <c:v>9.4000000000000909</c:v>
                </c:pt>
                <c:pt idx="27">
                  <c:v>9.5999999999999091</c:v>
                </c:pt>
                <c:pt idx="28">
                  <c:v>9.6500000000000909</c:v>
                </c:pt>
                <c:pt idx="29">
                  <c:v>9.7000000000000455</c:v>
                </c:pt>
                <c:pt idx="30">
                  <c:v>9.7000000000000455</c:v>
                </c:pt>
                <c:pt idx="31">
                  <c:v>9.0999999999999091</c:v>
                </c:pt>
                <c:pt idx="32">
                  <c:v>9.2999999999999545</c:v>
                </c:pt>
                <c:pt idx="33">
                  <c:v>9.5</c:v>
                </c:pt>
                <c:pt idx="34">
                  <c:v>9.7000000000000455</c:v>
                </c:pt>
                <c:pt idx="35">
                  <c:v>9.9000000000000909</c:v>
                </c:pt>
                <c:pt idx="36">
                  <c:v>10.200000000000045</c:v>
                </c:pt>
              </c:numCache>
            </c:numRef>
          </c:yVal>
          <c:smooth val="0"/>
        </c:ser>
        <c:ser>
          <c:idx val="10"/>
          <c:order val="9"/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</c:spPr>
          </c:marker>
          <c:xVal>
            <c:numRef>
              <c:f>Graph!$H$89:$AR$89</c:f>
              <c:numCache>
                <c:formatCode>m/d/yyyy</c:formatCode>
                <c:ptCount val="37"/>
                <c:pt idx="0">
                  <c:v>41756</c:v>
                </c:pt>
                <c:pt idx="1">
                  <c:v>41770</c:v>
                </c:pt>
                <c:pt idx="2">
                  <c:v>41777</c:v>
                </c:pt>
                <c:pt idx="3">
                  <c:v>41784</c:v>
                </c:pt>
                <c:pt idx="4">
                  <c:v>41791</c:v>
                </c:pt>
                <c:pt idx="5">
                  <c:v>41798</c:v>
                </c:pt>
                <c:pt idx="6">
                  <c:v>41805</c:v>
                </c:pt>
                <c:pt idx="7">
                  <c:v>41812</c:v>
                </c:pt>
                <c:pt idx="8">
                  <c:v>41819</c:v>
                </c:pt>
                <c:pt idx="9">
                  <c:v>41826</c:v>
                </c:pt>
                <c:pt idx="10">
                  <c:v>41833</c:v>
                </c:pt>
                <c:pt idx="11">
                  <c:v>41840</c:v>
                </c:pt>
                <c:pt idx="12">
                  <c:v>41847</c:v>
                </c:pt>
                <c:pt idx="13">
                  <c:v>41855</c:v>
                </c:pt>
                <c:pt idx="14">
                  <c:v>41861</c:v>
                </c:pt>
                <c:pt idx="15">
                  <c:v>41868</c:v>
                </c:pt>
                <c:pt idx="16">
                  <c:v>41875</c:v>
                </c:pt>
                <c:pt idx="17">
                  <c:v>41882</c:v>
                </c:pt>
                <c:pt idx="18">
                  <c:v>41889</c:v>
                </c:pt>
                <c:pt idx="19">
                  <c:v>41896</c:v>
                </c:pt>
                <c:pt idx="20">
                  <c:v>41903</c:v>
                </c:pt>
                <c:pt idx="21">
                  <c:v>41910</c:v>
                </c:pt>
                <c:pt idx="22">
                  <c:v>41917</c:v>
                </c:pt>
                <c:pt idx="23">
                  <c:v>41924</c:v>
                </c:pt>
                <c:pt idx="24">
                  <c:v>41931</c:v>
                </c:pt>
                <c:pt idx="25">
                  <c:v>41938</c:v>
                </c:pt>
                <c:pt idx="26">
                  <c:v>41945</c:v>
                </c:pt>
                <c:pt idx="27">
                  <c:v>41952</c:v>
                </c:pt>
                <c:pt idx="28">
                  <c:v>41959</c:v>
                </c:pt>
                <c:pt idx="29">
                  <c:v>41966</c:v>
                </c:pt>
                <c:pt idx="30">
                  <c:v>41973</c:v>
                </c:pt>
                <c:pt idx="31">
                  <c:v>41980</c:v>
                </c:pt>
                <c:pt idx="32">
                  <c:v>41987</c:v>
                </c:pt>
                <c:pt idx="33">
                  <c:v>41994</c:v>
                </c:pt>
                <c:pt idx="34">
                  <c:v>42001</c:v>
                </c:pt>
                <c:pt idx="35">
                  <c:v>42008</c:v>
                </c:pt>
                <c:pt idx="36">
                  <c:v>42015</c:v>
                </c:pt>
              </c:numCache>
            </c:numRef>
          </c:xVal>
          <c:yVal>
            <c:numRef>
              <c:f>Graph!$H$130:$AR$130</c:f>
              <c:numCache>
                <c:formatCode>0.00</c:formatCode>
                <c:ptCount val="37"/>
                <c:pt idx="0">
                  <c:v>10.150000000000091</c:v>
                </c:pt>
                <c:pt idx="1">
                  <c:v>9.7999999999999545</c:v>
                </c:pt>
                <c:pt idx="2">
                  <c:v>9.7999999999999545</c:v>
                </c:pt>
                <c:pt idx="3">
                  <c:v>9.7000000000000455</c:v>
                </c:pt>
                <c:pt idx="4">
                  <c:v>9.7000000000000455</c:v>
                </c:pt>
                <c:pt idx="5">
                  <c:v>9.7000000000000455</c:v>
                </c:pt>
                <c:pt idx="6">
                  <c:v>9.6000000000001364</c:v>
                </c:pt>
                <c:pt idx="7">
                  <c:v>9.5</c:v>
                </c:pt>
                <c:pt idx="8">
                  <c:v>9.5</c:v>
                </c:pt>
                <c:pt idx="9">
                  <c:v>9.5</c:v>
                </c:pt>
                <c:pt idx="10">
                  <c:v>9.2999999999999545</c:v>
                </c:pt>
                <c:pt idx="11">
                  <c:v>8.5</c:v>
                </c:pt>
                <c:pt idx="12">
                  <c:v>8</c:v>
                </c:pt>
                <c:pt idx="13">
                  <c:v>7</c:v>
                </c:pt>
                <c:pt idx="14">
                  <c:v>5.9000000000000909</c:v>
                </c:pt>
                <c:pt idx="15">
                  <c:v>5.7000000000000455</c:v>
                </c:pt>
                <c:pt idx="16">
                  <c:v>5.5</c:v>
                </c:pt>
                <c:pt idx="17">
                  <c:v>5.2999999999999545</c:v>
                </c:pt>
                <c:pt idx="18">
                  <c:v>4.9000000000000909</c:v>
                </c:pt>
                <c:pt idx="19">
                  <c:v>3.9000000000000909</c:v>
                </c:pt>
                <c:pt idx="20">
                  <c:v>4.1000000000001364</c:v>
                </c:pt>
                <c:pt idx="21">
                  <c:v>4.1000000000001364</c:v>
                </c:pt>
                <c:pt idx="22">
                  <c:v>4.7999999999999545</c:v>
                </c:pt>
                <c:pt idx="23">
                  <c:v>5.9000000000000909</c:v>
                </c:pt>
                <c:pt idx="24">
                  <c:v>6.1000000000001364</c:v>
                </c:pt>
                <c:pt idx="25">
                  <c:v>6.4000000000000909</c:v>
                </c:pt>
                <c:pt idx="26">
                  <c:v>6.7000000000000455</c:v>
                </c:pt>
                <c:pt idx="27">
                  <c:v>6.9000000000000909</c:v>
                </c:pt>
                <c:pt idx="28">
                  <c:v>6.9000000000000909</c:v>
                </c:pt>
                <c:pt idx="29">
                  <c:v>6.9500000000000455</c:v>
                </c:pt>
                <c:pt idx="30">
                  <c:v>7</c:v>
                </c:pt>
                <c:pt idx="31">
                  <c:v>8.2999999999999545</c:v>
                </c:pt>
                <c:pt idx="32">
                  <c:v>8.5</c:v>
                </c:pt>
                <c:pt idx="33">
                  <c:v>8.7000000000000455</c:v>
                </c:pt>
                <c:pt idx="34">
                  <c:v>8.9000000000000909</c:v>
                </c:pt>
                <c:pt idx="35">
                  <c:v>9</c:v>
                </c:pt>
                <c:pt idx="36">
                  <c:v>10.299999999999955</c:v>
                </c:pt>
              </c:numCache>
            </c:numRef>
          </c:yVal>
          <c:smooth val="0"/>
        </c:ser>
        <c:ser>
          <c:idx val="11"/>
          <c:order val="10"/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</c:spPr>
          </c:marker>
          <c:xVal>
            <c:numRef>
              <c:f>Graph!$H$89:$AR$89</c:f>
              <c:numCache>
                <c:formatCode>m/d/yyyy</c:formatCode>
                <c:ptCount val="37"/>
                <c:pt idx="0">
                  <c:v>41756</c:v>
                </c:pt>
                <c:pt idx="1">
                  <c:v>41770</c:v>
                </c:pt>
                <c:pt idx="2">
                  <c:v>41777</c:v>
                </c:pt>
                <c:pt idx="3">
                  <c:v>41784</c:v>
                </c:pt>
                <c:pt idx="4">
                  <c:v>41791</c:v>
                </c:pt>
                <c:pt idx="5">
                  <c:v>41798</c:v>
                </c:pt>
                <c:pt idx="6">
                  <c:v>41805</c:v>
                </c:pt>
                <c:pt idx="7">
                  <c:v>41812</c:v>
                </c:pt>
                <c:pt idx="8">
                  <c:v>41819</c:v>
                </c:pt>
                <c:pt idx="9">
                  <c:v>41826</c:v>
                </c:pt>
                <c:pt idx="10">
                  <c:v>41833</c:v>
                </c:pt>
                <c:pt idx="11">
                  <c:v>41840</c:v>
                </c:pt>
                <c:pt idx="12">
                  <c:v>41847</c:v>
                </c:pt>
                <c:pt idx="13">
                  <c:v>41855</c:v>
                </c:pt>
                <c:pt idx="14">
                  <c:v>41861</c:v>
                </c:pt>
                <c:pt idx="15">
                  <c:v>41868</c:v>
                </c:pt>
                <c:pt idx="16">
                  <c:v>41875</c:v>
                </c:pt>
                <c:pt idx="17">
                  <c:v>41882</c:v>
                </c:pt>
                <c:pt idx="18">
                  <c:v>41889</c:v>
                </c:pt>
                <c:pt idx="19">
                  <c:v>41896</c:v>
                </c:pt>
                <c:pt idx="20">
                  <c:v>41903</c:v>
                </c:pt>
                <c:pt idx="21">
                  <c:v>41910</c:v>
                </c:pt>
                <c:pt idx="22">
                  <c:v>41917</c:v>
                </c:pt>
                <c:pt idx="23">
                  <c:v>41924</c:v>
                </c:pt>
                <c:pt idx="24">
                  <c:v>41931</c:v>
                </c:pt>
                <c:pt idx="25">
                  <c:v>41938</c:v>
                </c:pt>
                <c:pt idx="26">
                  <c:v>41945</c:v>
                </c:pt>
                <c:pt idx="27">
                  <c:v>41952</c:v>
                </c:pt>
                <c:pt idx="28">
                  <c:v>41959</c:v>
                </c:pt>
                <c:pt idx="29">
                  <c:v>41966</c:v>
                </c:pt>
                <c:pt idx="30">
                  <c:v>41973</c:v>
                </c:pt>
                <c:pt idx="31">
                  <c:v>41980</c:v>
                </c:pt>
                <c:pt idx="32">
                  <c:v>41987</c:v>
                </c:pt>
                <c:pt idx="33">
                  <c:v>41994</c:v>
                </c:pt>
                <c:pt idx="34">
                  <c:v>42001</c:v>
                </c:pt>
                <c:pt idx="35">
                  <c:v>42008</c:v>
                </c:pt>
                <c:pt idx="36">
                  <c:v>42015</c:v>
                </c:pt>
              </c:numCache>
            </c:numRef>
          </c:xVal>
          <c:yVal>
            <c:numRef>
              <c:f>Graph!$H$131:$AR$131</c:f>
              <c:numCache>
                <c:formatCode>0.00</c:formatCode>
                <c:ptCount val="37"/>
                <c:pt idx="0">
                  <c:v>10.199999999999818</c:v>
                </c:pt>
                <c:pt idx="1">
                  <c:v>9.7999999999999545</c:v>
                </c:pt>
                <c:pt idx="2">
                  <c:v>9.6999999999998181</c:v>
                </c:pt>
                <c:pt idx="3">
                  <c:v>9.5</c:v>
                </c:pt>
                <c:pt idx="4">
                  <c:v>9.5999999999999091</c:v>
                </c:pt>
                <c:pt idx="5">
                  <c:v>9.5999999999999091</c:v>
                </c:pt>
                <c:pt idx="6">
                  <c:v>9.5</c:v>
                </c:pt>
                <c:pt idx="7">
                  <c:v>9.3999999999998636</c:v>
                </c:pt>
                <c:pt idx="8">
                  <c:v>9.3999999999998636</c:v>
                </c:pt>
                <c:pt idx="9">
                  <c:v>9.3999999999998636</c:v>
                </c:pt>
                <c:pt idx="10">
                  <c:v>9.2999999999999545</c:v>
                </c:pt>
                <c:pt idx="11">
                  <c:v>8.6999999999998181</c:v>
                </c:pt>
                <c:pt idx="12">
                  <c:v>8.5</c:v>
                </c:pt>
                <c:pt idx="13">
                  <c:v>8.3999999999998636</c:v>
                </c:pt>
                <c:pt idx="14">
                  <c:v>8.1999999999998181</c:v>
                </c:pt>
                <c:pt idx="15">
                  <c:v>7.8999999999998636</c:v>
                </c:pt>
                <c:pt idx="16">
                  <c:v>7.6999999999998181</c:v>
                </c:pt>
                <c:pt idx="17">
                  <c:v>7.5</c:v>
                </c:pt>
                <c:pt idx="18">
                  <c:v>7.0999999999999091</c:v>
                </c:pt>
                <c:pt idx="19">
                  <c:v>6.7999999999999545</c:v>
                </c:pt>
                <c:pt idx="20">
                  <c:v>6.8999999999998636</c:v>
                </c:pt>
                <c:pt idx="21">
                  <c:v>6.8999999999998636</c:v>
                </c:pt>
                <c:pt idx="22">
                  <c:v>7.6999999999998181</c:v>
                </c:pt>
                <c:pt idx="23">
                  <c:v>7.5</c:v>
                </c:pt>
                <c:pt idx="24">
                  <c:v>7.7999999999999545</c:v>
                </c:pt>
                <c:pt idx="25">
                  <c:v>8</c:v>
                </c:pt>
                <c:pt idx="26">
                  <c:v>8.1999999999998181</c:v>
                </c:pt>
                <c:pt idx="27">
                  <c:v>8.2999999999999545</c:v>
                </c:pt>
                <c:pt idx="28">
                  <c:v>8.3499999999999091</c:v>
                </c:pt>
                <c:pt idx="29">
                  <c:v>8.3999999999998636</c:v>
                </c:pt>
                <c:pt idx="30">
                  <c:v>8.3999999999998636</c:v>
                </c:pt>
                <c:pt idx="31">
                  <c:v>8.5</c:v>
                </c:pt>
                <c:pt idx="32">
                  <c:v>8.6999999999998181</c:v>
                </c:pt>
                <c:pt idx="33">
                  <c:v>8.7999999999999545</c:v>
                </c:pt>
                <c:pt idx="34">
                  <c:v>9.0999999999999091</c:v>
                </c:pt>
                <c:pt idx="35">
                  <c:v>9.3999999999998636</c:v>
                </c:pt>
                <c:pt idx="36">
                  <c:v>9.7999999999999545</c:v>
                </c:pt>
              </c:numCache>
            </c:numRef>
          </c:yVal>
          <c:smooth val="0"/>
        </c:ser>
        <c:ser>
          <c:idx val="12"/>
          <c:order val="11"/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</c:spPr>
          </c:marker>
          <c:xVal>
            <c:numRef>
              <c:f>Graph!$H$89:$AR$89</c:f>
              <c:numCache>
                <c:formatCode>m/d/yyyy</c:formatCode>
                <c:ptCount val="37"/>
                <c:pt idx="0">
                  <c:v>41756</c:v>
                </c:pt>
                <c:pt idx="1">
                  <c:v>41770</c:v>
                </c:pt>
                <c:pt idx="2">
                  <c:v>41777</c:v>
                </c:pt>
                <c:pt idx="3">
                  <c:v>41784</c:v>
                </c:pt>
                <c:pt idx="4">
                  <c:v>41791</c:v>
                </c:pt>
                <c:pt idx="5">
                  <c:v>41798</c:v>
                </c:pt>
                <c:pt idx="6">
                  <c:v>41805</c:v>
                </c:pt>
                <c:pt idx="7">
                  <c:v>41812</c:v>
                </c:pt>
                <c:pt idx="8">
                  <c:v>41819</c:v>
                </c:pt>
                <c:pt idx="9">
                  <c:v>41826</c:v>
                </c:pt>
                <c:pt idx="10">
                  <c:v>41833</c:v>
                </c:pt>
                <c:pt idx="11">
                  <c:v>41840</c:v>
                </c:pt>
                <c:pt idx="12">
                  <c:v>41847</c:v>
                </c:pt>
                <c:pt idx="13">
                  <c:v>41855</c:v>
                </c:pt>
                <c:pt idx="14">
                  <c:v>41861</c:v>
                </c:pt>
                <c:pt idx="15">
                  <c:v>41868</c:v>
                </c:pt>
                <c:pt idx="16">
                  <c:v>41875</c:v>
                </c:pt>
                <c:pt idx="17">
                  <c:v>41882</c:v>
                </c:pt>
                <c:pt idx="18">
                  <c:v>41889</c:v>
                </c:pt>
                <c:pt idx="19">
                  <c:v>41896</c:v>
                </c:pt>
                <c:pt idx="20">
                  <c:v>41903</c:v>
                </c:pt>
                <c:pt idx="21">
                  <c:v>41910</c:v>
                </c:pt>
                <c:pt idx="22">
                  <c:v>41917</c:v>
                </c:pt>
                <c:pt idx="23">
                  <c:v>41924</c:v>
                </c:pt>
                <c:pt idx="24">
                  <c:v>41931</c:v>
                </c:pt>
                <c:pt idx="25">
                  <c:v>41938</c:v>
                </c:pt>
                <c:pt idx="26">
                  <c:v>41945</c:v>
                </c:pt>
                <c:pt idx="27">
                  <c:v>41952</c:v>
                </c:pt>
                <c:pt idx="28">
                  <c:v>41959</c:v>
                </c:pt>
                <c:pt idx="29">
                  <c:v>41966</c:v>
                </c:pt>
                <c:pt idx="30">
                  <c:v>41973</c:v>
                </c:pt>
                <c:pt idx="31">
                  <c:v>41980</c:v>
                </c:pt>
                <c:pt idx="32">
                  <c:v>41987</c:v>
                </c:pt>
                <c:pt idx="33">
                  <c:v>41994</c:v>
                </c:pt>
                <c:pt idx="34">
                  <c:v>42001</c:v>
                </c:pt>
                <c:pt idx="35">
                  <c:v>42008</c:v>
                </c:pt>
                <c:pt idx="36">
                  <c:v>42015</c:v>
                </c:pt>
              </c:numCache>
            </c:numRef>
          </c:xVal>
          <c:yVal>
            <c:numRef>
              <c:f>Graph!$H$132:$AR$132</c:f>
              <c:numCache>
                <c:formatCode>0.00</c:formatCode>
                <c:ptCount val="37"/>
                <c:pt idx="0">
                  <c:v>9.8999999999998636</c:v>
                </c:pt>
                <c:pt idx="1">
                  <c:v>9.8999999999998636</c:v>
                </c:pt>
                <c:pt idx="2">
                  <c:v>9.7999999999999545</c:v>
                </c:pt>
                <c:pt idx="3">
                  <c:v>9.7000000000000455</c:v>
                </c:pt>
                <c:pt idx="4">
                  <c:v>9.5999999999999091</c:v>
                </c:pt>
                <c:pt idx="5">
                  <c:v>9.7000000000000455</c:v>
                </c:pt>
                <c:pt idx="6">
                  <c:v>9.5999999999999091</c:v>
                </c:pt>
                <c:pt idx="7">
                  <c:v>9.5</c:v>
                </c:pt>
                <c:pt idx="8">
                  <c:v>9.3999999999998636</c:v>
                </c:pt>
                <c:pt idx="9">
                  <c:v>9.2999999999999545</c:v>
                </c:pt>
                <c:pt idx="10">
                  <c:v>9.2999999999999545</c:v>
                </c:pt>
                <c:pt idx="11">
                  <c:v>8.5999999999999091</c:v>
                </c:pt>
                <c:pt idx="12">
                  <c:v>8.3999999999998636</c:v>
                </c:pt>
                <c:pt idx="13">
                  <c:v>7.2999999999999545</c:v>
                </c:pt>
                <c:pt idx="14">
                  <c:v>7.0999999999999091</c:v>
                </c:pt>
                <c:pt idx="15">
                  <c:v>6.8999999999998636</c:v>
                </c:pt>
                <c:pt idx="16">
                  <c:v>6.7000000000000455</c:v>
                </c:pt>
                <c:pt idx="17">
                  <c:v>6.5</c:v>
                </c:pt>
                <c:pt idx="18">
                  <c:v>6.2000000000000455</c:v>
                </c:pt>
                <c:pt idx="19">
                  <c:v>5.5999999999999091</c:v>
                </c:pt>
                <c:pt idx="20">
                  <c:v>6</c:v>
                </c:pt>
                <c:pt idx="21">
                  <c:v>6.2000000000000455</c:v>
                </c:pt>
                <c:pt idx="22">
                  <c:v>7</c:v>
                </c:pt>
                <c:pt idx="23">
                  <c:v>7</c:v>
                </c:pt>
                <c:pt idx="24">
                  <c:v>7.0999999999999091</c:v>
                </c:pt>
                <c:pt idx="25">
                  <c:v>7.2999999999999545</c:v>
                </c:pt>
                <c:pt idx="26">
                  <c:v>7.5</c:v>
                </c:pt>
                <c:pt idx="27">
                  <c:v>7.5999999999999091</c:v>
                </c:pt>
                <c:pt idx="28">
                  <c:v>7.5999999999999091</c:v>
                </c:pt>
                <c:pt idx="29">
                  <c:v>7.5999999999999091</c:v>
                </c:pt>
                <c:pt idx="30">
                  <c:v>7.5999999999999091</c:v>
                </c:pt>
                <c:pt idx="31">
                  <c:v>8.8999999999998636</c:v>
                </c:pt>
                <c:pt idx="32">
                  <c:v>9.0999999999999091</c:v>
                </c:pt>
                <c:pt idx="33">
                  <c:v>9.2000000000000455</c:v>
                </c:pt>
                <c:pt idx="34">
                  <c:v>9.2000000000000455</c:v>
                </c:pt>
                <c:pt idx="35">
                  <c:v>9.2999999999999545</c:v>
                </c:pt>
                <c:pt idx="36">
                  <c:v>9.5</c:v>
                </c:pt>
              </c:numCache>
            </c:numRef>
          </c:yVal>
          <c:smooth val="0"/>
        </c:ser>
        <c:ser>
          <c:idx val="13"/>
          <c:order val="12"/>
          <c:spPr>
            <a:ln w="28575">
              <a:noFill/>
            </a:ln>
          </c:spPr>
          <c:xVal>
            <c:numRef>
              <c:f>Graph!$H$89:$AR$89</c:f>
              <c:numCache>
                <c:formatCode>m/d/yyyy</c:formatCode>
                <c:ptCount val="37"/>
                <c:pt idx="0">
                  <c:v>41756</c:v>
                </c:pt>
                <c:pt idx="1">
                  <c:v>41770</c:v>
                </c:pt>
                <c:pt idx="2">
                  <c:v>41777</c:v>
                </c:pt>
                <c:pt idx="3">
                  <c:v>41784</c:v>
                </c:pt>
                <c:pt idx="4">
                  <c:v>41791</c:v>
                </c:pt>
                <c:pt idx="5">
                  <c:v>41798</c:v>
                </c:pt>
                <c:pt idx="6">
                  <c:v>41805</c:v>
                </c:pt>
                <c:pt idx="7">
                  <c:v>41812</c:v>
                </c:pt>
                <c:pt idx="8">
                  <c:v>41819</c:v>
                </c:pt>
                <c:pt idx="9">
                  <c:v>41826</c:v>
                </c:pt>
                <c:pt idx="10">
                  <c:v>41833</c:v>
                </c:pt>
                <c:pt idx="11">
                  <c:v>41840</c:v>
                </c:pt>
                <c:pt idx="12">
                  <c:v>41847</c:v>
                </c:pt>
                <c:pt idx="13">
                  <c:v>41855</c:v>
                </c:pt>
                <c:pt idx="14">
                  <c:v>41861</c:v>
                </c:pt>
                <c:pt idx="15">
                  <c:v>41868</c:v>
                </c:pt>
                <c:pt idx="16">
                  <c:v>41875</c:v>
                </c:pt>
                <c:pt idx="17">
                  <c:v>41882</c:v>
                </c:pt>
                <c:pt idx="18">
                  <c:v>41889</c:v>
                </c:pt>
                <c:pt idx="19">
                  <c:v>41896</c:v>
                </c:pt>
                <c:pt idx="20">
                  <c:v>41903</c:v>
                </c:pt>
                <c:pt idx="21">
                  <c:v>41910</c:v>
                </c:pt>
                <c:pt idx="22">
                  <c:v>41917</c:v>
                </c:pt>
                <c:pt idx="23">
                  <c:v>41924</c:v>
                </c:pt>
                <c:pt idx="24">
                  <c:v>41931</c:v>
                </c:pt>
                <c:pt idx="25">
                  <c:v>41938</c:v>
                </c:pt>
                <c:pt idx="26">
                  <c:v>41945</c:v>
                </c:pt>
                <c:pt idx="27">
                  <c:v>41952</c:v>
                </c:pt>
                <c:pt idx="28">
                  <c:v>41959</c:v>
                </c:pt>
                <c:pt idx="29">
                  <c:v>41966</c:v>
                </c:pt>
                <c:pt idx="30">
                  <c:v>41973</c:v>
                </c:pt>
                <c:pt idx="31">
                  <c:v>41980</c:v>
                </c:pt>
                <c:pt idx="32">
                  <c:v>41987</c:v>
                </c:pt>
                <c:pt idx="33">
                  <c:v>41994</c:v>
                </c:pt>
                <c:pt idx="34">
                  <c:v>42001</c:v>
                </c:pt>
                <c:pt idx="35">
                  <c:v>42008</c:v>
                </c:pt>
                <c:pt idx="36">
                  <c:v>42015</c:v>
                </c:pt>
              </c:numCache>
            </c:numRef>
          </c:xVal>
          <c:yVal>
            <c:numRef>
              <c:f>Graph!$H$151:$AQ$151</c:f>
              <c:numCache>
                <c:formatCode>0.00</c:formatCode>
                <c:ptCount val="36"/>
                <c:pt idx="0">
                  <c:v>9.7999999999999545</c:v>
                </c:pt>
                <c:pt idx="1">
                  <c:v>9.0999999999999091</c:v>
                </c:pt>
                <c:pt idx="2">
                  <c:v>9</c:v>
                </c:pt>
                <c:pt idx="3">
                  <c:v>8.7999999999999545</c:v>
                </c:pt>
                <c:pt idx="4">
                  <c:v>8.7999999999999545</c:v>
                </c:pt>
                <c:pt idx="5">
                  <c:v>8.7000000000000455</c:v>
                </c:pt>
                <c:pt idx="6">
                  <c:v>8.7000000000000455</c:v>
                </c:pt>
                <c:pt idx="7">
                  <c:v>8.5999999999999091</c:v>
                </c:pt>
                <c:pt idx="8">
                  <c:v>8.3999999999998636</c:v>
                </c:pt>
                <c:pt idx="9">
                  <c:v>8.3999999999998636</c:v>
                </c:pt>
                <c:pt idx="10">
                  <c:v>8.3999999999998636</c:v>
                </c:pt>
                <c:pt idx="11">
                  <c:v>7.8999999999998636</c:v>
                </c:pt>
                <c:pt idx="12">
                  <c:v>7.5</c:v>
                </c:pt>
                <c:pt idx="13">
                  <c:v>7.2000000000000455</c:v>
                </c:pt>
                <c:pt idx="14">
                  <c:v>6.5999999999999091</c:v>
                </c:pt>
                <c:pt idx="15">
                  <c:v>6.2999999999999545</c:v>
                </c:pt>
                <c:pt idx="16">
                  <c:v>6.0999999999999091</c:v>
                </c:pt>
                <c:pt idx="17">
                  <c:v>5.8999999999998636</c:v>
                </c:pt>
                <c:pt idx="18">
                  <c:v>5.5999999999999091</c:v>
                </c:pt>
                <c:pt idx="19">
                  <c:v>5</c:v>
                </c:pt>
                <c:pt idx="20">
                  <c:v>5.0999999999999091</c:v>
                </c:pt>
                <c:pt idx="21">
                  <c:v>5.2000000000000455</c:v>
                </c:pt>
                <c:pt idx="22">
                  <c:v>6.3999999999998636</c:v>
                </c:pt>
                <c:pt idx="23">
                  <c:v>7.0999999999999091</c:v>
                </c:pt>
                <c:pt idx="24">
                  <c:v>7.2000000000000455</c:v>
                </c:pt>
                <c:pt idx="25">
                  <c:v>7.2999999999999545</c:v>
                </c:pt>
                <c:pt idx="26">
                  <c:v>7.2999999999999545</c:v>
                </c:pt>
                <c:pt idx="27">
                  <c:v>7.3999999999998636</c:v>
                </c:pt>
                <c:pt idx="28">
                  <c:v>7.3999999999998636</c:v>
                </c:pt>
                <c:pt idx="29">
                  <c:v>7.3999999999998636</c:v>
                </c:pt>
                <c:pt idx="30">
                  <c:v>7.3999999999998636</c:v>
                </c:pt>
                <c:pt idx="31">
                  <c:v>8</c:v>
                </c:pt>
                <c:pt idx="32">
                  <c:v>8.2000000000000455</c:v>
                </c:pt>
                <c:pt idx="33">
                  <c:v>8.2000000000000455</c:v>
                </c:pt>
                <c:pt idx="34">
                  <c:v>8.2999999999999545</c:v>
                </c:pt>
                <c:pt idx="35">
                  <c:v>8.3999999999998636</c:v>
                </c:pt>
              </c:numCache>
            </c:numRef>
          </c:yVal>
          <c:smooth val="0"/>
        </c:ser>
        <c:ser>
          <c:idx val="14"/>
          <c:order val="13"/>
          <c:spPr>
            <a:ln w="28575">
              <a:noFill/>
            </a:ln>
          </c:spPr>
          <c:xVal>
            <c:numRef>
              <c:f>Graph!$H$89:$AR$89</c:f>
              <c:numCache>
                <c:formatCode>m/d/yyyy</c:formatCode>
                <c:ptCount val="37"/>
                <c:pt idx="0">
                  <c:v>41756</c:v>
                </c:pt>
                <c:pt idx="1">
                  <c:v>41770</c:v>
                </c:pt>
                <c:pt idx="2">
                  <c:v>41777</c:v>
                </c:pt>
                <c:pt idx="3">
                  <c:v>41784</c:v>
                </c:pt>
                <c:pt idx="4">
                  <c:v>41791</c:v>
                </c:pt>
                <c:pt idx="5">
                  <c:v>41798</c:v>
                </c:pt>
                <c:pt idx="6">
                  <c:v>41805</c:v>
                </c:pt>
                <c:pt idx="7">
                  <c:v>41812</c:v>
                </c:pt>
                <c:pt idx="8">
                  <c:v>41819</c:v>
                </c:pt>
                <c:pt idx="9">
                  <c:v>41826</c:v>
                </c:pt>
                <c:pt idx="10">
                  <c:v>41833</c:v>
                </c:pt>
                <c:pt idx="11">
                  <c:v>41840</c:v>
                </c:pt>
                <c:pt idx="12">
                  <c:v>41847</c:v>
                </c:pt>
                <c:pt idx="13">
                  <c:v>41855</c:v>
                </c:pt>
                <c:pt idx="14">
                  <c:v>41861</c:v>
                </c:pt>
                <c:pt idx="15">
                  <c:v>41868</c:v>
                </c:pt>
                <c:pt idx="16">
                  <c:v>41875</c:v>
                </c:pt>
                <c:pt idx="17">
                  <c:v>41882</c:v>
                </c:pt>
                <c:pt idx="18">
                  <c:v>41889</c:v>
                </c:pt>
                <c:pt idx="19">
                  <c:v>41896</c:v>
                </c:pt>
                <c:pt idx="20">
                  <c:v>41903</c:v>
                </c:pt>
                <c:pt idx="21">
                  <c:v>41910</c:v>
                </c:pt>
                <c:pt idx="22">
                  <c:v>41917</c:v>
                </c:pt>
                <c:pt idx="23">
                  <c:v>41924</c:v>
                </c:pt>
                <c:pt idx="24">
                  <c:v>41931</c:v>
                </c:pt>
                <c:pt idx="25">
                  <c:v>41938</c:v>
                </c:pt>
                <c:pt idx="26">
                  <c:v>41945</c:v>
                </c:pt>
                <c:pt idx="27">
                  <c:v>41952</c:v>
                </c:pt>
                <c:pt idx="28">
                  <c:v>41959</c:v>
                </c:pt>
                <c:pt idx="29">
                  <c:v>41966</c:v>
                </c:pt>
                <c:pt idx="30">
                  <c:v>41973</c:v>
                </c:pt>
                <c:pt idx="31">
                  <c:v>41980</c:v>
                </c:pt>
                <c:pt idx="32">
                  <c:v>41987</c:v>
                </c:pt>
                <c:pt idx="33">
                  <c:v>41994</c:v>
                </c:pt>
                <c:pt idx="34">
                  <c:v>42001</c:v>
                </c:pt>
                <c:pt idx="35">
                  <c:v>42008</c:v>
                </c:pt>
                <c:pt idx="36">
                  <c:v>42015</c:v>
                </c:pt>
              </c:numCache>
            </c:numRef>
          </c:xVal>
          <c:yVal>
            <c:numRef>
              <c:f>Graph!$H$152:$AQ$152</c:f>
              <c:numCache>
                <c:formatCode>0.00</c:formatCode>
                <c:ptCount val="36"/>
                <c:pt idx="0">
                  <c:v>10.299999999999955</c:v>
                </c:pt>
                <c:pt idx="1">
                  <c:v>10</c:v>
                </c:pt>
                <c:pt idx="2">
                  <c:v>9.7999999999999545</c:v>
                </c:pt>
                <c:pt idx="3">
                  <c:v>9.5</c:v>
                </c:pt>
                <c:pt idx="4">
                  <c:v>9.5</c:v>
                </c:pt>
                <c:pt idx="5">
                  <c:v>9.5</c:v>
                </c:pt>
                <c:pt idx="6">
                  <c:v>9.4000000000000909</c:v>
                </c:pt>
                <c:pt idx="7">
                  <c:v>9.4000000000000909</c:v>
                </c:pt>
                <c:pt idx="8">
                  <c:v>7.9000000000000909</c:v>
                </c:pt>
                <c:pt idx="9">
                  <c:v>7.9000000000000909</c:v>
                </c:pt>
                <c:pt idx="10">
                  <c:v>8</c:v>
                </c:pt>
                <c:pt idx="11">
                  <c:v>8.2999999999999545</c:v>
                </c:pt>
                <c:pt idx="12">
                  <c:v>8</c:v>
                </c:pt>
                <c:pt idx="13">
                  <c:v>7.2999999999999545</c:v>
                </c:pt>
                <c:pt idx="14">
                  <c:v>7.1000000000001364</c:v>
                </c:pt>
                <c:pt idx="15">
                  <c:v>6.9000000000000909</c:v>
                </c:pt>
                <c:pt idx="16">
                  <c:v>6.7000000000000455</c:v>
                </c:pt>
                <c:pt idx="17">
                  <c:v>6.5</c:v>
                </c:pt>
                <c:pt idx="18">
                  <c:v>6.2000000000000455</c:v>
                </c:pt>
                <c:pt idx="19">
                  <c:v>6.2000000000000455</c:v>
                </c:pt>
                <c:pt idx="20">
                  <c:v>6.4000000000000909</c:v>
                </c:pt>
                <c:pt idx="21">
                  <c:v>6.5</c:v>
                </c:pt>
                <c:pt idx="22">
                  <c:v>6.1000000000001364</c:v>
                </c:pt>
                <c:pt idx="23">
                  <c:v>7.2999999999999545</c:v>
                </c:pt>
                <c:pt idx="24">
                  <c:v>7.5</c:v>
                </c:pt>
                <c:pt idx="25">
                  <c:v>7.6000000000001364</c:v>
                </c:pt>
                <c:pt idx="26">
                  <c:v>7.7000000000000455</c:v>
                </c:pt>
                <c:pt idx="27">
                  <c:v>7.9000000000000909</c:v>
                </c:pt>
                <c:pt idx="28">
                  <c:v>8</c:v>
                </c:pt>
                <c:pt idx="29">
                  <c:v>8</c:v>
                </c:pt>
                <c:pt idx="30">
                  <c:v>8</c:v>
                </c:pt>
                <c:pt idx="31">
                  <c:v>8.7000000000000455</c:v>
                </c:pt>
                <c:pt idx="32">
                  <c:v>8.9000000000000909</c:v>
                </c:pt>
                <c:pt idx="33">
                  <c:v>9.1000000000001364</c:v>
                </c:pt>
                <c:pt idx="34">
                  <c:v>9.1000000000001364</c:v>
                </c:pt>
                <c:pt idx="35">
                  <c:v>9.1000000000001364</c:v>
                </c:pt>
              </c:numCache>
            </c:numRef>
          </c:yVal>
          <c:smooth val="0"/>
        </c:ser>
        <c:ser>
          <c:idx val="15"/>
          <c:order val="14"/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</c:spPr>
          </c:marker>
          <c:xVal>
            <c:numRef>
              <c:f>Graph!$H$89:$AR$89</c:f>
              <c:numCache>
                <c:formatCode>m/d/yyyy</c:formatCode>
                <c:ptCount val="37"/>
                <c:pt idx="0">
                  <c:v>41756</c:v>
                </c:pt>
                <c:pt idx="1">
                  <c:v>41770</c:v>
                </c:pt>
                <c:pt idx="2">
                  <c:v>41777</c:v>
                </c:pt>
                <c:pt idx="3">
                  <c:v>41784</c:v>
                </c:pt>
                <c:pt idx="4">
                  <c:v>41791</c:v>
                </c:pt>
                <c:pt idx="5">
                  <c:v>41798</c:v>
                </c:pt>
                <c:pt idx="6">
                  <c:v>41805</c:v>
                </c:pt>
                <c:pt idx="7">
                  <c:v>41812</c:v>
                </c:pt>
                <c:pt idx="8">
                  <c:v>41819</c:v>
                </c:pt>
                <c:pt idx="9">
                  <c:v>41826</c:v>
                </c:pt>
                <c:pt idx="10">
                  <c:v>41833</c:v>
                </c:pt>
                <c:pt idx="11">
                  <c:v>41840</c:v>
                </c:pt>
                <c:pt idx="12">
                  <c:v>41847</c:v>
                </c:pt>
                <c:pt idx="13">
                  <c:v>41855</c:v>
                </c:pt>
                <c:pt idx="14">
                  <c:v>41861</c:v>
                </c:pt>
                <c:pt idx="15">
                  <c:v>41868</c:v>
                </c:pt>
                <c:pt idx="16">
                  <c:v>41875</c:v>
                </c:pt>
                <c:pt idx="17">
                  <c:v>41882</c:v>
                </c:pt>
                <c:pt idx="18">
                  <c:v>41889</c:v>
                </c:pt>
                <c:pt idx="19">
                  <c:v>41896</c:v>
                </c:pt>
                <c:pt idx="20">
                  <c:v>41903</c:v>
                </c:pt>
                <c:pt idx="21">
                  <c:v>41910</c:v>
                </c:pt>
                <c:pt idx="22">
                  <c:v>41917</c:v>
                </c:pt>
                <c:pt idx="23">
                  <c:v>41924</c:v>
                </c:pt>
                <c:pt idx="24">
                  <c:v>41931</c:v>
                </c:pt>
                <c:pt idx="25">
                  <c:v>41938</c:v>
                </c:pt>
                <c:pt idx="26">
                  <c:v>41945</c:v>
                </c:pt>
                <c:pt idx="27">
                  <c:v>41952</c:v>
                </c:pt>
                <c:pt idx="28">
                  <c:v>41959</c:v>
                </c:pt>
                <c:pt idx="29">
                  <c:v>41966</c:v>
                </c:pt>
                <c:pt idx="30">
                  <c:v>41973</c:v>
                </c:pt>
                <c:pt idx="31">
                  <c:v>41980</c:v>
                </c:pt>
                <c:pt idx="32">
                  <c:v>41987</c:v>
                </c:pt>
                <c:pt idx="33">
                  <c:v>41994</c:v>
                </c:pt>
                <c:pt idx="34">
                  <c:v>42001</c:v>
                </c:pt>
                <c:pt idx="35">
                  <c:v>42008</c:v>
                </c:pt>
                <c:pt idx="36">
                  <c:v>42015</c:v>
                </c:pt>
              </c:numCache>
            </c:numRef>
          </c:xVal>
          <c:yVal>
            <c:numRef>
              <c:f>Graph!$H$153:$AQ$153</c:f>
              <c:numCache>
                <c:formatCode>0.00</c:formatCode>
                <c:ptCount val="36"/>
                <c:pt idx="0">
                  <c:v>10</c:v>
                </c:pt>
                <c:pt idx="1">
                  <c:v>9.9000000000000909</c:v>
                </c:pt>
                <c:pt idx="2">
                  <c:v>9.7999999999999545</c:v>
                </c:pt>
                <c:pt idx="3">
                  <c:v>9.5</c:v>
                </c:pt>
                <c:pt idx="4">
                  <c:v>9.5</c:v>
                </c:pt>
                <c:pt idx="5">
                  <c:v>9.7000000000000455</c:v>
                </c:pt>
                <c:pt idx="6">
                  <c:v>9.6000000000001364</c:v>
                </c:pt>
                <c:pt idx="7">
                  <c:v>9.5</c:v>
                </c:pt>
                <c:pt idx="8">
                  <c:v>9.5</c:v>
                </c:pt>
                <c:pt idx="9">
                  <c:v>9.4000000000000909</c:v>
                </c:pt>
                <c:pt idx="10">
                  <c:v>9</c:v>
                </c:pt>
                <c:pt idx="11">
                  <c:v>8.7000000000000455</c:v>
                </c:pt>
                <c:pt idx="12">
                  <c:v>8.2999999999999545</c:v>
                </c:pt>
                <c:pt idx="13">
                  <c:v>8</c:v>
                </c:pt>
                <c:pt idx="14">
                  <c:v>7.9000000000000909</c:v>
                </c:pt>
                <c:pt idx="15">
                  <c:v>7.7000000000000455</c:v>
                </c:pt>
                <c:pt idx="16">
                  <c:v>7.5</c:v>
                </c:pt>
                <c:pt idx="17">
                  <c:v>7.1000000000001364</c:v>
                </c:pt>
                <c:pt idx="18">
                  <c:v>7.4000000000000909</c:v>
                </c:pt>
                <c:pt idx="19">
                  <c:v>7.7000000000000455</c:v>
                </c:pt>
                <c:pt idx="20">
                  <c:v>7.7000000000000455</c:v>
                </c:pt>
                <c:pt idx="21">
                  <c:v>7.7999999999999545</c:v>
                </c:pt>
                <c:pt idx="22">
                  <c:v>7.7999999999999545</c:v>
                </c:pt>
                <c:pt idx="23">
                  <c:v>8</c:v>
                </c:pt>
                <c:pt idx="24">
                  <c:v>8.2000000000000455</c:v>
                </c:pt>
                <c:pt idx="25">
                  <c:v>8.5</c:v>
                </c:pt>
                <c:pt idx="26">
                  <c:v>8.6000000000001364</c:v>
                </c:pt>
                <c:pt idx="27">
                  <c:v>8.7999999999999545</c:v>
                </c:pt>
                <c:pt idx="28">
                  <c:v>8.9000000000000909</c:v>
                </c:pt>
                <c:pt idx="29">
                  <c:v>9</c:v>
                </c:pt>
                <c:pt idx="30">
                  <c:v>9</c:v>
                </c:pt>
                <c:pt idx="31">
                  <c:v>8.9000000000000909</c:v>
                </c:pt>
                <c:pt idx="32">
                  <c:v>9</c:v>
                </c:pt>
                <c:pt idx="33">
                  <c:v>9.1000000000001364</c:v>
                </c:pt>
                <c:pt idx="34">
                  <c:v>9.1000000000001364</c:v>
                </c:pt>
                <c:pt idx="35">
                  <c:v>9.2999999999999545</c:v>
                </c:pt>
              </c:numCache>
            </c:numRef>
          </c:yVal>
          <c:smooth val="0"/>
        </c:ser>
        <c:ser>
          <c:idx val="16"/>
          <c:order val="15"/>
          <c:spPr>
            <a:ln w="28575">
              <a:noFill/>
            </a:ln>
          </c:spPr>
          <c:xVal>
            <c:numRef>
              <c:f>Graph!$H$89:$AR$89</c:f>
              <c:numCache>
                <c:formatCode>m/d/yyyy</c:formatCode>
                <c:ptCount val="37"/>
                <c:pt idx="0">
                  <c:v>41756</c:v>
                </c:pt>
                <c:pt idx="1">
                  <c:v>41770</c:v>
                </c:pt>
                <c:pt idx="2">
                  <c:v>41777</c:v>
                </c:pt>
                <c:pt idx="3">
                  <c:v>41784</c:v>
                </c:pt>
                <c:pt idx="4">
                  <c:v>41791</c:v>
                </c:pt>
                <c:pt idx="5">
                  <c:v>41798</c:v>
                </c:pt>
                <c:pt idx="6">
                  <c:v>41805</c:v>
                </c:pt>
                <c:pt idx="7">
                  <c:v>41812</c:v>
                </c:pt>
                <c:pt idx="8">
                  <c:v>41819</c:v>
                </c:pt>
                <c:pt idx="9">
                  <c:v>41826</c:v>
                </c:pt>
                <c:pt idx="10">
                  <c:v>41833</c:v>
                </c:pt>
                <c:pt idx="11">
                  <c:v>41840</c:v>
                </c:pt>
                <c:pt idx="12">
                  <c:v>41847</c:v>
                </c:pt>
                <c:pt idx="13">
                  <c:v>41855</c:v>
                </c:pt>
                <c:pt idx="14">
                  <c:v>41861</c:v>
                </c:pt>
                <c:pt idx="15">
                  <c:v>41868</c:v>
                </c:pt>
                <c:pt idx="16">
                  <c:v>41875</c:v>
                </c:pt>
                <c:pt idx="17">
                  <c:v>41882</c:v>
                </c:pt>
                <c:pt idx="18">
                  <c:v>41889</c:v>
                </c:pt>
                <c:pt idx="19">
                  <c:v>41896</c:v>
                </c:pt>
                <c:pt idx="20">
                  <c:v>41903</c:v>
                </c:pt>
                <c:pt idx="21">
                  <c:v>41910</c:v>
                </c:pt>
                <c:pt idx="22">
                  <c:v>41917</c:v>
                </c:pt>
                <c:pt idx="23">
                  <c:v>41924</c:v>
                </c:pt>
                <c:pt idx="24">
                  <c:v>41931</c:v>
                </c:pt>
                <c:pt idx="25">
                  <c:v>41938</c:v>
                </c:pt>
                <c:pt idx="26">
                  <c:v>41945</c:v>
                </c:pt>
                <c:pt idx="27">
                  <c:v>41952</c:v>
                </c:pt>
                <c:pt idx="28">
                  <c:v>41959</c:v>
                </c:pt>
                <c:pt idx="29">
                  <c:v>41966</c:v>
                </c:pt>
                <c:pt idx="30">
                  <c:v>41973</c:v>
                </c:pt>
                <c:pt idx="31">
                  <c:v>41980</c:v>
                </c:pt>
                <c:pt idx="32">
                  <c:v>41987</c:v>
                </c:pt>
                <c:pt idx="33">
                  <c:v>41994</c:v>
                </c:pt>
                <c:pt idx="34">
                  <c:v>42001</c:v>
                </c:pt>
                <c:pt idx="35">
                  <c:v>42008</c:v>
                </c:pt>
                <c:pt idx="36">
                  <c:v>42015</c:v>
                </c:pt>
              </c:numCache>
            </c:numRef>
          </c:xVal>
          <c:yVal>
            <c:numRef>
              <c:f>Graph!$H$154:$AQ$154</c:f>
              <c:numCache>
                <c:formatCode>0.00</c:formatCode>
                <c:ptCount val="36"/>
                <c:pt idx="0">
                  <c:v>10</c:v>
                </c:pt>
                <c:pt idx="1">
                  <c:v>10</c:v>
                </c:pt>
                <c:pt idx="2">
                  <c:v>9.9000000000000909</c:v>
                </c:pt>
                <c:pt idx="3">
                  <c:v>9.6000000000001364</c:v>
                </c:pt>
                <c:pt idx="4">
                  <c:v>9.6000000000001364</c:v>
                </c:pt>
                <c:pt idx="5">
                  <c:v>9.5</c:v>
                </c:pt>
                <c:pt idx="6">
                  <c:v>9.4000000000000909</c:v>
                </c:pt>
                <c:pt idx="7">
                  <c:v>9.3000000000001819</c:v>
                </c:pt>
                <c:pt idx="8">
                  <c:v>9.2000000000000455</c:v>
                </c:pt>
                <c:pt idx="9">
                  <c:v>9.1000000000001364</c:v>
                </c:pt>
                <c:pt idx="10">
                  <c:v>9</c:v>
                </c:pt>
                <c:pt idx="11">
                  <c:v>8.5</c:v>
                </c:pt>
                <c:pt idx="12">
                  <c:v>8.3000000000001819</c:v>
                </c:pt>
                <c:pt idx="13">
                  <c:v>7.7000000000000455</c:v>
                </c:pt>
                <c:pt idx="14">
                  <c:v>7.3000000000001819</c:v>
                </c:pt>
                <c:pt idx="15">
                  <c:v>7</c:v>
                </c:pt>
                <c:pt idx="16">
                  <c:v>6.7000000000000455</c:v>
                </c:pt>
                <c:pt idx="17">
                  <c:v>6.5</c:v>
                </c:pt>
                <c:pt idx="18">
                  <c:v>6.2000000000000455</c:v>
                </c:pt>
                <c:pt idx="19">
                  <c:v>5</c:v>
                </c:pt>
                <c:pt idx="20">
                  <c:v>5.4000000000000909</c:v>
                </c:pt>
                <c:pt idx="21">
                  <c:v>5.6000000000001364</c:v>
                </c:pt>
                <c:pt idx="22">
                  <c:v>6.1000000000001364</c:v>
                </c:pt>
                <c:pt idx="23">
                  <c:v>6.3000000000001819</c:v>
                </c:pt>
                <c:pt idx="24">
                  <c:v>6.5</c:v>
                </c:pt>
                <c:pt idx="25">
                  <c:v>6.7000000000000455</c:v>
                </c:pt>
                <c:pt idx="26">
                  <c:v>7</c:v>
                </c:pt>
                <c:pt idx="27">
                  <c:v>7.3000000000001819</c:v>
                </c:pt>
                <c:pt idx="28">
                  <c:v>7.3000000000001819</c:v>
                </c:pt>
                <c:pt idx="29">
                  <c:v>7.3000000000001819</c:v>
                </c:pt>
                <c:pt idx="30">
                  <c:v>7.3000000000001819</c:v>
                </c:pt>
                <c:pt idx="31">
                  <c:v>7.7000000000000455</c:v>
                </c:pt>
                <c:pt idx="32">
                  <c:v>7.9000000000000909</c:v>
                </c:pt>
                <c:pt idx="33">
                  <c:v>8.1000000000001364</c:v>
                </c:pt>
                <c:pt idx="34">
                  <c:v>8.1000000000001364</c:v>
                </c:pt>
                <c:pt idx="35">
                  <c:v>8.2000000000000455</c:v>
                </c:pt>
              </c:numCache>
            </c:numRef>
          </c:yVal>
          <c:smooth val="0"/>
        </c:ser>
        <c:ser>
          <c:idx val="17"/>
          <c:order val="16"/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</c:spPr>
          </c:marker>
          <c:xVal>
            <c:numRef>
              <c:f>Graph!$H$89:$AR$89</c:f>
              <c:numCache>
                <c:formatCode>m/d/yyyy</c:formatCode>
                <c:ptCount val="37"/>
                <c:pt idx="0">
                  <c:v>41756</c:v>
                </c:pt>
                <c:pt idx="1">
                  <c:v>41770</c:v>
                </c:pt>
                <c:pt idx="2">
                  <c:v>41777</c:v>
                </c:pt>
                <c:pt idx="3">
                  <c:v>41784</c:v>
                </c:pt>
                <c:pt idx="4">
                  <c:v>41791</c:v>
                </c:pt>
                <c:pt idx="5">
                  <c:v>41798</c:v>
                </c:pt>
                <c:pt idx="6">
                  <c:v>41805</c:v>
                </c:pt>
                <c:pt idx="7">
                  <c:v>41812</c:v>
                </c:pt>
                <c:pt idx="8">
                  <c:v>41819</c:v>
                </c:pt>
                <c:pt idx="9">
                  <c:v>41826</c:v>
                </c:pt>
                <c:pt idx="10">
                  <c:v>41833</c:v>
                </c:pt>
                <c:pt idx="11">
                  <c:v>41840</c:v>
                </c:pt>
                <c:pt idx="12">
                  <c:v>41847</c:v>
                </c:pt>
                <c:pt idx="13">
                  <c:v>41855</c:v>
                </c:pt>
                <c:pt idx="14">
                  <c:v>41861</c:v>
                </c:pt>
                <c:pt idx="15">
                  <c:v>41868</c:v>
                </c:pt>
                <c:pt idx="16">
                  <c:v>41875</c:v>
                </c:pt>
                <c:pt idx="17">
                  <c:v>41882</c:v>
                </c:pt>
                <c:pt idx="18">
                  <c:v>41889</c:v>
                </c:pt>
                <c:pt idx="19">
                  <c:v>41896</c:v>
                </c:pt>
                <c:pt idx="20">
                  <c:v>41903</c:v>
                </c:pt>
                <c:pt idx="21">
                  <c:v>41910</c:v>
                </c:pt>
                <c:pt idx="22">
                  <c:v>41917</c:v>
                </c:pt>
                <c:pt idx="23">
                  <c:v>41924</c:v>
                </c:pt>
                <c:pt idx="24">
                  <c:v>41931</c:v>
                </c:pt>
                <c:pt idx="25">
                  <c:v>41938</c:v>
                </c:pt>
                <c:pt idx="26">
                  <c:v>41945</c:v>
                </c:pt>
                <c:pt idx="27">
                  <c:v>41952</c:v>
                </c:pt>
                <c:pt idx="28">
                  <c:v>41959</c:v>
                </c:pt>
                <c:pt idx="29">
                  <c:v>41966</c:v>
                </c:pt>
                <c:pt idx="30">
                  <c:v>41973</c:v>
                </c:pt>
                <c:pt idx="31">
                  <c:v>41980</c:v>
                </c:pt>
                <c:pt idx="32">
                  <c:v>41987</c:v>
                </c:pt>
                <c:pt idx="33">
                  <c:v>41994</c:v>
                </c:pt>
                <c:pt idx="34">
                  <c:v>42001</c:v>
                </c:pt>
                <c:pt idx="35">
                  <c:v>42008</c:v>
                </c:pt>
                <c:pt idx="36">
                  <c:v>42015</c:v>
                </c:pt>
              </c:numCache>
            </c:numRef>
          </c:xVal>
          <c:yVal>
            <c:numRef>
              <c:f>Graph!$H$155:$AQ$155</c:f>
              <c:numCache>
                <c:formatCode>0.00</c:formatCode>
                <c:ptCount val="36"/>
                <c:pt idx="0">
                  <c:v>9</c:v>
                </c:pt>
                <c:pt idx="1">
                  <c:v>8.7999999999999545</c:v>
                </c:pt>
                <c:pt idx="2">
                  <c:v>8.9000000000000909</c:v>
                </c:pt>
                <c:pt idx="3">
                  <c:v>8.7999999999999545</c:v>
                </c:pt>
                <c:pt idx="4">
                  <c:v>8.7999999999999545</c:v>
                </c:pt>
                <c:pt idx="5">
                  <c:v>8.7000000000000455</c:v>
                </c:pt>
                <c:pt idx="6">
                  <c:v>8.5999999999999091</c:v>
                </c:pt>
                <c:pt idx="7">
                  <c:v>8.5999999999999091</c:v>
                </c:pt>
                <c:pt idx="8">
                  <c:v>8.5</c:v>
                </c:pt>
                <c:pt idx="9">
                  <c:v>8.4000000000000909</c:v>
                </c:pt>
                <c:pt idx="10">
                  <c:v>8.4000000000000909</c:v>
                </c:pt>
                <c:pt idx="11">
                  <c:v>7.5999999999999091</c:v>
                </c:pt>
                <c:pt idx="12">
                  <c:v>7.4000000000000909</c:v>
                </c:pt>
                <c:pt idx="13">
                  <c:v>7</c:v>
                </c:pt>
                <c:pt idx="14">
                  <c:v>6.5999999999999091</c:v>
                </c:pt>
                <c:pt idx="15">
                  <c:v>6.2000000000000455</c:v>
                </c:pt>
                <c:pt idx="16">
                  <c:v>5.9000000000000909</c:v>
                </c:pt>
                <c:pt idx="17">
                  <c:v>5.5999999999999091</c:v>
                </c:pt>
                <c:pt idx="18">
                  <c:v>5.2999999999999545</c:v>
                </c:pt>
                <c:pt idx="19">
                  <c:v>3.7000000000000455</c:v>
                </c:pt>
                <c:pt idx="20">
                  <c:v>4</c:v>
                </c:pt>
                <c:pt idx="21">
                  <c:v>4.2000000000000455</c:v>
                </c:pt>
                <c:pt idx="22">
                  <c:v>5.7000000000000455</c:v>
                </c:pt>
                <c:pt idx="23">
                  <c:v>6</c:v>
                </c:pt>
                <c:pt idx="24">
                  <c:v>6.2999999999999545</c:v>
                </c:pt>
                <c:pt idx="25">
                  <c:v>6.5999999999999091</c:v>
                </c:pt>
                <c:pt idx="26">
                  <c:v>7</c:v>
                </c:pt>
                <c:pt idx="27">
                  <c:v>7.2999999999999545</c:v>
                </c:pt>
                <c:pt idx="28">
                  <c:v>7.2000000000000455</c:v>
                </c:pt>
                <c:pt idx="29">
                  <c:v>7.2999999999999545</c:v>
                </c:pt>
                <c:pt idx="30">
                  <c:v>7.2999999999999545</c:v>
                </c:pt>
                <c:pt idx="31">
                  <c:v>7.4000000000000909</c:v>
                </c:pt>
                <c:pt idx="32">
                  <c:v>7.5999999999999091</c:v>
                </c:pt>
                <c:pt idx="33">
                  <c:v>7.7999999999999545</c:v>
                </c:pt>
                <c:pt idx="34">
                  <c:v>8</c:v>
                </c:pt>
                <c:pt idx="35">
                  <c:v>8.0999999999999091</c:v>
                </c:pt>
              </c:numCache>
            </c:numRef>
          </c:yVal>
          <c:smooth val="0"/>
        </c:ser>
        <c:ser>
          <c:idx val="18"/>
          <c:order val="17"/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</c:spPr>
          </c:marker>
          <c:xVal>
            <c:numRef>
              <c:f>Graph!$H$89:$AR$89</c:f>
              <c:numCache>
                <c:formatCode>m/d/yyyy</c:formatCode>
                <c:ptCount val="37"/>
                <c:pt idx="0">
                  <c:v>41756</c:v>
                </c:pt>
                <c:pt idx="1">
                  <c:v>41770</c:v>
                </c:pt>
                <c:pt idx="2">
                  <c:v>41777</c:v>
                </c:pt>
                <c:pt idx="3">
                  <c:v>41784</c:v>
                </c:pt>
                <c:pt idx="4">
                  <c:v>41791</c:v>
                </c:pt>
                <c:pt idx="5">
                  <c:v>41798</c:v>
                </c:pt>
                <c:pt idx="6">
                  <c:v>41805</c:v>
                </c:pt>
                <c:pt idx="7">
                  <c:v>41812</c:v>
                </c:pt>
                <c:pt idx="8">
                  <c:v>41819</c:v>
                </c:pt>
                <c:pt idx="9">
                  <c:v>41826</c:v>
                </c:pt>
                <c:pt idx="10">
                  <c:v>41833</c:v>
                </c:pt>
                <c:pt idx="11">
                  <c:v>41840</c:v>
                </c:pt>
                <c:pt idx="12">
                  <c:v>41847</c:v>
                </c:pt>
                <c:pt idx="13">
                  <c:v>41855</c:v>
                </c:pt>
                <c:pt idx="14">
                  <c:v>41861</c:v>
                </c:pt>
                <c:pt idx="15">
                  <c:v>41868</c:v>
                </c:pt>
                <c:pt idx="16">
                  <c:v>41875</c:v>
                </c:pt>
                <c:pt idx="17">
                  <c:v>41882</c:v>
                </c:pt>
                <c:pt idx="18">
                  <c:v>41889</c:v>
                </c:pt>
                <c:pt idx="19">
                  <c:v>41896</c:v>
                </c:pt>
                <c:pt idx="20">
                  <c:v>41903</c:v>
                </c:pt>
                <c:pt idx="21">
                  <c:v>41910</c:v>
                </c:pt>
                <c:pt idx="22">
                  <c:v>41917</c:v>
                </c:pt>
                <c:pt idx="23">
                  <c:v>41924</c:v>
                </c:pt>
                <c:pt idx="24">
                  <c:v>41931</c:v>
                </c:pt>
                <c:pt idx="25">
                  <c:v>41938</c:v>
                </c:pt>
                <c:pt idx="26">
                  <c:v>41945</c:v>
                </c:pt>
                <c:pt idx="27">
                  <c:v>41952</c:v>
                </c:pt>
                <c:pt idx="28">
                  <c:v>41959</c:v>
                </c:pt>
                <c:pt idx="29">
                  <c:v>41966</c:v>
                </c:pt>
                <c:pt idx="30">
                  <c:v>41973</c:v>
                </c:pt>
                <c:pt idx="31">
                  <c:v>41980</c:v>
                </c:pt>
                <c:pt idx="32">
                  <c:v>41987</c:v>
                </c:pt>
                <c:pt idx="33">
                  <c:v>41994</c:v>
                </c:pt>
                <c:pt idx="34">
                  <c:v>42001</c:v>
                </c:pt>
                <c:pt idx="35">
                  <c:v>42008</c:v>
                </c:pt>
                <c:pt idx="36">
                  <c:v>42015</c:v>
                </c:pt>
              </c:numCache>
            </c:numRef>
          </c:xVal>
          <c:yVal>
            <c:numRef>
              <c:f>Graph!$H$156:$AQ$156</c:f>
              <c:numCache>
                <c:formatCode>0.00</c:formatCode>
                <c:ptCount val="36"/>
                <c:pt idx="0">
                  <c:v>10</c:v>
                </c:pt>
                <c:pt idx="1">
                  <c:v>10.599999999999909</c:v>
                </c:pt>
                <c:pt idx="2">
                  <c:v>10.299999999999955</c:v>
                </c:pt>
                <c:pt idx="3">
                  <c:v>10.199999999999818</c:v>
                </c:pt>
                <c:pt idx="4">
                  <c:v>10.099999999999909</c:v>
                </c:pt>
                <c:pt idx="5">
                  <c:v>10.099999999999909</c:v>
                </c:pt>
                <c:pt idx="6">
                  <c:v>10</c:v>
                </c:pt>
                <c:pt idx="7">
                  <c:v>9.8999999999998636</c:v>
                </c:pt>
                <c:pt idx="8">
                  <c:v>9.7999999999999545</c:v>
                </c:pt>
                <c:pt idx="9">
                  <c:v>9.7999999999999545</c:v>
                </c:pt>
                <c:pt idx="10">
                  <c:v>9.6999999999998181</c:v>
                </c:pt>
                <c:pt idx="11">
                  <c:v>9.2999999999999545</c:v>
                </c:pt>
                <c:pt idx="12">
                  <c:v>9</c:v>
                </c:pt>
                <c:pt idx="13">
                  <c:v>7.8999999999998636</c:v>
                </c:pt>
                <c:pt idx="14">
                  <c:v>7.3999999999998636</c:v>
                </c:pt>
                <c:pt idx="15">
                  <c:v>6.8999999999998636</c:v>
                </c:pt>
                <c:pt idx="16">
                  <c:v>6.5999999999999091</c:v>
                </c:pt>
                <c:pt idx="17">
                  <c:v>6.3999999999998636</c:v>
                </c:pt>
                <c:pt idx="18">
                  <c:v>6</c:v>
                </c:pt>
                <c:pt idx="19">
                  <c:v>6.0999999999999091</c:v>
                </c:pt>
                <c:pt idx="20">
                  <c:v>6.1999999999998181</c:v>
                </c:pt>
                <c:pt idx="21">
                  <c:v>6.2999999999999545</c:v>
                </c:pt>
                <c:pt idx="22">
                  <c:v>7</c:v>
                </c:pt>
                <c:pt idx="23">
                  <c:v>7.8999999999998636</c:v>
                </c:pt>
                <c:pt idx="24">
                  <c:v>8</c:v>
                </c:pt>
                <c:pt idx="25">
                  <c:v>8.0999999999999091</c:v>
                </c:pt>
                <c:pt idx="26">
                  <c:v>8.1999999999998181</c:v>
                </c:pt>
                <c:pt idx="27">
                  <c:v>8.1999999999998181</c:v>
                </c:pt>
                <c:pt idx="28">
                  <c:v>8.1999999999998181</c:v>
                </c:pt>
                <c:pt idx="29">
                  <c:v>8.2999999999999545</c:v>
                </c:pt>
                <c:pt idx="30">
                  <c:v>8.2999999999999545</c:v>
                </c:pt>
                <c:pt idx="31">
                  <c:v>8.7999999999999545</c:v>
                </c:pt>
                <c:pt idx="32">
                  <c:v>8.8999999999998636</c:v>
                </c:pt>
                <c:pt idx="33">
                  <c:v>8.8999999999998636</c:v>
                </c:pt>
                <c:pt idx="34">
                  <c:v>9.1999999999998181</c:v>
                </c:pt>
                <c:pt idx="35">
                  <c:v>9.1999999999998181</c:v>
                </c:pt>
              </c:numCache>
            </c:numRef>
          </c:yVal>
          <c:smooth val="0"/>
        </c:ser>
        <c:ser>
          <c:idx val="19"/>
          <c:order val="18"/>
          <c:spPr>
            <a:ln w="28575">
              <a:noFill/>
            </a:ln>
          </c:spPr>
          <c:xVal>
            <c:numRef>
              <c:f>Graph!$H$89:$AR$89</c:f>
              <c:numCache>
                <c:formatCode>m/d/yyyy</c:formatCode>
                <c:ptCount val="37"/>
                <c:pt idx="0">
                  <c:v>41756</c:v>
                </c:pt>
                <c:pt idx="1">
                  <c:v>41770</c:v>
                </c:pt>
                <c:pt idx="2">
                  <c:v>41777</c:v>
                </c:pt>
                <c:pt idx="3">
                  <c:v>41784</c:v>
                </c:pt>
                <c:pt idx="4">
                  <c:v>41791</c:v>
                </c:pt>
                <c:pt idx="5">
                  <c:v>41798</c:v>
                </c:pt>
                <c:pt idx="6">
                  <c:v>41805</c:v>
                </c:pt>
                <c:pt idx="7">
                  <c:v>41812</c:v>
                </c:pt>
                <c:pt idx="8">
                  <c:v>41819</c:v>
                </c:pt>
                <c:pt idx="9">
                  <c:v>41826</c:v>
                </c:pt>
                <c:pt idx="10">
                  <c:v>41833</c:v>
                </c:pt>
                <c:pt idx="11">
                  <c:v>41840</c:v>
                </c:pt>
                <c:pt idx="12">
                  <c:v>41847</c:v>
                </c:pt>
                <c:pt idx="13">
                  <c:v>41855</c:v>
                </c:pt>
                <c:pt idx="14">
                  <c:v>41861</c:v>
                </c:pt>
                <c:pt idx="15">
                  <c:v>41868</c:v>
                </c:pt>
                <c:pt idx="16">
                  <c:v>41875</c:v>
                </c:pt>
                <c:pt idx="17">
                  <c:v>41882</c:v>
                </c:pt>
                <c:pt idx="18">
                  <c:v>41889</c:v>
                </c:pt>
                <c:pt idx="19">
                  <c:v>41896</c:v>
                </c:pt>
                <c:pt idx="20">
                  <c:v>41903</c:v>
                </c:pt>
                <c:pt idx="21">
                  <c:v>41910</c:v>
                </c:pt>
                <c:pt idx="22">
                  <c:v>41917</c:v>
                </c:pt>
                <c:pt idx="23">
                  <c:v>41924</c:v>
                </c:pt>
                <c:pt idx="24">
                  <c:v>41931</c:v>
                </c:pt>
                <c:pt idx="25">
                  <c:v>41938</c:v>
                </c:pt>
                <c:pt idx="26">
                  <c:v>41945</c:v>
                </c:pt>
                <c:pt idx="27">
                  <c:v>41952</c:v>
                </c:pt>
                <c:pt idx="28">
                  <c:v>41959</c:v>
                </c:pt>
                <c:pt idx="29">
                  <c:v>41966</c:v>
                </c:pt>
                <c:pt idx="30">
                  <c:v>41973</c:v>
                </c:pt>
                <c:pt idx="31">
                  <c:v>41980</c:v>
                </c:pt>
                <c:pt idx="32">
                  <c:v>41987</c:v>
                </c:pt>
                <c:pt idx="33">
                  <c:v>41994</c:v>
                </c:pt>
                <c:pt idx="34">
                  <c:v>42001</c:v>
                </c:pt>
                <c:pt idx="35">
                  <c:v>42008</c:v>
                </c:pt>
                <c:pt idx="36">
                  <c:v>42015</c:v>
                </c:pt>
              </c:numCache>
            </c:numRef>
          </c:xVal>
          <c:yVal>
            <c:numRef>
              <c:f>Graph!$H$177:$AQ$177</c:f>
              <c:numCache>
                <c:formatCode>0.00</c:formatCode>
                <c:ptCount val="36"/>
                <c:pt idx="0">
                  <c:v>8.7999999999999545</c:v>
                </c:pt>
                <c:pt idx="1">
                  <c:v>9</c:v>
                </c:pt>
                <c:pt idx="2">
                  <c:v>8.7999999999999545</c:v>
                </c:pt>
                <c:pt idx="3">
                  <c:v>8.7000000000000455</c:v>
                </c:pt>
                <c:pt idx="4">
                  <c:v>8.6000000000001364</c:v>
                </c:pt>
                <c:pt idx="5">
                  <c:v>8.5</c:v>
                </c:pt>
                <c:pt idx="6">
                  <c:v>8.7000000000000455</c:v>
                </c:pt>
                <c:pt idx="7">
                  <c:v>8.7000000000000455</c:v>
                </c:pt>
                <c:pt idx="8">
                  <c:v>8.5</c:v>
                </c:pt>
                <c:pt idx="9">
                  <c:v>8.4000000000000909</c:v>
                </c:pt>
                <c:pt idx="10">
                  <c:v>8.2999999999999545</c:v>
                </c:pt>
                <c:pt idx="11">
                  <c:v>7.9000000000000909</c:v>
                </c:pt>
                <c:pt idx="12">
                  <c:v>7.5</c:v>
                </c:pt>
                <c:pt idx="13">
                  <c:v>7</c:v>
                </c:pt>
                <c:pt idx="14">
                  <c:v>6.5</c:v>
                </c:pt>
                <c:pt idx="15">
                  <c:v>6</c:v>
                </c:pt>
                <c:pt idx="16">
                  <c:v>5.7999999999999545</c:v>
                </c:pt>
                <c:pt idx="17">
                  <c:v>5.7000000000000455</c:v>
                </c:pt>
                <c:pt idx="18">
                  <c:v>5.7000000000000455</c:v>
                </c:pt>
                <c:pt idx="19">
                  <c:v>5.2999999999999545</c:v>
                </c:pt>
                <c:pt idx="20">
                  <c:v>5.2000000000000455</c:v>
                </c:pt>
                <c:pt idx="21">
                  <c:v>5.2999999999999545</c:v>
                </c:pt>
                <c:pt idx="22">
                  <c:v>6.1000000000001364</c:v>
                </c:pt>
                <c:pt idx="23">
                  <c:v>6.5</c:v>
                </c:pt>
                <c:pt idx="24">
                  <c:v>6.7000000000000455</c:v>
                </c:pt>
                <c:pt idx="25">
                  <c:v>7</c:v>
                </c:pt>
                <c:pt idx="26">
                  <c:v>7.5</c:v>
                </c:pt>
                <c:pt idx="27">
                  <c:v>7.9000000000000909</c:v>
                </c:pt>
                <c:pt idx="28">
                  <c:v>7.9500000000000455</c:v>
                </c:pt>
                <c:pt idx="29">
                  <c:v>8</c:v>
                </c:pt>
                <c:pt idx="30">
                  <c:v>8</c:v>
                </c:pt>
                <c:pt idx="31">
                  <c:v>9.6000000000001364</c:v>
                </c:pt>
                <c:pt idx="32">
                  <c:v>9.7000000000000455</c:v>
                </c:pt>
                <c:pt idx="33">
                  <c:v>9.9000000000000909</c:v>
                </c:pt>
                <c:pt idx="34">
                  <c:v>10</c:v>
                </c:pt>
                <c:pt idx="35">
                  <c:v>10</c:v>
                </c:pt>
              </c:numCache>
            </c:numRef>
          </c:yVal>
          <c:smooth val="0"/>
        </c:ser>
        <c:ser>
          <c:idx val="20"/>
          <c:order val="19"/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</c:spPr>
          </c:marker>
          <c:xVal>
            <c:numRef>
              <c:f>Graph!$H$89:$AR$89</c:f>
              <c:numCache>
                <c:formatCode>m/d/yyyy</c:formatCode>
                <c:ptCount val="37"/>
                <c:pt idx="0">
                  <c:v>41756</c:v>
                </c:pt>
                <c:pt idx="1">
                  <c:v>41770</c:v>
                </c:pt>
                <c:pt idx="2">
                  <c:v>41777</c:v>
                </c:pt>
                <c:pt idx="3">
                  <c:v>41784</c:v>
                </c:pt>
                <c:pt idx="4">
                  <c:v>41791</c:v>
                </c:pt>
                <c:pt idx="5">
                  <c:v>41798</c:v>
                </c:pt>
                <c:pt idx="6">
                  <c:v>41805</c:v>
                </c:pt>
                <c:pt idx="7">
                  <c:v>41812</c:v>
                </c:pt>
                <c:pt idx="8">
                  <c:v>41819</c:v>
                </c:pt>
                <c:pt idx="9">
                  <c:v>41826</c:v>
                </c:pt>
                <c:pt idx="10">
                  <c:v>41833</c:v>
                </c:pt>
                <c:pt idx="11">
                  <c:v>41840</c:v>
                </c:pt>
                <c:pt idx="12">
                  <c:v>41847</c:v>
                </c:pt>
                <c:pt idx="13">
                  <c:v>41855</c:v>
                </c:pt>
                <c:pt idx="14">
                  <c:v>41861</c:v>
                </c:pt>
                <c:pt idx="15">
                  <c:v>41868</c:v>
                </c:pt>
                <c:pt idx="16">
                  <c:v>41875</c:v>
                </c:pt>
                <c:pt idx="17">
                  <c:v>41882</c:v>
                </c:pt>
                <c:pt idx="18">
                  <c:v>41889</c:v>
                </c:pt>
                <c:pt idx="19">
                  <c:v>41896</c:v>
                </c:pt>
                <c:pt idx="20">
                  <c:v>41903</c:v>
                </c:pt>
                <c:pt idx="21">
                  <c:v>41910</c:v>
                </c:pt>
                <c:pt idx="22">
                  <c:v>41917</c:v>
                </c:pt>
                <c:pt idx="23">
                  <c:v>41924</c:v>
                </c:pt>
                <c:pt idx="24">
                  <c:v>41931</c:v>
                </c:pt>
                <c:pt idx="25">
                  <c:v>41938</c:v>
                </c:pt>
                <c:pt idx="26">
                  <c:v>41945</c:v>
                </c:pt>
                <c:pt idx="27">
                  <c:v>41952</c:v>
                </c:pt>
                <c:pt idx="28">
                  <c:v>41959</c:v>
                </c:pt>
                <c:pt idx="29">
                  <c:v>41966</c:v>
                </c:pt>
                <c:pt idx="30">
                  <c:v>41973</c:v>
                </c:pt>
                <c:pt idx="31">
                  <c:v>41980</c:v>
                </c:pt>
                <c:pt idx="32">
                  <c:v>41987</c:v>
                </c:pt>
                <c:pt idx="33">
                  <c:v>41994</c:v>
                </c:pt>
                <c:pt idx="34">
                  <c:v>42001</c:v>
                </c:pt>
                <c:pt idx="35">
                  <c:v>42008</c:v>
                </c:pt>
                <c:pt idx="36">
                  <c:v>42015</c:v>
                </c:pt>
              </c:numCache>
            </c:numRef>
          </c:xVal>
          <c:yVal>
            <c:numRef>
              <c:f>Graph!$H$178:$AQ$178</c:f>
              <c:numCache>
                <c:formatCode>0.00</c:formatCode>
                <c:ptCount val="36"/>
                <c:pt idx="0">
                  <c:v>10.299999999999955</c:v>
                </c:pt>
                <c:pt idx="1">
                  <c:v>10.700000000000045</c:v>
                </c:pt>
                <c:pt idx="2">
                  <c:v>10.300000000000182</c:v>
                </c:pt>
                <c:pt idx="3">
                  <c:v>10.100000000000136</c:v>
                </c:pt>
                <c:pt idx="4">
                  <c:v>9.9000000000000909</c:v>
                </c:pt>
                <c:pt idx="5">
                  <c:v>9.7999999999999545</c:v>
                </c:pt>
                <c:pt idx="6">
                  <c:v>9.9000000000000909</c:v>
                </c:pt>
                <c:pt idx="7">
                  <c:v>10</c:v>
                </c:pt>
                <c:pt idx="8">
                  <c:v>10.299999999999955</c:v>
                </c:pt>
                <c:pt idx="9">
                  <c:v>10.5</c:v>
                </c:pt>
                <c:pt idx="10">
                  <c:v>10.599999999999909</c:v>
                </c:pt>
                <c:pt idx="11">
                  <c:v>10.299999999999955</c:v>
                </c:pt>
                <c:pt idx="12">
                  <c:v>9.9000000000000909</c:v>
                </c:pt>
                <c:pt idx="13">
                  <c:v>8.9000000000000909</c:v>
                </c:pt>
                <c:pt idx="14">
                  <c:v>8.7000000000000455</c:v>
                </c:pt>
                <c:pt idx="15">
                  <c:v>8.4000000000000909</c:v>
                </c:pt>
                <c:pt idx="16">
                  <c:v>8.0999999999999091</c:v>
                </c:pt>
                <c:pt idx="17">
                  <c:v>7</c:v>
                </c:pt>
                <c:pt idx="18">
                  <c:v>6.7000000000000455</c:v>
                </c:pt>
                <c:pt idx="19">
                  <c:v>5.5999999999999091</c:v>
                </c:pt>
                <c:pt idx="20">
                  <c:v>5.7999999999999545</c:v>
                </c:pt>
                <c:pt idx="21">
                  <c:v>6.0999999999999091</c:v>
                </c:pt>
                <c:pt idx="22">
                  <c:v>6.4000000000000909</c:v>
                </c:pt>
                <c:pt idx="23">
                  <c:v>7.2000000000000455</c:v>
                </c:pt>
                <c:pt idx="24">
                  <c:v>7.0499999999999545</c:v>
                </c:pt>
                <c:pt idx="25">
                  <c:v>7.0999999999999091</c:v>
                </c:pt>
                <c:pt idx="26">
                  <c:v>7.0999999999999091</c:v>
                </c:pt>
                <c:pt idx="27">
                  <c:v>7.0999999999999091</c:v>
                </c:pt>
                <c:pt idx="28">
                  <c:v>7.1500000000000909</c:v>
                </c:pt>
                <c:pt idx="29">
                  <c:v>7.0999999999999091</c:v>
                </c:pt>
                <c:pt idx="30">
                  <c:v>7.0999999999999091</c:v>
                </c:pt>
                <c:pt idx="31">
                  <c:v>9.4000000000000909</c:v>
                </c:pt>
                <c:pt idx="32">
                  <c:v>9.5999999999999091</c:v>
                </c:pt>
                <c:pt idx="33">
                  <c:v>9.7999999999999545</c:v>
                </c:pt>
                <c:pt idx="34">
                  <c:v>10</c:v>
                </c:pt>
                <c:pt idx="35">
                  <c:v>10.200000000000045</c:v>
                </c:pt>
              </c:numCache>
            </c:numRef>
          </c:yVal>
          <c:smooth val="0"/>
        </c:ser>
        <c:ser>
          <c:idx val="21"/>
          <c:order val="20"/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</c:spPr>
          </c:marker>
          <c:xVal>
            <c:numRef>
              <c:f>Graph!$H$89:$AR$89</c:f>
              <c:numCache>
                <c:formatCode>m/d/yyyy</c:formatCode>
                <c:ptCount val="37"/>
                <c:pt idx="0">
                  <c:v>41756</c:v>
                </c:pt>
                <c:pt idx="1">
                  <c:v>41770</c:v>
                </c:pt>
                <c:pt idx="2">
                  <c:v>41777</c:v>
                </c:pt>
                <c:pt idx="3">
                  <c:v>41784</c:v>
                </c:pt>
                <c:pt idx="4">
                  <c:v>41791</c:v>
                </c:pt>
                <c:pt idx="5">
                  <c:v>41798</c:v>
                </c:pt>
                <c:pt idx="6">
                  <c:v>41805</c:v>
                </c:pt>
                <c:pt idx="7">
                  <c:v>41812</c:v>
                </c:pt>
                <c:pt idx="8">
                  <c:v>41819</c:v>
                </c:pt>
                <c:pt idx="9">
                  <c:v>41826</c:v>
                </c:pt>
                <c:pt idx="10">
                  <c:v>41833</c:v>
                </c:pt>
                <c:pt idx="11">
                  <c:v>41840</c:v>
                </c:pt>
                <c:pt idx="12">
                  <c:v>41847</c:v>
                </c:pt>
                <c:pt idx="13">
                  <c:v>41855</c:v>
                </c:pt>
                <c:pt idx="14">
                  <c:v>41861</c:v>
                </c:pt>
                <c:pt idx="15">
                  <c:v>41868</c:v>
                </c:pt>
                <c:pt idx="16">
                  <c:v>41875</c:v>
                </c:pt>
                <c:pt idx="17">
                  <c:v>41882</c:v>
                </c:pt>
                <c:pt idx="18">
                  <c:v>41889</c:v>
                </c:pt>
                <c:pt idx="19">
                  <c:v>41896</c:v>
                </c:pt>
                <c:pt idx="20">
                  <c:v>41903</c:v>
                </c:pt>
                <c:pt idx="21">
                  <c:v>41910</c:v>
                </c:pt>
                <c:pt idx="22">
                  <c:v>41917</c:v>
                </c:pt>
                <c:pt idx="23">
                  <c:v>41924</c:v>
                </c:pt>
                <c:pt idx="24">
                  <c:v>41931</c:v>
                </c:pt>
                <c:pt idx="25">
                  <c:v>41938</c:v>
                </c:pt>
                <c:pt idx="26">
                  <c:v>41945</c:v>
                </c:pt>
                <c:pt idx="27">
                  <c:v>41952</c:v>
                </c:pt>
                <c:pt idx="28">
                  <c:v>41959</c:v>
                </c:pt>
                <c:pt idx="29">
                  <c:v>41966</c:v>
                </c:pt>
                <c:pt idx="30">
                  <c:v>41973</c:v>
                </c:pt>
                <c:pt idx="31">
                  <c:v>41980</c:v>
                </c:pt>
                <c:pt idx="32">
                  <c:v>41987</c:v>
                </c:pt>
                <c:pt idx="33">
                  <c:v>41994</c:v>
                </c:pt>
                <c:pt idx="34">
                  <c:v>42001</c:v>
                </c:pt>
                <c:pt idx="35">
                  <c:v>42008</c:v>
                </c:pt>
                <c:pt idx="36">
                  <c:v>42015</c:v>
                </c:pt>
              </c:numCache>
            </c:numRef>
          </c:xVal>
          <c:yVal>
            <c:numRef>
              <c:f>Graph!$H$179:$AQ$179</c:f>
              <c:numCache>
                <c:formatCode>0.00</c:formatCode>
                <c:ptCount val="36"/>
                <c:pt idx="0">
                  <c:v>9.5</c:v>
                </c:pt>
                <c:pt idx="1">
                  <c:v>9.7000000000000455</c:v>
                </c:pt>
                <c:pt idx="2">
                  <c:v>9.5</c:v>
                </c:pt>
                <c:pt idx="3">
                  <c:v>9.4000000000000909</c:v>
                </c:pt>
                <c:pt idx="4">
                  <c:v>9.2999999999999545</c:v>
                </c:pt>
                <c:pt idx="5">
                  <c:v>9.2000000000000455</c:v>
                </c:pt>
                <c:pt idx="6">
                  <c:v>9.0999999999999091</c:v>
                </c:pt>
                <c:pt idx="7">
                  <c:v>9</c:v>
                </c:pt>
                <c:pt idx="8">
                  <c:v>8.7999999999999545</c:v>
                </c:pt>
                <c:pt idx="9">
                  <c:v>8.7000000000000455</c:v>
                </c:pt>
                <c:pt idx="10">
                  <c:v>8.5999999999999091</c:v>
                </c:pt>
                <c:pt idx="11">
                  <c:v>8.2999999999999545</c:v>
                </c:pt>
                <c:pt idx="12">
                  <c:v>7.2999999999999545</c:v>
                </c:pt>
                <c:pt idx="13">
                  <c:v>7.0999999999999091</c:v>
                </c:pt>
                <c:pt idx="14">
                  <c:v>6.7999999999999545</c:v>
                </c:pt>
                <c:pt idx="15">
                  <c:v>6.5999999999999091</c:v>
                </c:pt>
                <c:pt idx="16">
                  <c:v>6.5</c:v>
                </c:pt>
                <c:pt idx="17">
                  <c:v>4.5</c:v>
                </c:pt>
                <c:pt idx="18">
                  <c:v>4.5</c:v>
                </c:pt>
                <c:pt idx="19">
                  <c:v>4.2000000000000455</c:v>
                </c:pt>
                <c:pt idx="20">
                  <c:v>3.2999999999999545</c:v>
                </c:pt>
                <c:pt idx="21">
                  <c:v>3.5</c:v>
                </c:pt>
                <c:pt idx="22">
                  <c:v>4</c:v>
                </c:pt>
                <c:pt idx="23">
                  <c:v>4.2000000000000455</c:v>
                </c:pt>
                <c:pt idx="24">
                  <c:v>4.4000000000000909</c:v>
                </c:pt>
                <c:pt idx="25">
                  <c:v>4.7000000000000455</c:v>
                </c:pt>
                <c:pt idx="26">
                  <c:v>4.9000000000000909</c:v>
                </c:pt>
                <c:pt idx="27">
                  <c:v>5.0999999999999091</c:v>
                </c:pt>
                <c:pt idx="28">
                  <c:v>5.1500000000000909</c:v>
                </c:pt>
                <c:pt idx="29">
                  <c:v>5.2000000000000455</c:v>
                </c:pt>
                <c:pt idx="30">
                  <c:v>5.2000000000000455</c:v>
                </c:pt>
                <c:pt idx="31">
                  <c:v>8.2999999999999545</c:v>
                </c:pt>
                <c:pt idx="32">
                  <c:v>8.5999999999999091</c:v>
                </c:pt>
                <c:pt idx="33">
                  <c:v>8.7999999999999545</c:v>
                </c:pt>
                <c:pt idx="34">
                  <c:v>9.0999999999999091</c:v>
                </c:pt>
                <c:pt idx="35">
                  <c:v>9.2000000000000455</c:v>
                </c:pt>
              </c:numCache>
            </c:numRef>
          </c:yVal>
          <c:smooth val="0"/>
        </c:ser>
        <c:ser>
          <c:idx val="22"/>
          <c:order val="21"/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002060"/>
              </a:solidFill>
            </c:spPr>
          </c:marker>
          <c:xVal>
            <c:numRef>
              <c:f>Graph!$H$89:$AR$89</c:f>
              <c:numCache>
                <c:formatCode>m/d/yyyy</c:formatCode>
                <c:ptCount val="37"/>
                <c:pt idx="0">
                  <c:v>41756</c:v>
                </c:pt>
                <c:pt idx="1">
                  <c:v>41770</c:v>
                </c:pt>
                <c:pt idx="2">
                  <c:v>41777</c:v>
                </c:pt>
                <c:pt idx="3">
                  <c:v>41784</c:v>
                </c:pt>
                <c:pt idx="4">
                  <c:v>41791</c:v>
                </c:pt>
                <c:pt idx="5">
                  <c:v>41798</c:v>
                </c:pt>
                <c:pt idx="6">
                  <c:v>41805</c:v>
                </c:pt>
                <c:pt idx="7">
                  <c:v>41812</c:v>
                </c:pt>
                <c:pt idx="8">
                  <c:v>41819</c:v>
                </c:pt>
                <c:pt idx="9">
                  <c:v>41826</c:v>
                </c:pt>
                <c:pt idx="10">
                  <c:v>41833</c:v>
                </c:pt>
                <c:pt idx="11">
                  <c:v>41840</c:v>
                </c:pt>
                <c:pt idx="12">
                  <c:v>41847</c:v>
                </c:pt>
                <c:pt idx="13">
                  <c:v>41855</c:v>
                </c:pt>
                <c:pt idx="14">
                  <c:v>41861</c:v>
                </c:pt>
                <c:pt idx="15">
                  <c:v>41868</c:v>
                </c:pt>
                <c:pt idx="16">
                  <c:v>41875</c:v>
                </c:pt>
                <c:pt idx="17">
                  <c:v>41882</c:v>
                </c:pt>
                <c:pt idx="18">
                  <c:v>41889</c:v>
                </c:pt>
                <c:pt idx="19">
                  <c:v>41896</c:v>
                </c:pt>
                <c:pt idx="20">
                  <c:v>41903</c:v>
                </c:pt>
                <c:pt idx="21">
                  <c:v>41910</c:v>
                </c:pt>
                <c:pt idx="22">
                  <c:v>41917</c:v>
                </c:pt>
                <c:pt idx="23">
                  <c:v>41924</c:v>
                </c:pt>
                <c:pt idx="24">
                  <c:v>41931</c:v>
                </c:pt>
                <c:pt idx="25">
                  <c:v>41938</c:v>
                </c:pt>
                <c:pt idx="26">
                  <c:v>41945</c:v>
                </c:pt>
                <c:pt idx="27">
                  <c:v>41952</c:v>
                </c:pt>
                <c:pt idx="28">
                  <c:v>41959</c:v>
                </c:pt>
                <c:pt idx="29">
                  <c:v>41966</c:v>
                </c:pt>
                <c:pt idx="30">
                  <c:v>41973</c:v>
                </c:pt>
                <c:pt idx="31">
                  <c:v>41980</c:v>
                </c:pt>
                <c:pt idx="32">
                  <c:v>41987</c:v>
                </c:pt>
                <c:pt idx="33">
                  <c:v>41994</c:v>
                </c:pt>
                <c:pt idx="34">
                  <c:v>42001</c:v>
                </c:pt>
                <c:pt idx="35">
                  <c:v>42008</c:v>
                </c:pt>
                <c:pt idx="36">
                  <c:v>42015</c:v>
                </c:pt>
              </c:numCache>
            </c:numRef>
          </c:xVal>
          <c:yVal>
            <c:numRef>
              <c:f>Graph!$H$180:$AQ$180</c:f>
              <c:numCache>
                <c:formatCode>0.00</c:formatCode>
                <c:ptCount val="36"/>
                <c:pt idx="0">
                  <c:v>8.9499999999998181</c:v>
                </c:pt>
                <c:pt idx="1">
                  <c:v>9.3999999999998636</c:v>
                </c:pt>
                <c:pt idx="2">
                  <c:v>8.9499999999998181</c:v>
                </c:pt>
                <c:pt idx="3">
                  <c:v>8.7249999999999091</c:v>
                </c:pt>
                <c:pt idx="4">
                  <c:v>8.5</c:v>
                </c:pt>
                <c:pt idx="5">
                  <c:v>8.3999999999998636</c:v>
                </c:pt>
                <c:pt idx="6">
                  <c:v>8.0999999999999091</c:v>
                </c:pt>
                <c:pt idx="7">
                  <c:v>7.7999999999999545</c:v>
                </c:pt>
                <c:pt idx="8">
                  <c:v>6.5999999999999091</c:v>
                </c:pt>
                <c:pt idx="9">
                  <c:v>6.5</c:v>
                </c:pt>
                <c:pt idx="10">
                  <c:v>6.1999999999998181</c:v>
                </c:pt>
                <c:pt idx="11">
                  <c:v>4.6999999999998181</c:v>
                </c:pt>
                <c:pt idx="12">
                  <c:v>4.1999999999998181</c:v>
                </c:pt>
                <c:pt idx="13">
                  <c:v>3.3999999999998636</c:v>
                </c:pt>
                <c:pt idx="14">
                  <c:v>2.7999999999999545</c:v>
                </c:pt>
                <c:pt idx="15">
                  <c:v>2.5999999999999091</c:v>
                </c:pt>
                <c:pt idx="16">
                  <c:v>2.3999999999998636</c:v>
                </c:pt>
                <c:pt idx="17">
                  <c:v>2.1999999999998181</c:v>
                </c:pt>
                <c:pt idx="18">
                  <c:v>2.1999999999998181</c:v>
                </c:pt>
                <c:pt idx="19">
                  <c:v>1.8999999999998636</c:v>
                </c:pt>
                <c:pt idx="20">
                  <c:v>1</c:v>
                </c:pt>
                <c:pt idx="21">
                  <c:v>1.1999999999998181</c:v>
                </c:pt>
                <c:pt idx="22">
                  <c:v>1.1999999999998181</c:v>
                </c:pt>
                <c:pt idx="23">
                  <c:v>1.5</c:v>
                </c:pt>
                <c:pt idx="24">
                  <c:v>1.8999999999998636</c:v>
                </c:pt>
                <c:pt idx="25">
                  <c:v>2.1999999999998181</c:v>
                </c:pt>
                <c:pt idx="26">
                  <c:v>2.5999999999999091</c:v>
                </c:pt>
                <c:pt idx="27">
                  <c:v>3.1999999999998181</c:v>
                </c:pt>
                <c:pt idx="28">
                  <c:v>3.1999999999998181</c:v>
                </c:pt>
                <c:pt idx="29">
                  <c:v>3.1499999999998636</c:v>
                </c:pt>
                <c:pt idx="30">
                  <c:v>3.0999999999999091</c:v>
                </c:pt>
                <c:pt idx="31">
                  <c:v>4.3999999999998636</c:v>
                </c:pt>
                <c:pt idx="32">
                  <c:v>4.6999999999998181</c:v>
                </c:pt>
                <c:pt idx="33">
                  <c:v>4.6999999999998181</c:v>
                </c:pt>
                <c:pt idx="34">
                  <c:v>4.7999999999999545</c:v>
                </c:pt>
                <c:pt idx="35">
                  <c:v>4.8999999999998636</c:v>
                </c:pt>
              </c:numCache>
            </c:numRef>
          </c:yVal>
          <c:smooth val="0"/>
        </c:ser>
        <c:ser>
          <c:idx val="23"/>
          <c:order val="22"/>
          <c:spPr>
            <a:ln w="28575">
              <a:noFill/>
            </a:ln>
          </c:spPr>
          <c:marker>
            <c:spPr>
              <a:solidFill>
                <a:schemeClr val="tx1"/>
              </a:solidFill>
            </c:spPr>
          </c:marker>
          <c:xVal>
            <c:numRef>
              <c:f>Graph!$H$89:$AR$89</c:f>
              <c:numCache>
                <c:formatCode>m/d/yyyy</c:formatCode>
                <c:ptCount val="37"/>
                <c:pt idx="0">
                  <c:v>41756</c:v>
                </c:pt>
                <c:pt idx="1">
                  <c:v>41770</c:v>
                </c:pt>
                <c:pt idx="2">
                  <c:v>41777</c:v>
                </c:pt>
                <c:pt idx="3">
                  <c:v>41784</c:v>
                </c:pt>
                <c:pt idx="4">
                  <c:v>41791</c:v>
                </c:pt>
                <c:pt idx="5">
                  <c:v>41798</c:v>
                </c:pt>
                <c:pt idx="6">
                  <c:v>41805</c:v>
                </c:pt>
                <c:pt idx="7">
                  <c:v>41812</c:v>
                </c:pt>
                <c:pt idx="8">
                  <c:v>41819</c:v>
                </c:pt>
                <c:pt idx="9">
                  <c:v>41826</c:v>
                </c:pt>
                <c:pt idx="10">
                  <c:v>41833</c:v>
                </c:pt>
                <c:pt idx="11">
                  <c:v>41840</c:v>
                </c:pt>
                <c:pt idx="12">
                  <c:v>41847</c:v>
                </c:pt>
                <c:pt idx="13">
                  <c:v>41855</c:v>
                </c:pt>
                <c:pt idx="14">
                  <c:v>41861</c:v>
                </c:pt>
                <c:pt idx="15">
                  <c:v>41868</c:v>
                </c:pt>
                <c:pt idx="16">
                  <c:v>41875</c:v>
                </c:pt>
                <c:pt idx="17">
                  <c:v>41882</c:v>
                </c:pt>
                <c:pt idx="18">
                  <c:v>41889</c:v>
                </c:pt>
                <c:pt idx="19">
                  <c:v>41896</c:v>
                </c:pt>
                <c:pt idx="20">
                  <c:v>41903</c:v>
                </c:pt>
                <c:pt idx="21">
                  <c:v>41910</c:v>
                </c:pt>
                <c:pt idx="22">
                  <c:v>41917</c:v>
                </c:pt>
                <c:pt idx="23">
                  <c:v>41924</c:v>
                </c:pt>
                <c:pt idx="24">
                  <c:v>41931</c:v>
                </c:pt>
                <c:pt idx="25">
                  <c:v>41938</c:v>
                </c:pt>
                <c:pt idx="26">
                  <c:v>41945</c:v>
                </c:pt>
                <c:pt idx="27">
                  <c:v>41952</c:v>
                </c:pt>
                <c:pt idx="28">
                  <c:v>41959</c:v>
                </c:pt>
                <c:pt idx="29">
                  <c:v>41966</c:v>
                </c:pt>
                <c:pt idx="30">
                  <c:v>41973</c:v>
                </c:pt>
                <c:pt idx="31">
                  <c:v>41980</c:v>
                </c:pt>
                <c:pt idx="32">
                  <c:v>41987</c:v>
                </c:pt>
                <c:pt idx="33">
                  <c:v>41994</c:v>
                </c:pt>
                <c:pt idx="34">
                  <c:v>42001</c:v>
                </c:pt>
                <c:pt idx="35">
                  <c:v>42008</c:v>
                </c:pt>
                <c:pt idx="36">
                  <c:v>42015</c:v>
                </c:pt>
              </c:numCache>
            </c:numRef>
          </c:xVal>
          <c:yVal>
            <c:numRef>
              <c:f>Graph!$H$181:$AQ$181</c:f>
              <c:numCache>
                <c:formatCode>0.00</c:formatCode>
                <c:ptCount val="36"/>
                <c:pt idx="0">
                  <c:v>9.4000000000000909</c:v>
                </c:pt>
                <c:pt idx="1">
                  <c:v>10.200000000000045</c:v>
                </c:pt>
                <c:pt idx="2">
                  <c:v>9.4000000000000909</c:v>
                </c:pt>
                <c:pt idx="3">
                  <c:v>9</c:v>
                </c:pt>
                <c:pt idx="4">
                  <c:v>8.5999999999999091</c:v>
                </c:pt>
                <c:pt idx="5">
                  <c:v>8.2999999999999545</c:v>
                </c:pt>
                <c:pt idx="6">
                  <c:v>8.1500000000000909</c:v>
                </c:pt>
                <c:pt idx="7">
                  <c:v>8</c:v>
                </c:pt>
                <c:pt idx="8">
                  <c:v>8.0499999999999545</c:v>
                </c:pt>
                <c:pt idx="9">
                  <c:v>7.7750000000000909</c:v>
                </c:pt>
                <c:pt idx="10">
                  <c:v>7.5</c:v>
                </c:pt>
                <c:pt idx="11">
                  <c:v>7.0999999999999091</c:v>
                </c:pt>
                <c:pt idx="12">
                  <c:v>6.5999999999999091</c:v>
                </c:pt>
                <c:pt idx="13">
                  <c:v>6.2000000000000455</c:v>
                </c:pt>
                <c:pt idx="14">
                  <c:v>5.5999999999999091</c:v>
                </c:pt>
                <c:pt idx="15">
                  <c:v>5.2000000000000455</c:v>
                </c:pt>
                <c:pt idx="16">
                  <c:v>5</c:v>
                </c:pt>
                <c:pt idx="17">
                  <c:v>4.5999999999999091</c:v>
                </c:pt>
                <c:pt idx="18">
                  <c:v>4.5999999999999091</c:v>
                </c:pt>
                <c:pt idx="19">
                  <c:v>1.7000000000000455</c:v>
                </c:pt>
                <c:pt idx="20">
                  <c:v>-0.5</c:v>
                </c:pt>
                <c:pt idx="21">
                  <c:v>-0.29999999999995453</c:v>
                </c:pt>
                <c:pt idx="22">
                  <c:v>1.2999999999999545</c:v>
                </c:pt>
                <c:pt idx="23">
                  <c:v>1.7000000000000455</c:v>
                </c:pt>
                <c:pt idx="24">
                  <c:v>2.2000000000000455</c:v>
                </c:pt>
                <c:pt idx="25">
                  <c:v>3</c:v>
                </c:pt>
                <c:pt idx="26">
                  <c:v>3.5</c:v>
                </c:pt>
                <c:pt idx="27">
                  <c:v>4.0999999999999091</c:v>
                </c:pt>
                <c:pt idx="28">
                  <c:v>4.0999999999999091</c:v>
                </c:pt>
                <c:pt idx="29">
                  <c:v>4.0999999999999091</c:v>
                </c:pt>
                <c:pt idx="30">
                  <c:v>4.0999999999999091</c:v>
                </c:pt>
                <c:pt idx="31">
                  <c:v>5.5999999999999091</c:v>
                </c:pt>
                <c:pt idx="32">
                  <c:v>5.7000000000000455</c:v>
                </c:pt>
                <c:pt idx="33">
                  <c:v>5.7999999999999545</c:v>
                </c:pt>
                <c:pt idx="34">
                  <c:v>6</c:v>
                </c:pt>
                <c:pt idx="35">
                  <c:v>7</c:v>
                </c:pt>
              </c:numCache>
            </c:numRef>
          </c:yVal>
          <c:smooth val="0"/>
        </c:ser>
        <c:ser>
          <c:idx val="24"/>
          <c:order val="23"/>
          <c:spPr>
            <a:ln w="28575">
              <a:noFill/>
            </a:ln>
          </c:spPr>
          <c:xVal>
            <c:numRef>
              <c:f>Graph!$H$89:$AR$89</c:f>
              <c:numCache>
                <c:formatCode>m/d/yyyy</c:formatCode>
                <c:ptCount val="37"/>
                <c:pt idx="0">
                  <c:v>41756</c:v>
                </c:pt>
                <c:pt idx="1">
                  <c:v>41770</c:v>
                </c:pt>
                <c:pt idx="2">
                  <c:v>41777</c:v>
                </c:pt>
                <c:pt idx="3">
                  <c:v>41784</c:v>
                </c:pt>
                <c:pt idx="4">
                  <c:v>41791</c:v>
                </c:pt>
                <c:pt idx="5">
                  <c:v>41798</c:v>
                </c:pt>
                <c:pt idx="6">
                  <c:v>41805</c:v>
                </c:pt>
                <c:pt idx="7">
                  <c:v>41812</c:v>
                </c:pt>
                <c:pt idx="8">
                  <c:v>41819</c:v>
                </c:pt>
                <c:pt idx="9">
                  <c:v>41826</c:v>
                </c:pt>
                <c:pt idx="10">
                  <c:v>41833</c:v>
                </c:pt>
                <c:pt idx="11">
                  <c:v>41840</c:v>
                </c:pt>
                <c:pt idx="12">
                  <c:v>41847</c:v>
                </c:pt>
                <c:pt idx="13">
                  <c:v>41855</c:v>
                </c:pt>
                <c:pt idx="14">
                  <c:v>41861</c:v>
                </c:pt>
                <c:pt idx="15">
                  <c:v>41868</c:v>
                </c:pt>
                <c:pt idx="16">
                  <c:v>41875</c:v>
                </c:pt>
                <c:pt idx="17">
                  <c:v>41882</c:v>
                </c:pt>
                <c:pt idx="18">
                  <c:v>41889</c:v>
                </c:pt>
                <c:pt idx="19">
                  <c:v>41896</c:v>
                </c:pt>
                <c:pt idx="20">
                  <c:v>41903</c:v>
                </c:pt>
                <c:pt idx="21">
                  <c:v>41910</c:v>
                </c:pt>
                <c:pt idx="22">
                  <c:v>41917</c:v>
                </c:pt>
                <c:pt idx="23">
                  <c:v>41924</c:v>
                </c:pt>
                <c:pt idx="24">
                  <c:v>41931</c:v>
                </c:pt>
                <c:pt idx="25">
                  <c:v>41938</c:v>
                </c:pt>
                <c:pt idx="26">
                  <c:v>41945</c:v>
                </c:pt>
                <c:pt idx="27">
                  <c:v>41952</c:v>
                </c:pt>
                <c:pt idx="28">
                  <c:v>41959</c:v>
                </c:pt>
                <c:pt idx="29">
                  <c:v>41966</c:v>
                </c:pt>
                <c:pt idx="30">
                  <c:v>41973</c:v>
                </c:pt>
                <c:pt idx="31">
                  <c:v>41980</c:v>
                </c:pt>
                <c:pt idx="32">
                  <c:v>41987</c:v>
                </c:pt>
                <c:pt idx="33">
                  <c:v>41994</c:v>
                </c:pt>
                <c:pt idx="34">
                  <c:v>42001</c:v>
                </c:pt>
                <c:pt idx="35">
                  <c:v>42008</c:v>
                </c:pt>
                <c:pt idx="36">
                  <c:v>42015</c:v>
                </c:pt>
              </c:numCache>
            </c:numRef>
          </c:xVal>
          <c:yVal>
            <c:numRef>
              <c:f>Graph!$H$182:$AQ$182</c:f>
              <c:numCache>
                <c:formatCode>0.00</c:formatCode>
                <c:ptCount val="36"/>
                <c:pt idx="0">
                  <c:v>9.6000000000001364</c:v>
                </c:pt>
                <c:pt idx="1">
                  <c:v>10.400000000000091</c:v>
                </c:pt>
                <c:pt idx="2">
                  <c:v>9.6000000000001364</c:v>
                </c:pt>
                <c:pt idx="3">
                  <c:v>9.2000000000002728</c:v>
                </c:pt>
                <c:pt idx="4">
                  <c:v>8.8000000000001819</c:v>
                </c:pt>
                <c:pt idx="5">
                  <c:v>8.9000000000000909</c:v>
                </c:pt>
                <c:pt idx="6">
                  <c:v>8.8000000000001819</c:v>
                </c:pt>
                <c:pt idx="7">
                  <c:v>8.8000000000001819</c:v>
                </c:pt>
                <c:pt idx="8">
                  <c:v>8.8000000000001819</c:v>
                </c:pt>
                <c:pt idx="9">
                  <c:v>8.7000000000000455</c:v>
                </c:pt>
                <c:pt idx="10">
                  <c:v>8.7000000000000455</c:v>
                </c:pt>
                <c:pt idx="11">
                  <c:v>8.4000000000000909</c:v>
                </c:pt>
                <c:pt idx="12">
                  <c:v>8.1000000000001364</c:v>
                </c:pt>
                <c:pt idx="13">
                  <c:v>7.4000000000000909</c:v>
                </c:pt>
                <c:pt idx="14">
                  <c:v>7.2000000000000455</c:v>
                </c:pt>
                <c:pt idx="15">
                  <c:v>7</c:v>
                </c:pt>
                <c:pt idx="16">
                  <c:v>6.8000000000001819</c:v>
                </c:pt>
                <c:pt idx="17">
                  <c:v>6.6000000000001364</c:v>
                </c:pt>
                <c:pt idx="18">
                  <c:v>6.6000000000001364</c:v>
                </c:pt>
                <c:pt idx="19">
                  <c:v>6.4000000000000909</c:v>
                </c:pt>
                <c:pt idx="20">
                  <c:v>6</c:v>
                </c:pt>
                <c:pt idx="21">
                  <c:v>6.2000000000000455</c:v>
                </c:pt>
                <c:pt idx="22">
                  <c:v>6.6000000000001364</c:v>
                </c:pt>
                <c:pt idx="23">
                  <c:v>6.8000000000001819</c:v>
                </c:pt>
                <c:pt idx="24">
                  <c:v>7.1000000000001364</c:v>
                </c:pt>
                <c:pt idx="25">
                  <c:v>7.4000000000000909</c:v>
                </c:pt>
                <c:pt idx="26">
                  <c:v>7.6000000000001364</c:v>
                </c:pt>
                <c:pt idx="27">
                  <c:v>7.9000000000000909</c:v>
                </c:pt>
                <c:pt idx="28">
                  <c:v>7.7000000000000455</c:v>
                </c:pt>
                <c:pt idx="29">
                  <c:v>7.9000000000000909</c:v>
                </c:pt>
                <c:pt idx="30">
                  <c:v>7.9000000000000909</c:v>
                </c:pt>
                <c:pt idx="31">
                  <c:v>8.5</c:v>
                </c:pt>
                <c:pt idx="32">
                  <c:v>8.5</c:v>
                </c:pt>
                <c:pt idx="33">
                  <c:v>8.6000000000001364</c:v>
                </c:pt>
                <c:pt idx="34">
                  <c:v>8.6000000000001364</c:v>
                </c:pt>
                <c:pt idx="35">
                  <c:v>8.9000000000000909</c:v>
                </c:pt>
              </c:numCache>
            </c:numRef>
          </c:yVal>
          <c:smooth val="0"/>
        </c:ser>
        <c:ser>
          <c:idx val="25"/>
          <c:order val="24"/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</c:spPr>
          </c:marker>
          <c:xVal>
            <c:numRef>
              <c:f>Graph!$H$89:$AR$89</c:f>
              <c:numCache>
                <c:formatCode>m/d/yyyy</c:formatCode>
                <c:ptCount val="37"/>
                <c:pt idx="0">
                  <c:v>41756</c:v>
                </c:pt>
                <c:pt idx="1">
                  <c:v>41770</c:v>
                </c:pt>
                <c:pt idx="2">
                  <c:v>41777</c:v>
                </c:pt>
                <c:pt idx="3">
                  <c:v>41784</c:v>
                </c:pt>
                <c:pt idx="4">
                  <c:v>41791</c:v>
                </c:pt>
                <c:pt idx="5">
                  <c:v>41798</c:v>
                </c:pt>
                <c:pt idx="6">
                  <c:v>41805</c:v>
                </c:pt>
                <c:pt idx="7">
                  <c:v>41812</c:v>
                </c:pt>
                <c:pt idx="8">
                  <c:v>41819</c:v>
                </c:pt>
                <c:pt idx="9">
                  <c:v>41826</c:v>
                </c:pt>
                <c:pt idx="10">
                  <c:v>41833</c:v>
                </c:pt>
                <c:pt idx="11">
                  <c:v>41840</c:v>
                </c:pt>
                <c:pt idx="12">
                  <c:v>41847</c:v>
                </c:pt>
                <c:pt idx="13">
                  <c:v>41855</c:v>
                </c:pt>
                <c:pt idx="14">
                  <c:v>41861</c:v>
                </c:pt>
                <c:pt idx="15">
                  <c:v>41868</c:v>
                </c:pt>
                <c:pt idx="16">
                  <c:v>41875</c:v>
                </c:pt>
                <c:pt idx="17">
                  <c:v>41882</c:v>
                </c:pt>
                <c:pt idx="18">
                  <c:v>41889</c:v>
                </c:pt>
                <c:pt idx="19">
                  <c:v>41896</c:v>
                </c:pt>
                <c:pt idx="20">
                  <c:v>41903</c:v>
                </c:pt>
                <c:pt idx="21">
                  <c:v>41910</c:v>
                </c:pt>
                <c:pt idx="22">
                  <c:v>41917</c:v>
                </c:pt>
                <c:pt idx="23">
                  <c:v>41924</c:v>
                </c:pt>
                <c:pt idx="24">
                  <c:v>41931</c:v>
                </c:pt>
                <c:pt idx="25">
                  <c:v>41938</c:v>
                </c:pt>
                <c:pt idx="26">
                  <c:v>41945</c:v>
                </c:pt>
                <c:pt idx="27">
                  <c:v>41952</c:v>
                </c:pt>
                <c:pt idx="28">
                  <c:v>41959</c:v>
                </c:pt>
                <c:pt idx="29">
                  <c:v>41966</c:v>
                </c:pt>
                <c:pt idx="30">
                  <c:v>41973</c:v>
                </c:pt>
                <c:pt idx="31">
                  <c:v>41980</c:v>
                </c:pt>
                <c:pt idx="32">
                  <c:v>41987</c:v>
                </c:pt>
                <c:pt idx="33">
                  <c:v>41994</c:v>
                </c:pt>
                <c:pt idx="34">
                  <c:v>42001</c:v>
                </c:pt>
                <c:pt idx="35">
                  <c:v>42008</c:v>
                </c:pt>
                <c:pt idx="36">
                  <c:v>42015</c:v>
                </c:pt>
              </c:numCache>
            </c:numRef>
          </c:xVal>
          <c:yVal>
            <c:numRef>
              <c:f>Graph!$H$183:$AQ$183</c:f>
              <c:numCache>
                <c:formatCode>0.00</c:formatCode>
                <c:ptCount val="36"/>
                <c:pt idx="0">
                  <c:v>9.25</c:v>
                </c:pt>
                <c:pt idx="1">
                  <c:v>9.7000000000000455</c:v>
                </c:pt>
                <c:pt idx="2">
                  <c:v>9.25</c:v>
                </c:pt>
                <c:pt idx="3">
                  <c:v>9.0250000000000909</c:v>
                </c:pt>
                <c:pt idx="4">
                  <c:v>8.7999999999999545</c:v>
                </c:pt>
                <c:pt idx="5">
                  <c:v>8.7999999999999545</c:v>
                </c:pt>
                <c:pt idx="6">
                  <c:v>8.9000000000000909</c:v>
                </c:pt>
                <c:pt idx="7">
                  <c:v>8.9000000000000909</c:v>
                </c:pt>
                <c:pt idx="8">
                  <c:v>8.5</c:v>
                </c:pt>
                <c:pt idx="9">
                  <c:v>7.5</c:v>
                </c:pt>
                <c:pt idx="10">
                  <c:v>7.9000000000000909</c:v>
                </c:pt>
                <c:pt idx="11">
                  <c:v>7.5999999999999091</c:v>
                </c:pt>
                <c:pt idx="12">
                  <c:v>7.2999999999999545</c:v>
                </c:pt>
                <c:pt idx="13">
                  <c:v>6.7999999999999545</c:v>
                </c:pt>
                <c:pt idx="14">
                  <c:v>6.5999999999999091</c:v>
                </c:pt>
                <c:pt idx="15">
                  <c:v>6.2999999999999545</c:v>
                </c:pt>
                <c:pt idx="16">
                  <c:v>6.0999999999999091</c:v>
                </c:pt>
                <c:pt idx="17">
                  <c:v>5.9000000000000909</c:v>
                </c:pt>
                <c:pt idx="18">
                  <c:v>5.9000000000000909</c:v>
                </c:pt>
                <c:pt idx="19">
                  <c:v>5.5999999999999091</c:v>
                </c:pt>
                <c:pt idx="20">
                  <c:v>5.0999999999999091</c:v>
                </c:pt>
                <c:pt idx="21">
                  <c:v>5.2000000000000455</c:v>
                </c:pt>
                <c:pt idx="22">
                  <c:v>5.7000000000000455</c:v>
                </c:pt>
                <c:pt idx="23">
                  <c:v>5.9000000000000909</c:v>
                </c:pt>
                <c:pt idx="24">
                  <c:v>6.2000000000000455</c:v>
                </c:pt>
                <c:pt idx="25">
                  <c:v>6.5</c:v>
                </c:pt>
                <c:pt idx="26">
                  <c:v>6.7000000000000455</c:v>
                </c:pt>
                <c:pt idx="27">
                  <c:v>6.9000000000000909</c:v>
                </c:pt>
                <c:pt idx="28">
                  <c:v>6.9000000000000909</c:v>
                </c:pt>
                <c:pt idx="29">
                  <c:v>6.9000000000000909</c:v>
                </c:pt>
                <c:pt idx="30">
                  <c:v>6.9000000000000909</c:v>
                </c:pt>
                <c:pt idx="31">
                  <c:v>8.2000000000000455</c:v>
                </c:pt>
                <c:pt idx="32">
                  <c:v>8.2000000000000455</c:v>
                </c:pt>
                <c:pt idx="33">
                  <c:v>8.2999999999999545</c:v>
                </c:pt>
                <c:pt idx="34">
                  <c:v>8.5999999999999091</c:v>
                </c:pt>
                <c:pt idx="35">
                  <c:v>8.7999999999999545</c:v>
                </c:pt>
              </c:numCache>
            </c:numRef>
          </c:yVal>
          <c:smooth val="0"/>
        </c:ser>
        <c:ser>
          <c:idx val="26"/>
          <c:order val="25"/>
          <c:spPr>
            <a:ln w="28575">
              <a:noFill/>
            </a:ln>
          </c:spPr>
          <c:xVal>
            <c:numRef>
              <c:f>Graph!$H$89:$AR$89</c:f>
              <c:numCache>
                <c:formatCode>m/d/yyyy</c:formatCode>
                <c:ptCount val="37"/>
                <c:pt idx="0">
                  <c:v>41756</c:v>
                </c:pt>
                <c:pt idx="1">
                  <c:v>41770</c:v>
                </c:pt>
                <c:pt idx="2">
                  <c:v>41777</c:v>
                </c:pt>
                <c:pt idx="3">
                  <c:v>41784</c:v>
                </c:pt>
                <c:pt idx="4">
                  <c:v>41791</c:v>
                </c:pt>
                <c:pt idx="5">
                  <c:v>41798</c:v>
                </c:pt>
                <c:pt idx="6">
                  <c:v>41805</c:v>
                </c:pt>
                <c:pt idx="7">
                  <c:v>41812</c:v>
                </c:pt>
                <c:pt idx="8">
                  <c:v>41819</c:v>
                </c:pt>
                <c:pt idx="9">
                  <c:v>41826</c:v>
                </c:pt>
                <c:pt idx="10">
                  <c:v>41833</c:v>
                </c:pt>
                <c:pt idx="11">
                  <c:v>41840</c:v>
                </c:pt>
                <c:pt idx="12">
                  <c:v>41847</c:v>
                </c:pt>
                <c:pt idx="13">
                  <c:v>41855</c:v>
                </c:pt>
                <c:pt idx="14">
                  <c:v>41861</c:v>
                </c:pt>
                <c:pt idx="15">
                  <c:v>41868</c:v>
                </c:pt>
                <c:pt idx="16">
                  <c:v>41875</c:v>
                </c:pt>
                <c:pt idx="17">
                  <c:v>41882</c:v>
                </c:pt>
                <c:pt idx="18">
                  <c:v>41889</c:v>
                </c:pt>
                <c:pt idx="19">
                  <c:v>41896</c:v>
                </c:pt>
                <c:pt idx="20">
                  <c:v>41903</c:v>
                </c:pt>
                <c:pt idx="21">
                  <c:v>41910</c:v>
                </c:pt>
                <c:pt idx="22">
                  <c:v>41917</c:v>
                </c:pt>
                <c:pt idx="23">
                  <c:v>41924</c:v>
                </c:pt>
                <c:pt idx="24">
                  <c:v>41931</c:v>
                </c:pt>
                <c:pt idx="25">
                  <c:v>41938</c:v>
                </c:pt>
                <c:pt idx="26">
                  <c:v>41945</c:v>
                </c:pt>
                <c:pt idx="27">
                  <c:v>41952</c:v>
                </c:pt>
                <c:pt idx="28">
                  <c:v>41959</c:v>
                </c:pt>
                <c:pt idx="29">
                  <c:v>41966</c:v>
                </c:pt>
                <c:pt idx="30">
                  <c:v>41973</c:v>
                </c:pt>
                <c:pt idx="31">
                  <c:v>41980</c:v>
                </c:pt>
                <c:pt idx="32">
                  <c:v>41987</c:v>
                </c:pt>
                <c:pt idx="33">
                  <c:v>41994</c:v>
                </c:pt>
                <c:pt idx="34">
                  <c:v>42001</c:v>
                </c:pt>
                <c:pt idx="35">
                  <c:v>42008</c:v>
                </c:pt>
                <c:pt idx="36">
                  <c:v>42015</c:v>
                </c:pt>
              </c:numCache>
            </c:numRef>
          </c:xVal>
          <c:yVal>
            <c:numRef>
              <c:f>Graph!$H$197:$AQ$197</c:f>
              <c:numCache>
                <c:formatCode>0.00</c:formatCode>
                <c:ptCount val="36"/>
                <c:pt idx="0">
                  <c:v>10</c:v>
                </c:pt>
                <c:pt idx="1">
                  <c:v>9.5999999999999091</c:v>
                </c:pt>
                <c:pt idx="2">
                  <c:v>9.3999999999998636</c:v>
                </c:pt>
                <c:pt idx="3">
                  <c:v>9.2999999999999545</c:v>
                </c:pt>
                <c:pt idx="4">
                  <c:v>9.1999999999998181</c:v>
                </c:pt>
                <c:pt idx="5">
                  <c:v>8.6999999999998181</c:v>
                </c:pt>
                <c:pt idx="6">
                  <c:v>8.3999999999998636</c:v>
                </c:pt>
                <c:pt idx="7">
                  <c:v>8.0999999999999091</c:v>
                </c:pt>
                <c:pt idx="8">
                  <c:v>7.8999999999998636</c:v>
                </c:pt>
                <c:pt idx="9">
                  <c:v>8.1999999999998181</c:v>
                </c:pt>
                <c:pt idx="10">
                  <c:v>7.5999999999999091</c:v>
                </c:pt>
                <c:pt idx="11">
                  <c:v>7.2999999999999545</c:v>
                </c:pt>
                <c:pt idx="12">
                  <c:v>7</c:v>
                </c:pt>
                <c:pt idx="13">
                  <c:v>6.8999999999998636</c:v>
                </c:pt>
                <c:pt idx="14">
                  <c:v>5.6999999999998181</c:v>
                </c:pt>
                <c:pt idx="15">
                  <c:v>6.6999999999998181</c:v>
                </c:pt>
                <c:pt idx="16">
                  <c:v>5.8999999999998636</c:v>
                </c:pt>
                <c:pt idx="17">
                  <c:v>5.6999999999998181</c:v>
                </c:pt>
                <c:pt idx="18">
                  <c:v>5.8999999999998636</c:v>
                </c:pt>
                <c:pt idx="19">
                  <c:v>6.2999999999999545</c:v>
                </c:pt>
                <c:pt idx="20">
                  <c:v>6.5999999999999091</c:v>
                </c:pt>
                <c:pt idx="21">
                  <c:v>6.5999999999999091</c:v>
                </c:pt>
                <c:pt idx="22">
                  <c:v>7.25</c:v>
                </c:pt>
                <c:pt idx="23">
                  <c:v>7.8999999999998636</c:v>
                </c:pt>
                <c:pt idx="24">
                  <c:v>7.8999999999998636</c:v>
                </c:pt>
                <c:pt idx="25">
                  <c:v>8</c:v>
                </c:pt>
                <c:pt idx="26">
                  <c:v>8.5</c:v>
                </c:pt>
                <c:pt idx="27">
                  <c:v>8.8999999999998636</c:v>
                </c:pt>
                <c:pt idx="28">
                  <c:v>8.7999999999999545</c:v>
                </c:pt>
                <c:pt idx="29">
                  <c:v>8.8999999999998636</c:v>
                </c:pt>
                <c:pt idx="30">
                  <c:v>9</c:v>
                </c:pt>
                <c:pt idx="31">
                  <c:v>8.5999999999999091</c:v>
                </c:pt>
                <c:pt idx="32">
                  <c:v>8.7999999999999545</c:v>
                </c:pt>
                <c:pt idx="33">
                  <c:v>9.0999999999999091</c:v>
                </c:pt>
                <c:pt idx="34">
                  <c:v>8.6999999999998181</c:v>
                </c:pt>
                <c:pt idx="35">
                  <c:v>9.2999999999999545</c:v>
                </c:pt>
              </c:numCache>
            </c:numRef>
          </c:yVal>
          <c:smooth val="0"/>
        </c:ser>
        <c:ser>
          <c:idx val="27"/>
          <c:order val="26"/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</c:spPr>
          </c:marker>
          <c:xVal>
            <c:numRef>
              <c:f>Graph!$H$89:$AR$89</c:f>
              <c:numCache>
                <c:formatCode>m/d/yyyy</c:formatCode>
                <c:ptCount val="37"/>
                <c:pt idx="0">
                  <c:v>41756</c:v>
                </c:pt>
                <c:pt idx="1">
                  <c:v>41770</c:v>
                </c:pt>
                <c:pt idx="2">
                  <c:v>41777</c:v>
                </c:pt>
                <c:pt idx="3">
                  <c:v>41784</c:v>
                </c:pt>
                <c:pt idx="4">
                  <c:v>41791</c:v>
                </c:pt>
                <c:pt idx="5">
                  <c:v>41798</c:v>
                </c:pt>
                <c:pt idx="6">
                  <c:v>41805</c:v>
                </c:pt>
                <c:pt idx="7">
                  <c:v>41812</c:v>
                </c:pt>
                <c:pt idx="8">
                  <c:v>41819</c:v>
                </c:pt>
                <c:pt idx="9">
                  <c:v>41826</c:v>
                </c:pt>
                <c:pt idx="10">
                  <c:v>41833</c:v>
                </c:pt>
                <c:pt idx="11">
                  <c:v>41840</c:v>
                </c:pt>
                <c:pt idx="12">
                  <c:v>41847</c:v>
                </c:pt>
                <c:pt idx="13">
                  <c:v>41855</c:v>
                </c:pt>
                <c:pt idx="14">
                  <c:v>41861</c:v>
                </c:pt>
                <c:pt idx="15">
                  <c:v>41868</c:v>
                </c:pt>
                <c:pt idx="16">
                  <c:v>41875</c:v>
                </c:pt>
                <c:pt idx="17">
                  <c:v>41882</c:v>
                </c:pt>
                <c:pt idx="18">
                  <c:v>41889</c:v>
                </c:pt>
                <c:pt idx="19">
                  <c:v>41896</c:v>
                </c:pt>
                <c:pt idx="20">
                  <c:v>41903</c:v>
                </c:pt>
                <c:pt idx="21">
                  <c:v>41910</c:v>
                </c:pt>
                <c:pt idx="22">
                  <c:v>41917</c:v>
                </c:pt>
                <c:pt idx="23">
                  <c:v>41924</c:v>
                </c:pt>
                <c:pt idx="24">
                  <c:v>41931</c:v>
                </c:pt>
                <c:pt idx="25">
                  <c:v>41938</c:v>
                </c:pt>
                <c:pt idx="26">
                  <c:v>41945</c:v>
                </c:pt>
                <c:pt idx="27">
                  <c:v>41952</c:v>
                </c:pt>
                <c:pt idx="28">
                  <c:v>41959</c:v>
                </c:pt>
                <c:pt idx="29">
                  <c:v>41966</c:v>
                </c:pt>
                <c:pt idx="30">
                  <c:v>41973</c:v>
                </c:pt>
                <c:pt idx="31">
                  <c:v>41980</c:v>
                </c:pt>
                <c:pt idx="32">
                  <c:v>41987</c:v>
                </c:pt>
                <c:pt idx="33">
                  <c:v>41994</c:v>
                </c:pt>
                <c:pt idx="34">
                  <c:v>42001</c:v>
                </c:pt>
                <c:pt idx="35">
                  <c:v>42008</c:v>
                </c:pt>
                <c:pt idx="36">
                  <c:v>42015</c:v>
                </c:pt>
              </c:numCache>
            </c:numRef>
          </c:xVal>
          <c:yVal>
            <c:numRef>
              <c:f>Graph!$H$198:$AQ$198</c:f>
              <c:numCache>
                <c:formatCode>0.00</c:formatCode>
                <c:ptCount val="36"/>
                <c:pt idx="0">
                  <c:v>9.75</c:v>
                </c:pt>
                <c:pt idx="1">
                  <c:v>9.7999999999999545</c:v>
                </c:pt>
                <c:pt idx="2">
                  <c:v>9.6499999999998636</c:v>
                </c:pt>
                <c:pt idx="3">
                  <c:v>9.5499999999999545</c:v>
                </c:pt>
                <c:pt idx="4">
                  <c:v>9.5499999999999545</c:v>
                </c:pt>
                <c:pt idx="5">
                  <c:v>9.4499999999998181</c:v>
                </c:pt>
                <c:pt idx="6">
                  <c:v>9.3499999999999091</c:v>
                </c:pt>
                <c:pt idx="7">
                  <c:v>9.25</c:v>
                </c:pt>
                <c:pt idx="8">
                  <c:v>9.25</c:v>
                </c:pt>
                <c:pt idx="9">
                  <c:v>9.3499999999999091</c:v>
                </c:pt>
                <c:pt idx="10">
                  <c:v>8.9499999999998181</c:v>
                </c:pt>
                <c:pt idx="11">
                  <c:v>8.6499999999998636</c:v>
                </c:pt>
                <c:pt idx="12">
                  <c:v>8.3499999999999091</c:v>
                </c:pt>
                <c:pt idx="13">
                  <c:v>6.1499999999998636</c:v>
                </c:pt>
                <c:pt idx="14">
                  <c:v>6.0499999999999545</c:v>
                </c:pt>
                <c:pt idx="15">
                  <c:v>6.0499999999999545</c:v>
                </c:pt>
                <c:pt idx="16">
                  <c:v>6.1499999999998636</c:v>
                </c:pt>
                <c:pt idx="17">
                  <c:v>6.0499999999999545</c:v>
                </c:pt>
                <c:pt idx="18">
                  <c:v>6.1499999999998636</c:v>
                </c:pt>
                <c:pt idx="19">
                  <c:v>6.3499999999999091</c:v>
                </c:pt>
                <c:pt idx="20">
                  <c:v>6.1499999999998636</c:v>
                </c:pt>
                <c:pt idx="21">
                  <c:v>6.25</c:v>
                </c:pt>
                <c:pt idx="22">
                  <c:v>7.3499999999999091</c:v>
                </c:pt>
                <c:pt idx="23">
                  <c:v>8.4499999999998181</c:v>
                </c:pt>
                <c:pt idx="24">
                  <c:v>8.0499999999999545</c:v>
                </c:pt>
                <c:pt idx="25">
                  <c:v>7.8499999999999091</c:v>
                </c:pt>
                <c:pt idx="26">
                  <c:v>7.9499999999998181</c:v>
                </c:pt>
                <c:pt idx="27">
                  <c:v>8.0499999999999545</c:v>
                </c:pt>
                <c:pt idx="28">
                  <c:v>8.0499999999999545</c:v>
                </c:pt>
                <c:pt idx="29">
                  <c:v>9.25</c:v>
                </c:pt>
                <c:pt idx="30">
                  <c:v>9.3499999999999091</c:v>
                </c:pt>
                <c:pt idx="31">
                  <c:v>8.4499999999998181</c:v>
                </c:pt>
                <c:pt idx="32">
                  <c:v>8.3499999999999091</c:v>
                </c:pt>
                <c:pt idx="33">
                  <c:v>8.1499999999998636</c:v>
                </c:pt>
                <c:pt idx="34">
                  <c:v>8.25</c:v>
                </c:pt>
                <c:pt idx="35">
                  <c:v>8.3499999999999091</c:v>
                </c:pt>
              </c:numCache>
            </c:numRef>
          </c:yVal>
          <c:smooth val="0"/>
        </c:ser>
        <c:ser>
          <c:idx val="28"/>
          <c:order val="27"/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</c:spPr>
          </c:marker>
          <c:xVal>
            <c:numRef>
              <c:f>Graph!$H$89:$AR$89</c:f>
              <c:numCache>
                <c:formatCode>m/d/yyyy</c:formatCode>
                <c:ptCount val="37"/>
                <c:pt idx="0">
                  <c:v>41756</c:v>
                </c:pt>
                <c:pt idx="1">
                  <c:v>41770</c:v>
                </c:pt>
                <c:pt idx="2">
                  <c:v>41777</c:v>
                </c:pt>
                <c:pt idx="3">
                  <c:v>41784</c:v>
                </c:pt>
                <c:pt idx="4">
                  <c:v>41791</c:v>
                </c:pt>
                <c:pt idx="5">
                  <c:v>41798</c:v>
                </c:pt>
                <c:pt idx="6">
                  <c:v>41805</c:v>
                </c:pt>
                <c:pt idx="7">
                  <c:v>41812</c:v>
                </c:pt>
                <c:pt idx="8">
                  <c:v>41819</c:v>
                </c:pt>
                <c:pt idx="9">
                  <c:v>41826</c:v>
                </c:pt>
                <c:pt idx="10">
                  <c:v>41833</c:v>
                </c:pt>
                <c:pt idx="11">
                  <c:v>41840</c:v>
                </c:pt>
                <c:pt idx="12">
                  <c:v>41847</c:v>
                </c:pt>
                <c:pt idx="13">
                  <c:v>41855</c:v>
                </c:pt>
                <c:pt idx="14">
                  <c:v>41861</c:v>
                </c:pt>
                <c:pt idx="15">
                  <c:v>41868</c:v>
                </c:pt>
                <c:pt idx="16">
                  <c:v>41875</c:v>
                </c:pt>
                <c:pt idx="17">
                  <c:v>41882</c:v>
                </c:pt>
                <c:pt idx="18">
                  <c:v>41889</c:v>
                </c:pt>
                <c:pt idx="19">
                  <c:v>41896</c:v>
                </c:pt>
                <c:pt idx="20">
                  <c:v>41903</c:v>
                </c:pt>
                <c:pt idx="21">
                  <c:v>41910</c:v>
                </c:pt>
                <c:pt idx="22">
                  <c:v>41917</c:v>
                </c:pt>
                <c:pt idx="23">
                  <c:v>41924</c:v>
                </c:pt>
                <c:pt idx="24">
                  <c:v>41931</c:v>
                </c:pt>
                <c:pt idx="25">
                  <c:v>41938</c:v>
                </c:pt>
                <c:pt idx="26">
                  <c:v>41945</c:v>
                </c:pt>
                <c:pt idx="27">
                  <c:v>41952</c:v>
                </c:pt>
                <c:pt idx="28">
                  <c:v>41959</c:v>
                </c:pt>
                <c:pt idx="29">
                  <c:v>41966</c:v>
                </c:pt>
                <c:pt idx="30">
                  <c:v>41973</c:v>
                </c:pt>
                <c:pt idx="31">
                  <c:v>41980</c:v>
                </c:pt>
                <c:pt idx="32">
                  <c:v>41987</c:v>
                </c:pt>
                <c:pt idx="33">
                  <c:v>41994</c:v>
                </c:pt>
                <c:pt idx="34">
                  <c:v>42001</c:v>
                </c:pt>
                <c:pt idx="35">
                  <c:v>42008</c:v>
                </c:pt>
                <c:pt idx="36">
                  <c:v>42015</c:v>
                </c:pt>
              </c:numCache>
            </c:numRef>
          </c:xVal>
          <c:yVal>
            <c:numRef>
              <c:f>Graph!$H$199:$AQ$199</c:f>
              <c:numCache>
                <c:formatCode>0.00</c:formatCode>
                <c:ptCount val="36"/>
                <c:pt idx="0">
                  <c:v>10.700000000000045</c:v>
                </c:pt>
                <c:pt idx="1">
                  <c:v>10.299999999999955</c:v>
                </c:pt>
                <c:pt idx="2">
                  <c:v>10.200000000000045</c:v>
                </c:pt>
                <c:pt idx="3">
                  <c:v>10.100000000000136</c:v>
                </c:pt>
                <c:pt idx="4">
                  <c:v>10.049999999999955</c:v>
                </c:pt>
                <c:pt idx="5">
                  <c:v>9.7999999999999545</c:v>
                </c:pt>
                <c:pt idx="6">
                  <c:v>9.2000000000000455</c:v>
                </c:pt>
                <c:pt idx="7">
                  <c:v>9.1000000000001364</c:v>
                </c:pt>
                <c:pt idx="8">
                  <c:v>8.9000000000000909</c:v>
                </c:pt>
                <c:pt idx="9">
                  <c:v>9</c:v>
                </c:pt>
                <c:pt idx="10">
                  <c:v>8</c:v>
                </c:pt>
                <c:pt idx="11">
                  <c:v>7.7000000000000455</c:v>
                </c:pt>
                <c:pt idx="12">
                  <c:v>6.9000000000000909</c:v>
                </c:pt>
                <c:pt idx="13">
                  <c:v>5.9000000000000909</c:v>
                </c:pt>
                <c:pt idx="14">
                  <c:v>5.7000000000000455</c:v>
                </c:pt>
                <c:pt idx="15">
                  <c:v>5.7000000000000455</c:v>
                </c:pt>
                <c:pt idx="16">
                  <c:v>5.9000000000000909</c:v>
                </c:pt>
                <c:pt idx="17">
                  <c:v>5.7000000000000455</c:v>
                </c:pt>
                <c:pt idx="18">
                  <c:v>6</c:v>
                </c:pt>
                <c:pt idx="19">
                  <c:v>5.5</c:v>
                </c:pt>
                <c:pt idx="20">
                  <c:v>5.6000000000001364</c:v>
                </c:pt>
                <c:pt idx="21">
                  <c:v>5.5</c:v>
                </c:pt>
                <c:pt idx="22">
                  <c:v>6.4000000000000909</c:v>
                </c:pt>
                <c:pt idx="23">
                  <c:v>7.2999999999999545</c:v>
                </c:pt>
                <c:pt idx="24">
                  <c:v>7.4000000000000909</c:v>
                </c:pt>
                <c:pt idx="25">
                  <c:v>8.1000000000001364</c:v>
                </c:pt>
                <c:pt idx="26">
                  <c:v>8.4000000000000909</c:v>
                </c:pt>
                <c:pt idx="27">
                  <c:v>8.5</c:v>
                </c:pt>
                <c:pt idx="28">
                  <c:v>8.6000000000001364</c:v>
                </c:pt>
                <c:pt idx="29">
                  <c:v>8.7000000000000455</c:v>
                </c:pt>
                <c:pt idx="30">
                  <c:v>8.9000000000000909</c:v>
                </c:pt>
                <c:pt idx="31">
                  <c:v>9</c:v>
                </c:pt>
                <c:pt idx="32">
                  <c:v>9</c:v>
                </c:pt>
                <c:pt idx="33">
                  <c:v>9.1000000000001364</c:v>
                </c:pt>
                <c:pt idx="34">
                  <c:v>9.2000000000000455</c:v>
                </c:pt>
                <c:pt idx="35">
                  <c:v>9.4000000000000909</c:v>
                </c:pt>
              </c:numCache>
            </c:numRef>
          </c:yVal>
          <c:smooth val="0"/>
        </c:ser>
        <c:ser>
          <c:idx val="29"/>
          <c:order val="28"/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</c:spPr>
          </c:marker>
          <c:xVal>
            <c:numRef>
              <c:f>Graph!$H$89:$AR$89</c:f>
              <c:numCache>
                <c:formatCode>m/d/yyyy</c:formatCode>
                <c:ptCount val="37"/>
                <c:pt idx="0">
                  <c:v>41756</c:v>
                </c:pt>
                <c:pt idx="1">
                  <c:v>41770</c:v>
                </c:pt>
                <c:pt idx="2">
                  <c:v>41777</c:v>
                </c:pt>
                <c:pt idx="3">
                  <c:v>41784</c:v>
                </c:pt>
                <c:pt idx="4">
                  <c:v>41791</c:v>
                </c:pt>
                <c:pt idx="5">
                  <c:v>41798</c:v>
                </c:pt>
                <c:pt idx="6">
                  <c:v>41805</c:v>
                </c:pt>
                <c:pt idx="7">
                  <c:v>41812</c:v>
                </c:pt>
                <c:pt idx="8">
                  <c:v>41819</c:v>
                </c:pt>
                <c:pt idx="9">
                  <c:v>41826</c:v>
                </c:pt>
                <c:pt idx="10">
                  <c:v>41833</c:v>
                </c:pt>
                <c:pt idx="11">
                  <c:v>41840</c:v>
                </c:pt>
                <c:pt idx="12">
                  <c:v>41847</c:v>
                </c:pt>
                <c:pt idx="13">
                  <c:v>41855</c:v>
                </c:pt>
                <c:pt idx="14">
                  <c:v>41861</c:v>
                </c:pt>
                <c:pt idx="15">
                  <c:v>41868</c:v>
                </c:pt>
                <c:pt idx="16">
                  <c:v>41875</c:v>
                </c:pt>
                <c:pt idx="17">
                  <c:v>41882</c:v>
                </c:pt>
                <c:pt idx="18">
                  <c:v>41889</c:v>
                </c:pt>
                <c:pt idx="19">
                  <c:v>41896</c:v>
                </c:pt>
                <c:pt idx="20">
                  <c:v>41903</c:v>
                </c:pt>
                <c:pt idx="21">
                  <c:v>41910</c:v>
                </c:pt>
                <c:pt idx="22">
                  <c:v>41917</c:v>
                </c:pt>
                <c:pt idx="23">
                  <c:v>41924</c:v>
                </c:pt>
                <c:pt idx="24">
                  <c:v>41931</c:v>
                </c:pt>
                <c:pt idx="25">
                  <c:v>41938</c:v>
                </c:pt>
                <c:pt idx="26">
                  <c:v>41945</c:v>
                </c:pt>
                <c:pt idx="27">
                  <c:v>41952</c:v>
                </c:pt>
                <c:pt idx="28">
                  <c:v>41959</c:v>
                </c:pt>
                <c:pt idx="29">
                  <c:v>41966</c:v>
                </c:pt>
                <c:pt idx="30">
                  <c:v>41973</c:v>
                </c:pt>
                <c:pt idx="31">
                  <c:v>41980</c:v>
                </c:pt>
                <c:pt idx="32">
                  <c:v>41987</c:v>
                </c:pt>
                <c:pt idx="33">
                  <c:v>41994</c:v>
                </c:pt>
                <c:pt idx="34">
                  <c:v>42001</c:v>
                </c:pt>
                <c:pt idx="35">
                  <c:v>42008</c:v>
                </c:pt>
                <c:pt idx="36">
                  <c:v>42015</c:v>
                </c:pt>
              </c:numCache>
            </c:numRef>
          </c:xVal>
          <c:yVal>
            <c:numRef>
              <c:f>Graph!$H$200:$AQ$200</c:f>
              <c:numCache>
                <c:formatCode>0.00</c:formatCode>
                <c:ptCount val="36"/>
                <c:pt idx="0">
                  <c:v>10</c:v>
                </c:pt>
                <c:pt idx="1">
                  <c:v>9.7000000000000455</c:v>
                </c:pt>
                <c:pt idx="2">
                  <c:v>9.7000000000000455</c:v>
                </c:pt>
                <c:pt idx="3">
                  <c:v>9.7000000000000455</c:v>
                </c:pt>
                <c:pt idx="4">
                  <c:v>9.7000000000000455</c:v>
                </c:pt>
                <c:pt idx="5">
                  <c:v>9.7000000000000455</c:v>
                </c:pt>
                <c:pt idx="6">
                  <c:v>9.5999999999999091</c:v>
                </c:pt>
                <c:pt idx="7">
                  <c:v>9.5</c:v>
                </c:pt>
                <c:pt idx="8">
                  <c:v>9.5</c:v>
                </c:pt>
                <c:pt idx="9">
                  <c:v>9.5999999999999091</c:v>
                </c:pt>
                <c:pt idx="10">
                  <c:v>9.2999999999999545</c:v>
                </c:pt>
                <c:pt idx="11">
                  <c:v>7.7999999999999545</c:v>
                </c:pt>
                <c:pt idx="12">
                  <c:v>8.2000000000000455</c:v>
                </c:pt>
                <c:pt idx="13">
                  <c:v>7</c:v>
                </c:pt>
                <c:pt idx="14">
                  <c:v>6.8999999999998636</c:v>
                </c:pt>
                <c:pt idx="15">
                  <c:v>6.7999999999999545</c:v>
                </c:pt>
                <c:pt idx="16">
                  <c:v>7</c:v>
                </c:pt>
                <c:pt idx="17">
                  <c:v>6.8999999999998636</c:v>
                </c:pt>
                <c:pt idx="18">
                  <c:v>7.0999999999999091</c:v>
                </c:pt>
                <c:pt idx="19">
                  <c:v>6.7999999999999545</c:v>
                </c:pt>
                <c:pt idx="20">
                  <c:v>7.0999999999999091</c:v>
                </c:pt>
                <c:pt idx="21">
                  <c:v>6.8999999999998636</c:v>
                </c:pt>
                <c:pt idx="22">
                  <c:v>7.8999999999998636</c:v>
                </c:pt>
                <c:pt idx="23">
                  <c:v>8.8999999999998636</c:v>
                </c:pt>
                <c:pt idx="24">
                  <c:v>8.8999999999998636</c:v>
                </c:pt>
                <c:pt idx="25">
                  <c:v>9.0999999999999091</c:v>
                </c:pt>
                <c:pt idx="26">
                  <c:v>9.0999999999999091</c:v>
                </c:pt>
                <c:pt idx="27">
                  <c:v>9</c:v>
                </c:pt>
                <c:pt idx="28">
                  <c:v>9</c:v>
                </c:pt>
                <c:pt idx="29">
                  <c:v>9.0999999999999091</c:v>
                </c:pt>
                <c:pt idx="30">
                  <c:v>9.3999999999998636</c:v>
                </c:pt>
                <c:pt idx="31">
                  <c:v>9.5</c:v>
                </c:pt>
                <c:pt idx="32">
                  <c:v>9.5</c:v>
                </c:pt>
                <c:pt idx="33">
                  <c:v>9.5999999999999091</c:v>
                </c:pt>
                <c:pt idx="34">
                  <c:v>9.7000000000000455</c:v>
                </c:pt>
                <c:pt idx="35">
                  <c:v>9.2999999999999545</c:v>
                </c:pt>
              </c:numCache>
            </c:numRef>
          </c:yVal>
          <c:smooth val="0"/>
        </c:ser>
        <c:ser>
          <c:idx val="30"/>
          <c:order val="29"/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</c:spPr>
          </c:marker>
          <c:xVal>
            <c:numRef>
              <c:f>Graph!$H$89:$AR$89</c:f>
              <c:numCache>
                <c:formatCode>m/d/yyyy</c:formatCode>
                <c:ptCount val="37"/>
                <c:pt idx="0">
                  <c:v>41756</c:v>
                </c:pt>
                <c:pt idx="1">
                  <c:v>41770</c:v>
                </c:pt>
                <c:pt idx="2">
                  <c:v>41777</c:v>
                </c:pt>
                <c:pt idx="3">
                  <c:v>41784</c:v>
                </c:pt>
                <c:pt idx="4">
                  <c:v>41791</c:v>
                </c:pt>
                <c:pt idx="5">
                  <c:v>41798</c:v>
                </c:pt>
                <c:pt idx="6">
                  <c:v>41805</c:v>
                </c:pt>
                <c:pt idx="7">
                  <c:v>41812</c:v>
                </c:pt>
                <c:pt idx="8">
                  <c:v>41819</c:v>
                </c:pt>
                <c:pt idx="9">
                  <c:v>41826</c:v>
                </c:pt>
                <c:pt idx="10">
                  <c:v>41833</c:v>
                </c:pt>
                <c:pt idx="11">
                  <c:v>41840</c:v>
                </c:pt>
                <c:pt idx="12">
                  <c:v>41847</c:v>
                </c:pt>
                <c:pt idx="13">
                  <c:v>41855</c:v>
                </c:pt>
                <c:pt idx="14">
                  <c:v>41861</c:v>
                </c:pt>
                <c:pt idx="15">
                  <c:v>41868</c:v>
                </c:pt>
                <c:pt idx="16">
                  <c:v>41875</c:v>
                </c:pt>
                <c:pt idx="17">
                  <c:v>41882</c:v>
                </c:pt>
                <c:pt idx="18">
                  <c:v>41889</c:v>
                </c:pt>
                <c:pt idx="19">
                  <c:v>41896</c:v>
                </c:pt>
                <c:pt idx="20">
                  <c:v>41903</c:v>
                </c:pt>
                <c:pt idx="21">
                  <c:v>41910</c:v>
                </c:pt>
                <c:pt idx="22">
                  <c:v>41917</c:v>
                </c:pt>
                <c:pt idx="23">
                  <c:v>41924</c:v>
                </c:pt>
                <c:pt idx="24">
                  <c:v>41931</c:v>
                </c:pt>
                <c:pt idx="25">
                  <c:v>41938</c:v>
                </c:pt>
                <c:pt idx="26">
                  <c:v>41945</c:v>
                </c:pt>
                <c:pt idx="27">
                  <c:v>41952</c:v>
                </c:pt>
                <c:pt idx="28">
                  <c:v>41959</c:v>
                </c:pt>
                <c:pt idx="29">
                  <c:v>41966</c:v>
                </c:pt>
                <c:pt idx="30">
                  <c:v>41973</c:v>
                </c:pt>
                <c:pt idx="31">
                  <c:v>41980</c:v>
                </c:pt>
                <c:pt idx="32">
                  <c:v>41987</c:v>
                </c:pt>
                <c:pt idx="33">
                  <c:v>41994</c:v>
                </c:pt>
                <c:pt idx="34">
                  <c:v>42001</c:v>
                </c:pt>
                <c:pt idx="35">
                  <c:v>42008</c:v>
                </c:pt>
                <c:pt idx="36">
                  <c:v>42015</c:v>
                </c:pt>
              </c:numCache>
            </c:numRef>
          </c:xVal>
          <c:yVal>
            <c:numRef>
              <c:f>Graph!$H$229:$AQ$229</c:f>
              <c:numCache>
                <c:formatCode>0.00</c:formatCode>
                <c:ptCount val="36"/>
                <c:pt idx="0">
                  <c:v>9.7999999999999545</c:v>
                </c:pt>
                <c:pt idx="1">
                  <c:v>10</c:v>
                </c:pt>
                <c:pt idx="2">
                  <c:v>9.7999999999999545</c:v>
                </c:pt>
                <c:pt idx="3">
                  <c:v>9.8999999999998636</c:v>
                </c:pt>
                <c:pt idx="4">
                  <c:v>9.7999999999999545</c:v>
                </c:pt>
                <c:pt idx="5">
                  <c:v>9.7999999999999545</c:v>
                </c:pt>
                <c:pt idx="6">
                  <c:v>9.75</c:v>
                </c:pt>
                <c:pt idx="7">
                  <c:v>9.6999999999998181</c:v>
                </c:pt>
                <c:pt idx="8">
                  <c:v>9.7999999999999545</c:v>
                </c:pt>
                <c:pt idx="9">
                  <c:v>9.5999999999999091</c:v>
                </c:pt>
                <c:pt idx="10">
                  <c:v>9.5499999999999545</c:v>
                </c:pt>
                <c:pt idx="11">
                  <c:v>9.5</c:v>
                </c:pt>
                <c:pt idx="12">
                  <c:v>9</c:v>
                </c:pt>
                <c:pt idx="13">
                  <c:v>8</c:v>
                </c:pt>
                <c:pt idx="14">
                  <c:v>6.2999999999999545</c:v>
                </c:pt>
                <c:pt idx="15">
                  <c:v>6.0999999999999091</c:v>
                </c:pt>
                <c:pt idx="16">
                  <c:v>6</c:v>
                </c:pt>
                <c:pt idx="17">
                  <c:v>6.2999999999999545</c:v>
                </c:pt>
                <c:pt idx="18">
                  <c:v>5.5</c:v>
                </c:pt>
                <c:pt idx="19">
                  <c:v>5.2999999999999545</c:v>
                </c:pt>
                <c:pt idx="20">
                  <c:v>6.2999999999999545</c:v>
                </c:pt>
                <c:pt idx="21">
                  <c:v>6.8999999999998636</c:v>
                </c:pt>
                <c:pt idx="22">
                  <c:v>7.2999999999999545</c:v>
                </c:pt>
                <c:pt idx="23">
                  <c:v>7.0999999999999091</c:v>
                </c:pt>
                <c:pt idx="24">
                  <c:v>7.0999999999999091</c:v>
                </c:pt>
                <c:pt idx="25">
                  <c:v>7.2999999999999545</c:v>
                </c:pt>
                <c:pt idx="26">
                  <c:v>7.5</c:v>
                </c:pt>
                <c:pt idx="27">
                  <c:v>8.5</c:v>
                </c:pt>
                <c:pt idx="28">
                  <c:v>8.2999999999999545</c:v>
                </c:pt>
                <c:pt idx="29">
                  <c:v>9</c:v>
                </c:pt>
                <c:pt idx="30">
                  <c:v>9.0999999999999091</c:v>
                </c:pt>
                <c:pt idx="31">
                  <c:v>8.7999999999999545</c:v>
                </c:pt>
                <c:pt idx="32">
                  <c:v>8.8999999999998636</c:v>
                </c:pt>
                <c:pt idx="33">
                  <c:v>9</c:v>
                </c:pt>
                <c:pt idx="34">
                  <c:v>9</c:v>
                </c:pt>
                <c:pt idx="35">
                  <c:v>9.0999999999999091</c:v>
                </c:pt>
              </c:numCache>
            </c:numRef>
          </c:yVal>
          <c:smooth val="0"/>
        </c:ser>
        <c:ser>
          <c:idx val="31"/>
          <c:order val="30"/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</c:spPr>
          </c:marker>
          <c:xVal>
            <c:numRef>
              <c:f>Graph!$H$89:$AR$89</c:f>
              <c:numCache>
                <c:formatCode>m/d/yyyy</c:formatCode>
                <c:ptCount val="37"/>
                <c:pt idx="0">
                  <c:v>41756</c:v>
                </c:pt>
                <c:pt idx="1">
                  <c:v>41770</c:v>
                </c:pt>
                <c:pt idx="2">
                  <c:v>41777</c:v>
                </c:pt>
                <c:pt idx="3">
                  <c:v>41784</c:v>
                </c:pt>
                <c:pt idx="4">
                  <c:v>41791</c:v>
                </c:pt>
                <c:pt idx="5">
                  <c:v>41798</c:v>
                </c:pt>
                <c:pt idx="6">
                  <c:v>41805</c:v>
                </c:pt>
                <c:pt idx="7">
                  <c:v>41812</c:v>
                </c:pt>
                <c:pt idx="8">
                  <c:v>41819</c:v>
                </c:pt>
                <c:pt idx="9">
                  <c:v>41826</c:v>
                </c:pt>
                <c:pt idx="10">
                  <c:v>41833</c:v>
                </c:pt>
                <c:pt idx="11">
                  <c:v>41840</c:v>
                </c:pt>
                <c:pt idx="12">
                  <c:v>41847</c:v>
                </c:pt>
                <c:pt idx="13">
                  <c:v>41855</c:v>
                </c:pt>
                <c:pt idx="14">
                  <c:v>41861</c:v>
                </c:pt>
                <c:pt idx="15">
                  <c:v>41868</c:v>
                </c:pt>
                <c:pt idx="16">
                  <c:v>41875</c:v>
                </c:pt>
                <c:pt idx="17">
                  <c:v>41882</c:v>
                </c:pt>
                <c:pt idx="18">
                  <c:v>41889</c:v>
                </c:pt>
                <c:pt idx="19">
                  <c:v>41896</c:v>
                </c:pt>
                <c:pt idx="20">
                  <c:v>41903</c:v>
                </c:pt>
                <c:pt idx="21">
                  <c:v>41910</c:v>
                </c:pt>
                <c:pt idx="22">
                  <c:v>41917</c:v>
                </c:pt>
                <c:pt idx="23">
                  <c:v>41924</c:v>
                </c:pt>
                <c:pt idx="24">
                  <c:v>41931</c:v>
                </c:pt>
                <c:pt idx="25">
                  <c:v>41938</c:v>
                </c:pt>
                <c:pt idx="26">
                  <c:v>41945</c:v>
                </c:pt>
                <c:pt idx="27">
                  <c:v>41952</c:v>
                </c:pt>
                <c:pt idx="28">
                  <c:v>41959</c:v>
                </c:pt>
                <c:pt idx="29">
                  <c:v>41966</c:v>
                </c:pt>
                <c:pt idx="30">
                  <c:v>41973</c:v>
                </c:pt>
                <c:pt idx="31">
                  <c:v>41980</c:v>
                </c:pt>
                <c:pt idx="32">
                  <c:v>41987</c:v>
                </c:pt>
                <c:pt idx="33">
                  <c:v>41994</c:v>
                </c:pt>
                <c:pt idx="34">
                  <c:v>42001</c:v>
                </c:pt>
                <c:pt idx="35">
                  <c:v>42008</c:v>
                </c:pt>
                <c:pt idx="36">
                  <c:v>42015</c:v>
                </c:pt>
              </c:numCache>
            </c:numRef>
          </c:xVal>
          <c:yVal>
            <c:numRef>
              <c:f>Graph!$H$230:$AQ$230</c:f>
              <c:numCache>
                <c:formatCode>0.00</c:formatCode>
                <c:ptCount val="36"/>
                <c:pt idx="0">
                  <c:v>9.2999999999999545</c:v>
                </c:pt>
                <c:pt idx="1">
                  <c:v>8.7000000000000455</c:v>
                </c:pt>
                <c:pt idx="2">
                  <c:v>9.2000000000000455</c:v>
                </c:pt>
                <c:pt idx="3">
                  <c:v>8.7999999999999545</c:v>
                </c:pt>
                <c:pt idx="4">
                  <c:v>8.5999999999999091</c:v>
                </c:pt>
                <c:pt idx="5">
                  <c:v>8.5999999999999091</c:v>
                </c:pt>
                <c:pt idx="6">
                  <c:v>8.2999999999999545</c:v>
                </c:pt>
                <c:pt idx="7">
                  <c:v>8</c:v>
                </c:pt>
                <c:pt idx="8">
                  <c:v>7.7999999999999545</c:v>
                </c:pt>
                <c:pt idx="9">
                  <c:v>7.7000000000000455</c:v>
                </c:pt>
                <c:pt idx="10">
                  <c:v>7.5499999999999545</c:v>
                </c:pt>
                <c:pt idx="11">
                  <c:v>7.3999999999998636</c:v>
                </c:pt>
                <c:pt idx="12">
                  <c:v>5.8999999999998636</c:v>
                </c:pt>
                <c:pt idx="13">
                  <c:v>4.8999999999998636</c:v>
                </c:pt>
                <c:pt idx="14">
                  <c:v>4.2000000000000455</c:v>
                </c:pt>
                <c:pt idx="15">
                  <c:v>3.7000000000000455</c:v>
                </c:pt>
                <c:pt idx="16">
                  <c:v>3.5999999999999091</c:v>
                </c:pt>
                <c:pt idx="17">
                  <c:v>3.7999999999999545</c:v>
                </c:pt>
                <c:pt idx="18">
                  <c:v>3.7999999999999545</c:v>
                </c:pt>
                <c:pt idx="19">
                  <c:v>3.6499999999998636</c:v>
                </c:pt>
                <c:pt idx="20">
                  <c:v>3.8999999999998636</c:v>
                </c:pt>
                <c:pt idx="21">
                  <c:v>3.7999999999999545</c:v>
                </c:pt>
                <c:pt idx="22">
                  <c:v>4</c:v>
                </c:pt>
                <c:pt idx="23">
                  <c:v>3.8999999999998636</c:v>
                </c:pt>
                <c:pt idx="24">
                  <c:v>3.7999999999999545</c:v>
                </c:pt>
                <c:pt idx="25">
                  <c:v>3.8999999999998636</c:v>
                </c:pt>
                <c:pt idx="26">
                  <c:v>4</c:v>
                </c:pt>
                <c:pt idx="27">
                  <c:v>5.0999999999999091</c:v>
                </c:pt>
                <c:pt idx="28">
                  <c:v>5.2999999999999545</c:v>
                </c:pt>
                <c:pt idx="29">
                  <c:v>5.7000000000000455</c:v>
                </c:pt>
                <c:pt idx="30">
                  <c:v>5.8999999999998636</c:v>
                </c:pt>
                <c:pt idx="31">
                  <c:v>5.5999999999999091</c:v>
                </c:pt>
                <c:pt idx="32">
                  <c:v>5.7999999999999545</c:v>
                </c:pt>
                <c:pt idx="33">
                  <c:v>5.8999999999998636</c:v>
                </c:pt>
                <c:pt idx="34">
                  <c:v>6</c:v>
                </c:pt>
                <c:pt idx="35">
                  <c:v>6.0999999999999091</c:v>
                </c:pt>
              </c:numCache>
            </c:numRef>
          </c:yVal>
          <c:smooth val="0"/>
        </c:ser>
        <c:ser>
          <c:idx val="32"/>
          <c:order val="31"/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</c:spPr>
          </c:marker>
          <c:xVal>
            <c:numRef>
              <c:f>Graph!$H$89:$AR$89</c:f>
              <c:numCache>
                <c:formatCode>m/d/yyyy</c:formatCode>
                <c:ptCount val="37"/>
                <c:pt idx="0">
                  <c:v>41756</c:v>
                </c:pt>
                <c:pt idx="1">
                  <c:v>41770</c:v>
                </c:pt>
                <c:pt idx="2">
                  <c:v>41777</c:v>
                </c:pt>
                <c:pt idx="3">
                  <c:v>41784</c:v>
                </c:pt>
                <c:pt idx="4">
                  <c:v>41791</c:v>
                </c:pt>
                <c:pt idx="5">
                  <c:v>41798</c:v>
                </c:pt>
                <c:pt idx="6">
                  <c:v>41805</c:v>
                </c:pt>
                <c:pt idx="7">
                  <c:v>41812</c:v>
                </c:pt>
                <c:pt idx="8">
                  <c:v>41819</c:v>
                </c:pt>
                <c:pt idx="9">
                  <c:v>41826</c:v>
                </c:pt>
                <c:pt idx="10">
                  <c:v>41833</c:v>
                </c:pt>
                <c:pt idx="11">
                  <c:v>41840</c:v>
                </c:pt>
                <c:pt idx="12">
                  <c:v>41847</c:v>
                </c:pt>
                <c:pt idx="13">
                  <c:v>41855</c:v>
                </c:pt>
                <c:pt idx="14">
                  <c:v>41861</c:v>
                </c:pt>
                <c:pt idx="15">
                  <c:v>41868</c:v>
                </c:pt>
                <c:pt idx="16">
                  <c:v>41875</c:v>
                </c:pt>
                <c:pt idx="17">
                  <c:v>41882</c:v>
                </c:pt>
                <c:pt idx="18">
                  <c:v>41889</c:v>
                </c:pt>
                <c:pt idx="19">
                  <c:v>41896</c:v>
                </c:pt>
                <c:pt idx="20">
                  <c:v>41903</c:v>
                </c:pt>
                <c:pt idx="21">
                  <c:v>41910</c:v>
                </c:pt>
                <c:pt idx="22">
                  <c:v>41917</c:v>
                </c:pt>
                <c:pt idx="23">
                  <c:v>41924</c:v>
                </c:pt>
                <c:pt idx="24">
                  <c:v>41931</c:v>
                </c:pt>
                <c:pt idx="25">
                  <c:v>41938</c:v>
                </c:pt>
                <c:pt idx="26">
                  <c:v>41945</c:v>
                </c:pt>
                <c:pt idx="27">
                  <c:v>41952</c:v>
                </c:pt>
                <c:pt idx="28">
                  <c:v>41959</c:v>
                </c:pt>
                <c:pt idx="29">
                  <c:v>41966</c:v>
                </c:pt>
                <c:pt idx="30">
                  <c:v>41973</c:v>
                </c:pt>
                <c:pt idx="31">
                  <c:v>41980</c:v>
                </c:pt>
                <c:pt idx="32">
                  <c:v>41987</c:v>
                </c:pt>
                <c:pt idx="33">
                  <c:v>41994</c:v>
                </c:pt>
                <c:pt idx="34">
                  <c:v>42001</c:v>
                </c:pt>
                <c:pt idx="35">
                  <c:v>42008</c:v>
                </c:pt>
                <c:pt idx="36">
                  <c:v>42015</c:v>
                </c:pt>
              </c:numCache>
            </c:numRef>
          </c:xVal>
          <c:yVal>
            <c:numRef>
              <c:f>Graph!$H$231:$AQ$231</c:f>
              <c:numCache>
                <c:formatCode>0.00</c:formatCode>
                <c:ptCount val="36"/>
                <c:pt idx="0">
                  <c:v>9.25</c:v>
                </c:pt>
                <c:pt idx="1">
                  <c:v>9.1000000000001364</c:v>
                </c:pt>
                <c:pt idx="2">
                  <c:v>9.7000000000000455</c:v>
                </c:pt>
                <c:pt idx="3">
                  <c:v>8.8000000000001819</c:v>
                </c:pt>
                <c:pt idx="4">
                  <c:v>8.4000000000000909</c:v>
                </c:pt>
                <c:pt idx="5">
                  <c:v>8.4000000000000909</c:v>
                </c:pt>
                <c:pt idx="6">
                  <c:v>8.2000000000000455</c:v>
                </c:pt>
                <c:pt idx="7">
                  <c:v>7.7000000000000455</c:v>
                </c:pt>
                <c:pt idx="8">
                  <c:v>7.3000000000001819</c:v>
                </c:pt>
                <c:pt idx="9">
                  <c:v>7</c:v>
                </c:pt>
                <c:pt idx="10">
                  <c:v>6.8000000000001819</c:v>
                </c:pt>
                <c:pt idx="11">
                  <c:v>6.7000000000000455</c:v>
                </c:pt>
                <c:pt idx="12">
                  <c:v>5.4000000000000909</c:v>
                </c:pt>
                <c:pt idx="13">
                  <c:v>4.3000000000001819</c:v>
                </c:pt>
                <c:pt idx="14">
                  <c:v>3.4000000000000909</c:v>
                </c:pt>
                <c:pt idx="15">
                  <c:v>2.8000000000001819</c:v>
                </c:pt>
                <c:pt idx="16">
                  <c:v>2.8000000000001819</c:v>
                </c:pt>
                <c:pt idx="17">
                  <c:v>3</c:v>
                </c:pt>
                <c:pt idx="18">
                  <c:v>2.9000000000000909</c:v>
                </c:pt>
                <c:pt idx="19">
                  <c:v>2.8000000000001819</c:v>
                </c:pt>
                <c:pt idx="20">
                  <c:v>3.1000000000001364</c:v>
                </c:pt>
                <c:pt idx="21">
                  <c:v>3</c:v>
                </c:pt>
                <c:pt idx="22">
                  <c:v>3.3000000000001819</c:v>
                </c:pt>
                <c:pt idx="23">
                  <c:v>3.2000000000000455</c:v>
                </c:pt>
                <c:pt idx="24">
                  <c:v>3.7000000000000455</c:v>
                </c:pt>
                <c:pt idx="25">
                  <c:v>3.9000000000000909</c:v>
                </c:pt>
                <c:pt idx="26">
                  <c:v>4.1000000000001364</c:v>
                </c:pt>
                <c:pt idx="27">
                  <c:v>4.2000000000000455</c:v>
                </c:pt>
                <c:pt idx="28">
                  <c:v>4.4000000000000909</c:v>
                </c:pt>
                <c:pt idx="29">
                  <c:v>4.9000000000000909</c:v>
                </c:pt>
                <c:pt idx="30">
                  <c:v>5</c:v>
                </c:pt>
                <c:pt idx="31">
                  <c:v>4.7000000000000455</c:v>
                </c:pt>
                <c:pt idx="32">
                  <c:v>4.8000000000001819</c:v>
                </c:pt>
                <c:pt idx="33">
                  <c:v>4.9000000000000909</c:v>
                </c:pt>
                <c:pt idx="34">
                  <c:v>4.9000000000000909</c:v>
                </c:pt>
                <c:pt idx="35">
                  <c:v>5.2000000000000455</c:v>
                </c:pt>
              </c:numCache>
            </c:numRef>
          </c:yVal>
          <c:smooth val="0"/>
        </c:ser>
        <c:ser>
          <c:idx val="33"/>
          <c:order val="32"/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</c:spPr>
          </c:marker>
          <c:xVal>
            <c:numRef>
              <c:f>Graph!$H$89:$AR$89</c:f>
              <c:numCache>
                <c:formatCode>m/d/yyyy</c:formatCode>
                <c:ptCount val="37"/>
                <c:pt idx="0">
                  <c:v>41756</c:v>
                </c:pt>
                <c:pt idx="1">
                  <c:v>41770</c:v>
                </c:pt>
                <c:pt idx="2">
                  <c:v>41777</c:v>
                </c:pt>
                <c:pt idx="3">
                  <c:v>41784</c:v>
                </c:pt>
                <c:pt idx="4">
                  <c:v>41791</c:v>
                </c:pt>
                <c:pt idx="5">
                  <c:v>41798</c:v>
                </c:pt>
                <c:pt idx="6">
                  <c:v>41805</c:v>
                </c:pt>
                <c:pt idx="7">
                  <c:v>41812</c:v>
                </c:pt>
                <c:pt idx="8">
                  <c:v>41819</c:v>
                </c:pt>
                <c:pt idx="9">
                  <c:v>41826</c:v>
                </c:pt>
                <c:pt idx="10">
                  <c:v>41833</c:v>
                </c:pt>
                <c:pt idx="11">
                  <c:v>41840</c:v>
                </c:pt>
                <c:pt idx="12">
                  <c:v>41847</c:v>
                </c:pt>
                <c:pt idx="13">
                  <c:v>41855</c:v>
                </c:pt>
                <c:pt idx="14">
                  <c:v>41861</c:v>
                </c:pt>
                <c:pt idx="15">
                  <c:v>41868</c:v>
                </c:pt>
                <c:pt idx="16">
                  <c:v>41875</c:v>
                </c:pt>
                <c:pt idx="17">
                  <c:v>41882</c:v>
                </c:pt>
                <c:pt idx="18">
                  <c:v>41889</c:v>
                </c:pt>
                <c:pt idx="19">
                  <c:v>41896</c:v>
                </c:pt>
                <c:pt idx="20">
                  <c:v>41903</c:v>
                </c:pt>
                <c:pt idx="21">
                  <c:v>41910</c:v>
                </c:pt>
                <c:pt idx="22">
                  <c:v>41917</c:v>
                </c:pt>
                <c:pt idx="23">
                  <c:v>41924</c:v>
                </c:pt>
                <c:pt idx="24">
                  <c:v>41931</c:v>
                </c:pt>
                <c:pt idx="25">
                  <c:v>41938</c:v>
                </c:pt>
                <c:pt idx="26">
                  <c:v>41945</c:v>
                </c:pt>
                <c:pt idx="27">
                  <c:v>41952</c:v>
                </c:pt>
                <c:pt idx="28">
                  <c:v>41959</c:v>
                </c:pt>
                <c:pt idx="29">
                  <c:v>41966</c:v>
                </c:pt>
                <c:pt idx="30">
                  <c:v>41973</c:v>
                </c:pt>
                <c:pt idx="31">
                  <c:v>41980</c:v>
                </c:pt>
                <c:pt idx="32">
                  <c:v>41987</c:v>
                </c:pt>
                <c:pt idx="33">
                  <c:v>41994</c:v>
                </c:pt>
                <c:pt idx="34">
                  <c:v>42001</c:v>
                </c:pt>
                <c:pt idx="35">
                  <c:v>42008</c:v>
                </c:pt>
                <c:pt idx="36">
                  <c:v>42015</c:v>
                </c:pt>
              </c:numCache>
            </c:numRef>
          </c:xVal>
          <c:yVal>
            <c:numRef>
              <c:f>Graph!$H$232:$AQ$232</c:f>
              <c:numCache>
                <c:formatCode>0.00</c:formatCode>
                <c:ptCount val="36"/>
                <c:pt idx="0">
                  <c:v>9.9000000000000909</c:v>
                </c:pt>
                <c:pt idx="1">
                  <c:v>9.2999999999999545</c:v>
                </c:pt>
                <c:pt idx="2">
                  <c:v>9</c:v>
                </c:pt>
                <c:pt idx="3">
                  <c:v>9.9000000000000909</c:v>
                </c:pt>
                <c:pt idx="4">
                  <c:v>9.5</c:v>
                </c:pt>
                <c:pt idx="5">
                  <c:v>9.5</c:v>
                </c:pt>
                <c:pt idx="6">
                  <c:v>9.1000000000001364</c:v>
                </c:pt>
                <c:pt idx="7">
                  <c:v>8.6000000000001364</c:v>
                </c:pt>
                <c:pt idx="8">
                  <c:v>8.5</c:v>
                </c:pt>
                <c:pt idx="9">
                  <c:v>7.6000000000001364</c:v>
                </c:pt>
                <c:pt idx="10">
                  <c:v>7.4000000000000909</c:v>
                </c:pt>
                <c:pt idx="11">
                  <c:v>7.2000000000000455</c:v>
                </c:pt>
                <c:pt idx="12">
                  <c:v>6.9000000000000909</c:v>
                </c:pt>
                <c:pt idx="13">
                  <c:v>6.6000000000001364</c:v>
                </c:pt>
                <c:pt idx="14">
                  <c:v>4.7000000000000455</c:v>
                </c:pt>
                <c:pt idx="15">
                  <c:v>4.6000000000001364</c:v>
                </c:pt>
                <c:pt idx="16">
                  <c:v>4.5</c:v>
                </c:pt>
                <c:pt idx="17">
                  <c:v>3.7999999999999545</c:v>
                </c:pt>
                <c:pt idx="18">
                  <c:v>3.7999999999999545</c:v>
                </c:pt>
                <c:pt idx="19">
                  <c:v>3.6500000000000909</c:v>
                </c:pt>
                <c:pt idx="20">
                  <c:v>4</c:v>
                </c:pt>
                <c:pt idx="21">
                  <c:v>3.9000000000000909</c:v>
                </c:pt>
                <c:pt idx="22">
                  <c:v>4.2000000000000455</c:v>
                </c:pt>
                <c:pt idx="23">
                  <c:v>3.9000000000000909</c:v>
                </c:pt>
                <c:pt idx="24">
                  <c:v>4.2000000000000455</c:v>
                </c:pt>
                <c:pt idx="25">
                  <c:v>4.5</c:v>
                </c:pt>
                <c:pt idx="26">
                  <c:v>4.7000000000000455</c:v>
                </c:pt>
                <c:pt idx="27">
                  <c:v>5.4000000000000909</c:v>
                </c:pt>
                <c:pt idx="28">
                  <c:v>6.5</c:v>
                </c:pt>
                <c:pt idx="29">
                  <c:v>7</c:v>
                </c:pt>
                <c:pt idx="30">
                  <c:v>7.4000000000000909</c:v>
                </c:pt>
                <c:pt idx="31">
                  <c:v>7.4000000000000909</c:v>
                </c:pt>
                <c:pt idx="32">
                  <c:v>7.4000000000000909</c:v>
                </c:pt>
                <c:pt idx="33">
                  <c:v>7.4000000000000909</c:v>
                </c:pt>
                <c:pt idx="34">
                  <c:v>7.4000000000000909</c:v>
                </c:pt>
                <c:pt idx="35">
                  <c:v>7.6000000000001364</c:v>
                </c:pt>
              </c:numCache>
            </c:numRef>
          </c:yVal>
          <c:smooth val="0"/>
        </c:ser>
        <c:ser>
          <c:idx val="34"/>
          <c:order val="33"/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</c:spPr>
          </c:marker>
          <c:xVal>
            <c:numRef>
              <c:f>Graph!$H$89:$AR$89</c:f>
              <c:numCache>
                <c:formatCode>m/d/yyyy</c:formatCode>
                <c:ptCount val="37"/>
                <c:pt idx="0">
                  <c:v>41756</c:v>
                </c:pt>
                <c:pt idx="1">
                  <c:v>41770</c:v>
                </c:pt>
                <c:pt idx="2">
                  <c:v>41777</c:v>
                </c:pt>
                <c:pt idx="3">
                  <c:v>41784</c:v>
                </c:pt>
                <c:pt idx="4">
                  <c:v>41791</c:v>
                </c:pt>
                <c:pt idx="5">
                  <c:v>41798</c:v>
                </c:pt>
                <c:pt idx="6">
                  <c:v>41805</c:v>
                </c:pt>
                <c:pt idx="7">
                  <c:v>41812</c:v>
                </c:pt>
                <c:pt idx="8">
                  <c:v>41819</c:v>
                </c:pt>
                <c:pt idx="9">
                  <c:v>41826</c:v>
                </c:pt>
                <c:pt idx="10">
                  <c:v>41833</c:v>
                </c:pt>
                <c:pt idx="11">
                  <c:v>41840</c:v>
                </c:pt>
                <c:pt idx="12">
                  <c:v>41847</c:v>
                </c:pt>
                <c:pt idx="13">
                  <c:v>41855</c:v>
                </c:pt>
                <c:pt idx="14">
                  <c:v>41861</c:v>
                </c:pt>
                <c:pt idx="15">
                  <c:v>41868</c:v>
                </c:pt>
                <c:pt idx="16">
                  <c:v>41875</c:v>
                </c:pt>
                <c:pt idx="17">
                  <c:v>41882</c:v>
                </c:pt>
                <c:pt idx="18">
                  <c:v>41889</c:v>
                </c:pt>
                <c:pt idx="19">
                  <c:v>41896</c:v>
                </c:pt>
                <c:pt idx="20">
                  <c:v>41903</c:v>
                </c:pt>
                <c:pt idx="21">
                  <c:v>41910</c:v>
                </c:pt>
                <c:pt idx="22">
                  <c:v>41917</c:v>
                </c:pt>
                <c:pt idx="23">
                  <c:v>41924</c:v>
                </c:pt>
                <c:pt idx="24">
                  <c:v>41931</c:v>
                </c:pt>
                <c:pt idx="25">
                  <c:v>41938</c:v>
                </c:pt>
                <c:pt idx="26">
                  <c:v>41945</c:v>
                </c:pt>
                <c:pt idx="27">
                  <c:v>41952</c:v>
                </c:pt>
                <c:pt idx="28">
                  <c:v>41959</c:v>
                </c:pt>
                <c:pt idx="29">
                  <c:v>41966</c:v>
                </c:pt>
                <c:pt idx="30">
                  <c:v>41973</c:v>
                </c:pt>
                <c:pt idx="31">
                  <c:v>41980</c:v>
                </c:pt>
                <c:pt idx="32">
                  <c:v>41987</c:v>
                </c:pt>
                <c:pt idx="33">
                  <c:v>41994</c:v>
                </c:pt>
                <c:pt idx="34">
                  <c:v>42001</c:v>
                </c:pt>
                <c:pt idx="35">
                  <c:v>42008</c:v>
                </c:pt>
                <c:pt idx="36">
                  <c:v>42015</c:v>
                </c:pt>
              </c:numCache>
            </c:numRef>
          </c:xVal>
          <c:yVal>
            <c:numRef>
              <c:f>Graph!$H$233:$AQ$233</c:f>
              <c:numCache>
                <c:formatCode>0.00</c:formatCode>
                <c:ptCount val="36"/>
                <c:pt idx="0">
                  <c:v>10.299999999999955</c:v>
                </c:pt>
                <c:pt idx="1">
                  <c:v>10.650000000000091</c:v>
                </c:pt>
                <c:pt idx="2">
                  <c:v>9.4000000000000909</c:v>
                </c:pt>
                <c:pt idx="3">
                  <c:v>9.5</c:v>
                </c:pt>
                <c:pt idx="4">
                  <c:v>9.4000000000000909</c:v>
                </c:pt>
                <c:pt idx="5">
                  <c:v>9.4000000000000909</c:v>
                </c:pt>
                <c:pt idx="6">
                  <c:v>9.2999999999999545</c:v>
                </c:pt>
                <c:pt idx="7">
                  <c:v>9.2000000000000455</c:v>
                </c:pt>
                <c:pt idx="8">
                  <c:v>9.4000000000000909</c:v>
                </c:pt>
                <c:pt idx="9">
                  <c:v>8.6000000000001364</c:v>
                </c:pt>
                <c:pt idx="10">
                  <c:v>8.4000000000000909</c:v>
                </c:pt>
                <c:pt idx="11">
                  <c:v>8.2000000000000455</c:v>
                </c:pt>
                <c:pt idx="12">
                  <c:v>8</c:v>
                </c:pt>
                <c:pt idx="13">
                  <c:v>7.7000000000000455</c:v>
                </c:pt>
                <c:pt idx="14">
                  <c:v>7.6000000000001364</c:v>
                </c:pt>
                <c:pt idx="15">
                  <c:v>7.4000000000000909</c:v>
                </c:pt>
                <c:pt idx="16">
                  <c:v>7.2999999999999545</c:v>
                </c:pt>
                <c:pt idx="17">
                  <c:v>7.7000000000000455</c:v>
                </c:pt>
                <c:pt idx="18">
                  <c:v>7</c:v>
                </c:pt>
                <c:pt idx="19">
                  <c:v>7</c:v>
                </c:pt>
                <c:pt idx="20">
                  <c:v>7.5</c:v>
                </c:pt>
                <c:pt idx="21">
                  <c:v>7.7000000000000455</c:v>
                </c:pt>
                <c:pt idx="22">
                  <c:v>8</c:v>
                </c:pt>
                <c:pt idx="23">
                  <c:v>7.7000000000000455</c:v>
                </c:pt>
                <c:pt idx="24">
                  <c:v>8</c:v>
                </c:pt>
                <c:pt idx="25">
                  <c:v>8.2000000000000455</c:v>
                </c:pt>
                <c:pt idx="26">
                  <c:v>8.2999999999999545</c:v>
                </c:pt>
                <c:pt idx="27">
                  <c:v>7.4000000000000909</c:v>
                </c:pt>
                <c:pt idx="28">
                  <c:v>7.5</c:v>
                </c:pt>
                <c:pt idx="29">
                  <c:v>7.7999999999999545</c:v>
                </c:pt>
                <c:pt idx="30">
                  <c:v>7.7999999999999545</c:v>
                </c:pt>
                <c:pt idx="31">
                  <c:v>7.7000000000000455</c:v>
                </c:pt>
                <c:pt idx="32">
                  <c:v>7.7000000000000455</c:v>
                </c:pt>
                <c:pt idx="33">
                  <c:v>7.7999999999999545</c:v>
                </c:pt>
                <c:pt idx="34">
                  <c:v>7.7999999999999545</c:v>
                </c:pt>
                <c:pt idx="35">
                  <c:v>7.9000000000000909</c:v>
                </c:pt>
              </c:numCache>
            </c:numRef>
          </c:yVal>
          <c:smooth val="0"/>
        </c:ser>
        <c:ser>
          <c:idx val="35"/>
          <c:order val="34"/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</c:spPr>
          </c:marker>
          <c:xVal>
            <c:numRef>
              <c:f>Graph!$H$89:$AR$89</c:f>
              <c:numCache>
                <c:formatCode>m/d/yyyy</c:formatCode>
                <c:ptCount val="37"/>
                <c:pt idx="0">
                  <c:v>41756</c:v>
                </c:pt>
                <c:pt idx="1">
                  <c:v>41770</c:v>
                </c:pt>
                <c:pt idx="2">
                  <c:v>41777</c:v>
                </c:pt>
                <c:pt idx="3">
                  <c:v>41784</c:v>
                </c:pt>
                <c:pt idx="4">
                  <c:v>41791</c:v>
                </c:pt>
                <c:pt idx="5">
                  <c:v>41798</c:v>
                </c:pt>
                <c:pt idx="6">
                  <c:v>41805</c:v>
                </c:pt>
                <c:pt idx="7">
                  <c:v>41812</c:v>
                </c:pt>
                <c:pt idx="8">
                  <c:v>41819</c:v>
                </c:pt>
                <c:pt idx="9">
                  <c:v>41826</c:v>
                </c:pt>
                <c:pt idx="10">
                  <c:v>41833</c:v>
                </c:pt>
                <c:pt idx="11">
                  <c:v>41840</c:v>
                </c:pt>
                <c:pt idx="12">
                  <c:v>41847</c:v>
                </c:pt>
                <c:pt idx="13">
                  <c:v>41855</c:v>
                </c:pt>
                <c:pt idx="14">
                  <c:v>41861</c:v>
                </c:pt>
                <c:pt idx="15">
                  <c:v>41868</c:v>
                </c:pt>
                <c:pt idx="16">
                  <c:v>41875</c:v>
                </c:pt>
                <c:pt idx="17">
                  <c:v>41882</c:v>
                </c:pt>
                <c:pt idx="18">
                  <c:v>41889</c:v>
                </c:pt>
                <c:pt idx="19">
                  <c:v>41896</c:v>
                </c:pt>
                <c:pt idx="20">
                  <c:v>41903</c:v>
                </c:pt>
                <c:pt idx="21">
                  <c:v>41910</c:v>
                </c:pt>
                <c:pt idx="22">
                  <c:v>41917</c:v>
                </c:pt>
                <c:pt idx="23">
                  <c:v>41924</c:v>
                </c:pt>
                <c:pt idx="24">
                  <c:v>41931</c:v>
                </c:pt>
                <c:pt idx="25">
                  <c:v>41938</c:v>
                </c:pt>
                <c:pt idx="26">
                  <c:v>41945</c:v>
                </c:pt>
                <c:pt idx="27">
                  <c:v>41952</c:v>
                </c:pt>
                <c:pt idx="28">
                  <c:v>41959</c:v>
                </c:pt>
                <c:pt idx="29">
                  <c:v>41966</c:v>
                </c:pt>
                <c:pt idx="30">
                  <c:v>41973</c:v>
                </c:pt>
                <c:pt idx="31">
                  <c:v>41980</c:v>
                </c:pt>
                <c:pt idx="32">
                  <c:v>41987</c:v>
                </c:pt>
                <c:pt idx="33">
                  <c:v>41994</c:v>
                </c:pt>
                <c:pt idx="34">
                  <c:v>42001</c:v>
                </c:pt>
                <c:pt idx="35">
                  <c:v>42008</c:v>
                </c:pt>
                <c:pt idx="36">
                  <c:v>42015</c:v>
                </c:pt>
              </c:numCache>
            </c:numRef>
          </c:xVal>
          <c:yVal>
            <c:numRef>
              <c:f>Graph!$H$234:$AQ$234</c:f>
              <c:numCache>
                <c:formatCode>0.00</c:formatCode>
                <c:ptCount val="36"/>
                <c:pt idx="0">
                  <c:v>10.200000000000045</c:v>
                </c:pt>
                <c:pt idx="1">
                  <c:v>8.5</c:v>
                </c:pt>
                <c:pt idx="2">
                  <c:v>7.6000000000001364</c:v>
                </c:pt>
                <c:pt idx="3">
                  <c:v>8.1000000000001364</c:v>
                </c:pt>
                <c:pt idx="4">
                  <c:v>8.2000000000000455</c:v>
                </c:pt>
                <c:pt idx="5">
                  <c:v>8.4000000000000909</c:v>
                </c:pt>
                <c:pt idx="6">
                  <c:v>8.3000000000001819</c:v>
                </c:pt>
                <c:pt idx="7">
                  <c:v>8.3000000000001819</c:v>
                </c:pt>
                <c:pt idx="8">
                  <c:v>8.2000000000000455</c:v>
                </c:pt>
                <c:pt idx="9">
                  <c:v>8</c:v>
                </c:pt>
                <c:pt idx="10">
                  <c:v>7.9000000000000909</c:v>
                </c:pt>
                <c:pt idx="11">
                  <c:v>7.8000000000001819</c:v>
                </c:pt>
                <c:pt idx="12">
                  <c:v>7.3000000000001819</c:v>
                </c:pt>
                <c:pt idx="13">
                  <c:v>7</c:v>
                </c:pt>
                <c:pt idx="14">
                  <c:v>6.6000000000001364</c:v>
                </c:pt>
                <c:pt idx="15">
                  <c:v>6.4000000000000909</c:v>
                </c:pt>
                <c:pt idx="16">
                  <c:v>6.2000000000000455</c:v>
                </c:pt>
                <c:pt idx="17">
                  <c:v>6.3000000000001819</c:v>
                </c:pt>
                <c:pt idx="18">
                  <c:v>6.2000000000000455</c:v>
                </c:pt>
                <c:pt idx="19">
                  <c:v>5.9000000000000909</c:v>
                </c:pt>
                <c:pt idx="20">
                  <c:v>6.4000000000000909</c:v>
                </c:pt>
                <c:pt idx="21">
                  <c:v>6.2000000000000455</c:v>
                </c:pt>
                <c:pt idx="22">
                  <c:v>6.4000000000000909</c:v>
                </c:pt>
                <c:pt idx="23">
                  <c:v>6.2000000000000455</c:v>
                </c:pt>
                <c:pt idx="24">
                  <c:v>6.4000000000000909</c:v>
                </c:pt>
                <c:pt idx="25">
                  <c:v>6.7000000000000455</c:v>
                </c:pt>
                <c:pt idx="26">
                  <c:v>6.8000000000001819</c:v>
                </c:pt>
                <c:pt idx="27">
                  <c:v>7.1000000000001364</c:v>
                </c:pt>
                <c:pt idx="28">
                  <c:v>7.4000000000000909</c:v>
                </c:pt>
                <c:pt idx="29">
                  <c:v>7.7000000000000455</c:v>
                </c:pt>
                <c:pt idx="30">
                  <c:v>7.8000000000001819</c:v>
                </c:pt>
                <c:pt idx="31">
                  <c:v>7.6000000000001364</c:v>
                </c:pt>
                <c:pt idx="32">
                  <c:v>7.9000000000000909</c:v>
                </c:pt>
                <c:pt idx="33">
                  <c:v>8</c:v>
                </c:pt>
                <c:pt idx="34">
                  <c:v>8.1000000000001364</c:v>
                </c:pt>
                <c:pt idx="35">
                  <c:v>8.3000000000001819</c:v>
                </c:pt>
              </c:numCache>
            </c:numRef>
          </c:yVal>
          <c:smooth val="0"/>
        </c:ser>
        <c:ser>
          <c:idx val="36"/>
          <c:order val="35"/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</c:spPr>
          </c:marker>
          <c:xVal>
            <c:numRef>
              <c:f>Graph!$H$89:$AR$89</c:f>
              <c:numCache>
                <c:formatCode>m/d/yyyy</c:formatCode>
                <c:ptCount val="37"/>
                <c:pt idx="0">
                  <c:v>41756</c:v>
                </c:pt>
                <c:pt idx="1">
                  <c:v>41770</c:v>
                </c:pt>
                <c:pt idx="2">
                  <c:v>41777</c:v>
                </c:pt>
                <c:pt idx="3">
                  <c:v>41784</c:v>
                </c:pt>
                <c:pt idx="4">
                  <c:v>41791</c:v>
                </c:pt>
                <c:pt idx="5">
                  <c:v>41798</c:v>
                </c:pt>
                <c:pt idx="6">
                  <c:v>41805</c:v>
                </c:pt>
                <c:pt idx="7">
                  <c:v>41812</c:v>
                </c:pt>
                <c:pt idx="8">
                  <c:v>41819</c:v>
                </c:pt>
                <c:pt idx="9">
                  <c:v>41826</c:v>
                </c:pt>
                <c:pt idx="10">
                  <c:v>41833</c:v>
                </c:pt>
                <c:pt idx="11">
                  <c:v>41840</c:v>
                </c:pt>
                <c:pt idx="12">
                  <c:v>41847</c:v>
                </c:pt>
                <c:pt idx="13">
                  <c:v>41855</c:v>
                </c:pt>
                <c:pt idx="14">
                  <c:v>41861</c:v>
                </c:pt>
                <c:pt idx="15">
                  <c:v>41868</c:v>
                </c:pt>
                <c:pt idx="16">
                  <c:v>41875</c:v>
                </c:pt>
                <c:pt idx="17">
                  <c:v>41882</c:v>
                </c:pt>
                <c:pt idx="18">
                  <c:v>41889</c:v>
                </c:pt>
                <c:pt idx="19">
                  <c:v>41896</c:v>
                </c:pt>
                <c:pt idx="20">
                  <c:v>41903</c:v>
                </c:pt>
                <c:pt idx="21">
                  <c:v>41910</c:v>
                </c:pt>
                <c:pt idx="22">
                  <c:v>41917</c:v>
                </c:pt>
                <c:pt idx="23">
                  <c:v>41924</c:v>
                </c:pt>
                <c:pt idx="24">
                  <c:v>41931</c:v>
                </c:pt>
                <c:pt idx="25">
                  <c:v>41938</c:v>
                </c:pt>
                <c:pt idx="26">
                  <c:v>41945</c:v>
                </c:pt>
                <c:pt idx="27">
                  <c:v>41952</c:v>
                </c:pt>
                <c:pt idx="28">
                  <c:v>41959</c:v>
                </c:pt>
                <c:pt idx="29">
                  <c:v>41966</c:v>
                </c:pt>
                <c:pt idx="30">
                  <c:v>41973</c:v>
                </c:pt>
                <c:pt idx="31">
                  <c:v>41980</c:v>
                </c:pt>
                <c:pt idx="32">
                  <c:v>41987</c:v>
                </c:pt>
                <c:pt idx="33">
                  <c:v>41994</c:v>
                </c:pt>
                <c:pt idx="34">
                  <c:v>42001</c:v>
                </c:pt>
                <c:pt idx="35">
                  <c:v>42008</c:v>
                </c:pt>
                <c:pt idx="36">
                  <c:v>42015</c:v>
                </c:pt>
              </c:numCache>
            </c:numRef>
          </c:xVal>
          <c:yVal>
            <c:numRef>
              <c:f>Graph!$H$235:$AQ$235</c:f>
              <c:numCache>
                <c:formatCode>0.00</c:formatCode>
                <c:ptCount val="36"/>
                <c:pt idx="0">
                  <c:v>10.100000000000136</c:v>
                </c:pt>
                <c:pt idx="1">
                  <c:v>9.9000000000000909</c:v>
                </c:pt>
                <c:pt idx="2">
                  <c:v>9.8000000000001819</c:v>
                </c:pt>
                <c:pt idx="3">
                  <c:v>10.400000000000091</c:v>
                </c:pt>
                <c:pt idx="4">
                  <c:v>10.900000000000091</c:v>
                </c:pt>
                <c:pt idx="5">
                  <c:v>9.7000000000000455</c:v>
                </c:pt>
                <c:pt idx="6">
                  <c:v>9.7000000000000455</c:v>
                </c:pt>
                <c:pt idx="7">
                  <c:v>9.7000000000000455</c:v>
                </c:pt>
                <c:pt idx="8">
                  <c:v>9.6000000000001364</c:v>
                </c:pt>
                <c:pt idx="9">
                  <c:v>9.5</c:v>
                </c:pt>
                <c:pt idx="10">
                  <c:v>9.4000000000000909</c:v>
                </c:pt>
                <c:pt idx="11">
                  <c:v>9.3000000000001819</c:v>
                </c:pt>
                <c:pt idx="12">
                  <c:v>8.8000000000001819</c:v>
                </c:pt>
                <c:pt idx="13">
                  <c:v>8.9000000000000909</c:v>
                </c:pt>
                <c:pt idx="14">
                  <c:v>8.5</c:v>
                </c:pt>
                <c:pt idx="15">
                  <c:v>8.2000000000000455</c:v>
                </c:pt>
                <c:pt idx="16">
                  <c:v>8.1000000000001364</c:v>
                </c:pt>
                <c:pt idx="17">
                  <c:v>8.2000000000000455</c:v>
                </c:pt>
                <c:pt idx="18">
                  <c:v>8</c:v>
                </c:pt>
                <c:pt idx="19">
                  <c:v>7.9000000000000909</c:v>
                </c:pt>
                <c:pt idx="20">
                  <c:v>8.4000000000000909</c:v>
                </c:pt>
                <c:pt idx="21">
                  <c:v>8</c:v>
                </c:pt>
                <c:pt idx="22">
                  <c:v>8.4000000000000909</c:v>
                </c:pt>
                <c:pt idx="23">
                  <c:v>8.1000000000001364</c:v>
                </c:pt>
                <c:pt idx="24">
                  <c:v>8.4000000000000909</c:v>
                </c:pt>
                <c:pt idx="25">
                  <c:v>8.6000000000001364</c:v>
                </c:pt>
                <c:pt idx="26">
                  <c:v>8.8000000000001819</c:v>
                </c:pt>
                <c:pt idx="27">
                  <c:v>8.9000000000000909</c:v>
                </c:pt>
                <c:pt idx="28">
                  <c:v>9</c:v>
                </c:pt>
                <c:pt idx="29">
                  <c:v>9.6000000000001364</c:v>
                </c:pt>
                <c:pt idx="30">
                  <c:v>9.8000000000001819</c:v>
                </c:pt>
                <c:pt idx="31">
                  <c:v>9.6000000000001364</c:v>
                </c:pt>
                <c:pt idx="32">
                  <c:v>9.6000000000001364</c:v>
                </c:pt>
                <c:pt idx="33">
                  <c:v>9.6000000000001364</c:v>
                </c:pt>
                <c:pt idx="34">
                  <c:v>9.6000000000001364</c:v>
                </c:pt>
                <c:pt idx="35">
                  <c:v>9.7000000000000455</c:v>
                </c:pt>
              </c:numCache>
            </c:numRef>
          </c:yVal>
          <c:smooth val="0"/>
        </c:ser>
        <c:ser>
          <c:idx val="37"/>
          <c:order val="36"/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</c:spPr>
          </c:marker>
          <c:xVal>
            <c:numRef>
              <c:f>Graph!$H$89:$AR$89</c:f>
              <c:numCache>
                <c:formatCode>m/d/yyyy</c:formatCode>
                <c:ptCount val="37"/>
                <c:pt idx="0">
                  <c:v>41756</c:v>
                </c:pt>
                <c:pt idx="1">
                  <c:v>41770</c:v>
                </c:pt>
                <c:pt idx="2">
                  <c:v>41777</c:v>
                </c:pt>
                <c:pt idx="3">
                  <c:v>41784</c:v>
                </c:pt>
                <c:pt idx="4">
                  <c:v>41791</c:v>
                </c:pt>
                <c:pt idx="5">
                  <c:v>41798</c:v>
                </c:pt>
                <c:pt idx="6">
                  <c:v>41805</c:v>
                </c:pt>
                <c:pt idx="7">
                  <c:v>41812</c:v>
                </c:pt>
                <c:pt idx="8">
                  <c:v>41819</c:v>
                </c:pt>
                <c:pt idx="9">
                  <c:v>41826</c:v>
                </c:pt>
                <c:pt idx="10">
                  <c:v>41833</c:v>
                </c:pt>
                <c:pt idx="11">
                  <c:v>41840</c:v>
                </c:pt>
                <c:pt idx="12">
                  <c:v>41847</c:v>
                </c:pt>
                <c:pt idx="13">
                  <c:v>41855</c:v>
                </c:pt>
                <c:pt idx="14">
                  <c:v>41861</c:v>
                </c:pt>
                <c:pt idx="15">
                  <c:v>41868</c:v>
                </c:pt>
                <c:pt idx="16">
                  <c:v>41875</c:v>
                </c:pt>
                <c:pt idx="17">
                  <c:v>41882</c:v>
                </c:pt>
                <c:pt idx="18">
                  <c:v>41889</c:v>
                </c:pt>
                <c:pt idx="19">
                  <c:v>41896</c:v>
                </c:pt>
                <c:pt idx="20">
                  <c:v>41903</c:v>
                </c:pt>
                <c:pt idx="21">
                  <c:v>41910</c:v>
                </c:pt>
                <c:pt idx="22">
                  <c:v>41917</c:v>
                </c:pt>
                <c:pt idx="23">
                  <c:v>41924</c:v>
                </c:pt>
                <c:pt idx="24">
                  <c:v>41931</c:v>
                </c:pt>
                <c:pt idx="25">
                  <c:v>41938</c:v>
                </c:pt>
                <c:pt idx="26">
                  <c:v>41945</c:v>
                </c:pt>
                <c:pt idx="27">
                  <c:v>41952</c:v>
                </c:pt>
                <c:pt idx="28">
                  <c:v>41959</c:v>
                </c:pt>
                <c:pt idx="29">
                  <c:v>41966</c:v>
                </c:pt>
                <c:pt idx="30">
                  <c:v>41973</c:v>
                </c:pt>
                <c:pt idx="31">
                  <c:v>41980</c:v>
                </c:pt>
                <c:pt idx="32">
                  <c:v>41987</c:v>
                </c:pt>
                <c:pt idx="33">
                  <c:v>41994</c:v>
                </c:pt>
                <c:pt idx="34">
                  <c:v>42001</c:v>
                </c:pt>
                <c:pt idx="35">
                  <c:v>42008</c:v>
                </c:pt>
                <c:pt idx="36">
                  <c:v>42015</c:v>
                </c:pt>
              </c:numCache>
            </c:numRef>
          </c:xVal>
          <c:yVal>
            <c:numRef>
              <c:f>Graph!$H$236:$AQ$236</c:f>
              <c:numCache>
                <c:formatCode>0.00</c:formatCode>
                <c:ptCount val="36"/>
                <c:pt idx="0">
                  <c:v>9.5</c:v>
                </c:pt>
                <c:pt idx="1">
                  <c:v>9.2000000000000455</c:v>
                </c:pt>
                <c:pt idx="2">
                  <c:v>9.2000000000000455</c:v>
                </c:pt>
                <c:pt idx="3">
                  <c:v>9.1000000000001364</c:v>
                </c:pt>
                <c:pt idx="4">
                  <c:v>9</c:v>
                </c:pt>
                <c:pt idx="5">
                  <c:v>9.2000000000000455</c:v>
                </c:pt>
                <c:pt idx="6">
                  <c:v>9.1499999999998636</c:v>
                </c:pt>
                <c:pt idx="7">
                  <c:v>9.0999999999999091</c:v>
                </c:pt>
                <c:pt idx="8">
                  <c:v>9</c:v>
                </c:pt>
                <c:pt idx="9">
                  <c:v>7.7999999999999545</c:v>
                </c:pt>
                <c:pt idx="10">
                  <c:v>7.5</c:v>
                </c:pt>
                <c:pt idx="11">
                  <c:v>7.2000000000000455</c:v>
                </c:pt>
                <c:pt idx="12">
                  <c:v>7</c:v>
                </c:pt>
                <c:pt idx="13">
                  <c:v>6.7999999999999545</c:v>
                </c:pt>
                <c:pt idx="14">
                  <c:v>6</c:v>
                </c:pt>
                <c:pt idx="15">
                  <c:v>5.8999999999998636</c:v>
                </c:pt>
                <c:pt idx="16">
                  <c:v>5.8999999999998636</c:v>
                </c:pt>
                <c:pt idx="17">
                  <c:v>7</c:v>
                </c:pt>
                <c:pt idx="18">
                  <c:v>6.7999999999999545</c:v>
                </c:pt>
                <c:pt idx="19">
                  <c:v>5.5999999999999091</c:v>
                </c:pt>
                <c:pt idx="20">
                  <c:v>7.5999999999999091</c:v>
                </c:pt>
                <c:pt idx="21">
                  <c:v>6.5999999999999091</c:v>
                </c:pt>
                <c:pt idx="22">
                  <c:v>7.7999999999999545</c:v>
                </c:pt>
                <c:pt idx="23">
                  <c:v>7.5</c:v>
                </c:pt>
                <c:pt idx="24">
                  <c:v>7.7000000000000455</c:v>
                </c:pt>
                <c:pt idx="25">
                  <c:v>8.0999999999999091</c:v>
                </c:pt>
                <c:pt idx="26">
                  <c:v>8.2999999999999545</c:v>
                </c:pt>
                <c:pt idx="27">
                  <c:v>8.5</c:v>
                </c:pt>
                <c:pt idx="28">
                  <c:v>8.5999999999999091</c:v>
                </c:pt>
                <c:pt idx="29">
                  <c:v>8.0999999999999091</c:v>
                </c:pt>
                <c:pt idx="30">
                  <c:v>8.2999999999999545</c:v>
                </c:pt>
                <c:pt idx="31">
                  <c:v>7.8999999999998636</c:v>
                </c:pt>
                <c:pt idx="32">
                  <c:v>8.2999999999999545</c:v>
                </c:pt>
                <c:pt idx="33">
                  <c:v>8.3999999999998636</c:v>
                </c:pt>
                <c:pt idx="34">
                  <c:v>8.5</c:v>
                </c:pt>
                <c:pt idx="35">
                  <c:v>8.7000000000000455</c:v>
                </c:pt>
              </c:numCache>
            </c:numRef>
          </c:yVal>
          <c:smooth val="0"/>
        </c:ser>
        <c:ser>
          <c:idx val="38"/>
          <c:order val="37"/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</c:spPr>
          </c:marker>
          <c:xVal>
            <c:numRef>
              <c:f>Graph!$H$89:$AR$89</c:f>
              <c:numCache>
                <c:formatCode>m/d/yyyy</c:formatCode>
                <c:ptCount val="37"/>
                <c:pt idx="0">
                  <c:v>41756</c:v>
                </c:pt>
                <c:pt idx="1">
                  <c:v>41770</c:v>
                </c:pt>
                <c:pt idx="2">
                  <c:v>41777</c:v>
                </c:pt>
                <c:pt idx="3">
                  <c:v>41784</c:v>
                </c:pt>
                <c:pt idx="4">
                  <c:v>41791</c:v>
                </c:pt>
                <c:pt idx="5">
                  <c:v>41798</c:v>
                </c:pt>
                <c:pt idx="6">
                  <c:v>41805</c:v>
                </c:pt>
                <c:pt idx="7">
                  <c:v>41812</c:v>
                </c:pt>
                <c:pt idx="8">
                  <c:v>41819</c:v>
                </c:pt>
                <c:pt idx="9">
                  <c:v>41826</c:v>
                </c:pt>
                <c:pt idx="10">
                  <c:v>41833</c:v>
                </c:pt>
                <c:pt idx="11">
                  <c:v>41840</c:v>
                </c:pt>
                <c:pt idx="12">
                  <c:v>41847</c:v>
                </c:pt>
                <c:pt idx="13">
                  <c:v>41855</c:v>
                </c:pt>
                <c:pt idx="14">
                  <c:v>41861</c:v>
                </c:pt>
                <c:pt idx="15">
                  <c:v>41868</c:v>
                </c:pt>
                <c:pt idx="16">
                  <c:v>41875</c:v>
                </c:pt>
                <c:pt idx="17">
                  <c:v>41882</c:v>
                </c:pt>
                <c:pt idx="18">
                  <c:v>41889</c:v>
                </c:pt>
                <c:pt idx="19">
                  <c:v>41896</c:v>
                </c:pt>
                <c:pt idx="20">
                  <c:v>41903</c:v>
                </c:pt>
                <c:pt idx="21">
                  <c:v>41910</c:v>
                </c:pt>
                <c:pt idx="22">
                  <c:v>41917</c:v>
                </c:pt>
                <c:pt idx="23">
                  <c:v>41924</c:v>
                </c:pt>
                <c:pt idx="24">
                  <c:v>41931</c:v>
                </c:pt>
                <c:pt idx="25">
                  <c:v>41938</c:v>
                </c:pt>
                <c:pt idx="26">
                  <c:v>41945</c:v>
                </c:pt>
                <c:pt idx="27">
                  <c:v>41952</c:v>
                </c:pt>
                <c:pt idx="28">
                  <c:v>41959</c:v>
                </c:pt>
                <c:pt idx="29">
                  <c:v>41966</c:v>
                </c:pt>
                <c:pt idx="30">
                  <c:v>41973</c:v>
                </c:pt>
                <c:pt idx="31">
                  <c:v>41980</c:v>
                </c:pt>
                <c:pt idx="32">
                  <c:v>41987</c:v>
                </c:pt>
                <c:pt idx="33">
                  <c:v>41994</c:v>
                </c:pt>
                <c:pt idx="34">
                  <c:v>42001</c:v>
                </c:pt>
                <c:pt idx="35">
                  <c:v>42008</c:v>
                </c:pt>
                <c:pt idx="36">
                  <c:v>42015</c:v>
                </c:pt>
              </c:numCache>
            </c:numRef>
          </c:xVal>
          <c:yVal>
            <c:numRef>
              <c:f>Graph!$H$237:$AQ$237</c:f>
              <c:numCache>
                <c:formatCode>0.00</c:formatCode>
                <c:ptCount val="36"/>
                <c:pt idx="0">
                  <c:v>9.5999999999999091</c:v>
                </c:pt>
                <c:pt idx="1">
                  <c:v>9.3499999999999091</c:v>
                </c:pt>
                <c:pt idx="2">
                  <c:v>9.0999999999999091</c:v>
                </c:pt>
                <c:pt idx="3">
                  <c:v>8.8499999999999091</c:v>
                </c:pt>
                <c:pt idx="4">
                  <c:v>8.5999999999999091</c:v>
                </c:pt>
                <c:pt idx="5">
                  <c:v>8.8999999999998636</c:v>
                </c:pt>
                <c:pt idx="6">
                  <c:v>8.5999999999999091</c:v>
                </c:pt>
                <c:pt idx="7">
                  <c:v>7.7999999999999545</c:v>
                </c:pt>
                <c:pt idx="8">
                  <c:v>7.5999999999999091</c:v>
                </c:pt>
                <c:pt idx="9">
                  <c:v>7.6999999999998181</c:v>
                </c:pt>
                <c:pt idx="10">
                  <c:v>7.5</c:v>
                </c:pt>
                <c:pt idx="11">
                  <c:v>7.2999999999999545</c:v>
                </c:pt>
                <c:pt idx="12">
                  <c:v>7.5</c:v>
                </c:pt>
                <c:pt idx="13">
                  <c:v>7.2999999999999545</c:v>
                </c:pt>
                <c:pt idx="14">
                  <c:v>7.0999999999999091</c:v>
                </c:pt>
                <c:pt idx="15">
                  <c:v>7</c:v>
                </c:pt>
                <c:pt idx="16">
                  <c:v>6.6999999999998181</c:v>
                </c:pt>
                <c:pt idx="17">
                  <c:v>7.7999999999999545</c:v>
                </c:pt>
                <c:pt idx="18">
                  <c:v>7.5</c:v>
                </c:pt>
                <c:pt idx="19">
                  <c:v>6.5999999999999091</c:v>
                </c:pt>
                <c:pt idx="20">
                  <c:v>8.1999999999998181</c:v>
                </c:pt>
                <c:pt idx="21">
                  <c:v>7.3999999999998636</c:v>
                </c:pt>
                <c:pt idx="22">
                  <c:v>8.2999999999999545</c:v>
                </c:pt>
                <c:pt idx="23">
                  <c:v>8.0999999999999091</c:v>
                </c:pt>
                <c:pt idx="24">
                  <c:v>8.2999999999999545</c:v>
                </c:pt>
                <c:pt idx="25">
                  <c:v>8.5</c:v>
                </c:pt>
                <c:pt idx="26">
                  <c:v>8.5999999999999091</c:v>
                </c:pt>
                <c:pt idx="27">
                  <c:v>8.8999999999998636</c:v>
                </c:pt>
                <c:pt idx="28">
                  <c:v>9</c:v>
                </c:pt>
                <c:pt idx="29">
                  <c:v>8.7999999999999545</c:v>
                </c:pt>
                <c:pt idx="30">
                  <c:v>8.8999999999998636</c:v>
                </c:pt>
                <c:pt idx="31">
                  <c:v>8.6999999999998181</c:v>
                </c:pt>
                <c:pt idx="32">
                  <c:v>8.7999999999999545</c:v>
                </c:pt>
                <c:pt idx="33">
                  <c:v>8.7999999999999545</c:v>
                </c:pt>
                <c:pt idx="34">
                  <c:v>8.7999999999999545</c:v>
                </c:pt>
                <c:pt idx="35">
                  <c:v>9</c:v>
                </c:pt>
              </c:numCache>
            </c:numRef>
          </c:yVal>
          <c:smooth val="0"/>
        </c:ser>
        <c:ser>
          <c:idx val="39"/>
          <c:order val="38"/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</c:spPr>
          </c:marker>
          <c:xVal>
            <c:numRef>
              <c:f>Graph!$H$89:$AR$89</c:f>
              <c:numCache>
                <c:formatCode>m/d/yyyy</c:formatCode>
                <c:ptCount val="37"/>
                <c:pt idx="0">
                  <c:v>41756</c:v>
                </c:pt>
                <c:pt idx="1">
                  <c:v>41770</c:v>
                </c:pt>
                <c:pt idx="2">
                  <c:v>41777</c:v>
                </c:pt>
                <c:pt idx="3">
                  <c:v>41784</c:v>
                </c:pt>
                <c:pt idx="4">
                  <c:v>41791</c:v>
                </c:pt>
                <c:pt idx="5">
                  <c:v>41798</c:v>
                </c:pt>
                <c:pt idx="6">
                  <c:v>41805</c:v>
                </c:pt>
                <c:pt idx="7">
                  <c:v>41812</c:v>
                </c:pt>
                <c:pt idx="8">
                  <c:v>41819</c:v>
                </c:pt>
                <c:pt idx="9">
                  <c:v>41826</c:v>
                </c:pt>
                <c:pt idx="10">
                  <c:v>41833</c:v>
                </c:pt>
                <c:pt idx="11">
                  <c:v>41840</c:v>
                </c:pt>
                <c:pt idx="12">
                  <c:v>41847</c:v>
                </c:pt>
                <c:pt idx="13">
                  <c:v>41855</c:v>
                </c:pt>
                <c:pt idx="14">
                  <c:v>41861</c:v>
                </c:pt>
                <c:pt idx="15">
                  <c:v>41868</c:v>
                </c:pt>
                <c:pt idx="16">
                  <c:v>41875</c:v>
                </c:pt>
                <c:pt idx="17">
                  <c:v>41882</c:v>
                </c:pt>
                <c:pt idx="18">
                  <c:v>41889</c:v>
                </c:pt>
                <c:pt idx="19">
                  <c:v>41896</c:v>
                </c:pt>
                <c:pt idx="20">
                  <c:v>41903</c:v>
                </c:pt>
                <c:pt idx="21">
                  <c:v>41910</c:v>
                </c:pt>
                <c:pt idx="22">
                  <c:v>41917</c:v>
                </c:pt>
                <c:pt idx="23">
                  <c:v>41924</c:v>
                </c:pt>
                <c:pt idx="24">
                  <c:v>41931</c:v>
                </c:pt>
                <c:pt idx="25">
                  <c:v>41938</c:v>
                </c:pt>
                <c:pt idx="26">
                  <c:v>41945</c:v>
                </c:pt>
                <c:pt idx="27">
                  <c:v>41952</c:v>
                </c:pt>
                <c:pt idx="28">
                  <c:v>41959</c:v>
                </c:pt>
                <c:pt idx="29">
                  <c:v>41966</c:v>
                </c:pt>
                <c:pt idx="30">
                  <c:v>41973</c:v>
                </c:pt>
                <c:pt idx="31">
                  <c:v>41980</c:v>
                </c:pt>
                <c:pt idx="32">
                  <c:v>41987</c:v>
                </c:pt>
                <c:pt idx="33">
                  <c:v>41994</c:v>
                </c:pt>
                <c:pt idx="34">
                  <c:v>42001</c:v>
                </c:pt>
                <c:pt idx="35">
                  <c:v>42008</c:v>
                </c:pt>
                <c:pt idx="36">
                  <c:v>42015</c:v>
                </c:pt>
              </c:numCache>
            </c:numRef>
          </c:xVal>
          <c:yVal>
            <c:numRef>
              <c:f>Graph!$H$238:$AQ$238</c:f>
              <c:numCache>
                <c:formatCode>0.00</c:formatCode>
                <c:ptCount val="36"/>
                <c:pt idx="0">
                  <c:v>10</c:v>
                </c:pt>
                <c:pt idx="1">
                  <c:v>9.8999999999998636</c:v>
                </c:pt>
                <c:pt idx="2">
                  <c:v>9.75</c:v>
                </c:pt>
                <c:pt idx="3">
                  <c:v>9.5249999999998636</c:v>
                </c:pt>
                <c:pt idx="4">
                  <c:v>9.2999999999999545</c:v>
                </c:pt>
                <c:pt idx="5">
                  <c:v>9.2999999999999545</c:v>
                </c:pt>
                <c:pt idx="6">
                  <c:v>9.2000000000000455</c:v>
                </c:pt>
                <c:pt idx="7">
                  <c:v>9.2000000000000455</c:v>
                </c:pt>
                <c:pt idx="8">
                  <c:v>7.6499999999998636</c:v>
                </c:pt>
                <c:pt idx="9">
                  <c:v>6.8749999999997726</c:v>
                </c:pt>
                <c:pt idx="10">
                  <c:v>6.4874999999999545</c:v>
                </c:pt>
                <c:pt idx="11">
                  <c:v>6.2937500000000455</c:v>
                </c:pt>
                <c:pt idx="12">
                  <c:v>6.1968749999998636</c:v>
                </c:pt>
                <c:pt idx="13">
                  <c:v>6.0999999999999091</c:v>
                </c:pt>
                <c:pt idx="14">
                  <c:v>6.2999999999999545</c:v>
                </c:pt>
                <c:pt idx="15">
                  <c:v>6.7000000000000455</c:v>
                </c:pt>
                <c:pt idx="16">
                  <c:v>6.7000000000000455</c:v>
                </c:pt>
                <c:pt idx="17">
                  <c:v>6.7000000000000455</c:v>
                </c:pt>
                <c:pt idx="18">
                  <c:v>6.7000000000000455</c:v>
                </c:pt>
                <c:pt idx="19">
                  <c:v>6.7000000000000455</c:v>
                </c:pt>
                <c:pt idx="20">
                  <c:v>6.7000000000000455</c:v>
                </c:pt>
                <c:pt idx="21">
                  <c:v>6.7000000000000455</c:v>
                </c:pt>
                <c:pt idx="22">
                  <c:v>6.7000000000000455</c:v>
                </c:pt>
                <c:pt idx="23">
                  <c:v>6.7000000000000455</c:v>
                </c:pt>
                <c:pt idx="24">
                  <c:v>6.7000000000000455</c:v>
                </c:pt>
                <c:pt idx="25">
                  <c:v>6.7000000000000455</c:v>
                </c:pt>
                <c:pt idx="26">
                  <c:v>6.7000000000000455</c:v>
                </c:pt>
                <c:pt idx="27">
                  <c:v>6.7000000000000455</c:v>
                </c:pt>
                <c:pt idx="28">
                  <c:v>6.7000000000000455</c:v>
                </c:pt>
                <c:pt idx="29">
                  <c:v>6.7000000000000455</c:v>
                </c:pt>
                <c:pt idx="30">
                  <c:v>6.7000000000000455</c:v>
                </c:pt>
                <c:pt idx="31">
                  <c:v>6.7000000000000455</c:v>
                </c:pt>
                <c:pt idx="32">
                  <c:v>6.7000000000000455</c:v>
                </c:pt>
                <c:pt idx="33">
                  <c:v>6.7000000000000455</c:v>
                </c:pt>
                <c:pt idx="34">
                  <c:v>6.7000000000000455</c:v>
                </c:pt>
                <c:pt idx="35">
                  <c:v>6.7000000000000455</c:v>
                </c:pt>
              </c:numCache>
            </c:numRef>
          </c:yVal>
          <c:smooth val="0"/>
        </c:ser>
        <c:ser>
          <c:idx val="40"/>
          <c:order val="39"/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</c:spPr>
          </c:marker>
          <c:xVal>
            <c:numRef>
              <c:f>Graph!$H$89:$AR$89</c:f>
              <c:numCache>
                <c:formatCode>m/d/yyyy</c:formatCode>
                <c:ptCount val="37"/>
                <c:pt idx="0">
                  <c:v>41756</c:v>
                </c:pt>
                <c:pt idx="1">
                  <c:v>41770</c:v>
                </c:pt>
                <c:pt idx="2">
                  <c:v>41777</c:v>
                </c:pt>
                <c:pt idx="3">
                  <c:v>41784</c:v>
                </c:pt>
                <c:pt idx="4">
                  <c:v>41791</c:v>
                </c:pt>
                <c:pt idx="5">
                  <c:v>41798</c:v>
                </c:pt>
                <c:pt idx="6">
                  <c:v>41805</c:v>
                </c:pt>
                <c:pt idx="7">
                  <c:v>41812</c:v>
                </c:pt>
                <c:pt idx="8">
                  <c:v>41819</c:v>
                </c:pt>
                <c:pt idx="9">
                  <c:v>41826</c:v>
                </c:pt>
                <c:pt idx="10">
                  <c:v>41833</c:v>
                </c:pt>
                <c:pt idx="11">
                  <c:v>41840</c:v>
                </c:pt>
                <c:pt idx="12">
                  <c:v>41847</c:v>
                </c:pt>
                <c:pt idx="13">
                  <c:v>41855</c:v>
                </c:pt>
                <c:pt idx="14">
                  <c:v>41861</c:v>
                </c:pt>
                <c:pt idx="15">
                  <c:v>41868</c:v>
                </c:pt>
                <c:pt idx="16">
                  <c:v>41875</c:v>
                </c:pt>
                <c:pt idx="17">
                  <c:v>41882</c:v>
                </c:pt>
                <c:pt idx="18">
                  <c:v>41889</c:v>
                </c:pt>
                <c:pt idx="19">
                  <c:v>41896</c:v>
                </c:pt>
                <c:pt idx="20">
                  <c:v>41903</c:v>
                </c:pt>
                <c:pt idx="21">
                  <c:v>41910</c:v>
                </c:pt>
                <c:pt idx="22">
                  <c:v>41917</c:v>
                </c:pt>
                <c:pt idx="23">
                  <c:v>41924</c:v>
                </c:pt>
                <c:pt idx="24">
                  <c:v>41931</c:v>
                </c:pt>
                <c:pt idx="25">
                  <c:v>41938</c:v>
                </c:pt>
                <c:pt idx="26">
                  <c:v>41945</c:v>
                </c:pt>
                <c:pt idx="27">
                  <c:v>41952</c:v>
                </c:pt>
                <c:pt idx="28">
                  <c:v>41959</c:v>
                </c:pt>
                <c:pt idx="29">
                  <c:v>41966</c:v>
                </c:pt>
                <c:pt idx="30">
                  <c:v>41973</c:v>
                </c:pt>
                <c:pt idx="31">
                  <c:v>41980</c:v>
                </c:pt>
                <c:pt idx="32">
                  <c:v>41987</c:v>
                </c:pt>
                <c:pt idx="33">
                  <c:v>41994</c:v>
                </c:pt>
                <c:pt idx="34">
                  <c:v>42001</c:v>
                </c:pt>
                <c:pt idx="35">
                  <c:v>42008</c:v>
                </c:pt>
                <c:pt idx="36">
                  <c:v>42015</c:v>
                </c:pt>
              </c:numCache>
            </c:numRef>
          </c:xVal>
          <c:yVal>
            <c:numRef>
              <c:f>Graph!$H$239:$AQ$239</c:f>
              <c:numCache>
                <c:formatCode>0.00</c:formatCode>
                <c:ptCount val="36"/>
                <c:pt idx="0">
                  <c:v>10.5</c:v>
                </c:pt>
                <c:pt idx="1">
                  <c:v>10.099999999999909</c:v>
                </c:pt>
                <c:pt idx="2">
                  <c:v>10.049999999999955</c:v>
                </c:pt>
                <c:pt idx="3">
                  <c:v>9.9749999999999091</c:v>
                </c:pt>
                <c:pt idx="4">
                  <c:v>9.9000000000000909</c:v>
                </c:pt>
                <c:pt idx="5">
                  <c:v>9.9000000000000909</c:v>
                </c:pt>
                <c:pt idx="6">
                  <c:v>9.9000000000000909</c:v>
                </c:pt>
                <c:pt idx="7">
                  <c:v>9.9000000000000909</c:v>
                </c:pt>
                <c:pt idx="8">
                  <c:v>9.5</c:v>
                </c:pt>
                <c:pt idx="9">
                  <c:v>9.2000000000000455</c:v>
                </c:pt>
                <c:pt idx="10">
                  <c:v>9.0499999999999545</c:v>
                </c:pt>
                <c:pt idx="11">
                  <c:v>8.7000000000000455</c:v>
                </c:pt>
                <c:pt idx="12">
                  <c:v>8.2999999999999545</c:v>
                </c:pt>
                <c:pt idx="13">
                  <c:v>7.9500000000000455</c:v>
                </c:pt>
                <c:pt idx="14">
                  <c:v>8</c:v>
                </c:pt>
                <c:pt idx="15">
                  <c:v>8.2000000000000455</c:v>
                </c:pt>
                <c:pt idx="16">
                  <c:v>8</c:v>
                </c:pt>
                <c:pt idx="17">
                  <c:v>7.7999999999999545</c:v>
                </c:pt>
                <c:pt idx="18">
                  <c:v>8.2000000000000455</c:v>
                </c:pt>
                <c:pt idx="19">
                  <c:v>8.2000000000000455</c:v>
                </c:pt>
                <c:pt idx="20">
                  <c:v>8.2000000000000455</c:v>
                </c:pt>
                <c:pt idx="21">
                  <c:v>8.0999999999999091</c:v>
                </c:pt>
                <c:pt idx="22">
                  <c:v>8.4500000000000455</c:v>
                </c:pt>
                <c:pt idx="23">
                  <c:v>9.5999999999999091</c:v>
                </c:pt>
                <c:pt idx="24">
                  <c:v>9.6500000000000909</c:v>
                </c:pt>
                <c:pt idx="25">
                  <c:v>9.7000000000000455</c:v>
                </c:pt>
                <c:pt idx="26">
                  <c:v>9.5</c:v>
                </c:pt>
                <c:pt idx="27">
                  <c:v>9.5999999999999091</c:v>
                </c:pt>
                <c:pt idx="28">
                  <c:v>9.6500000000000909</c:v>
                </c:pt>
                <c:pt idx="29">
                  <c:v>9.7000000000000455</c:v>
                </c:pt>
                <c:pt idx="30">
                  <c:v>9.5</c:v>
                </c:pt>
                <c:pt idx="31">
                  <c:v>9.7000000000000455</c:v>
                </c:pt>
                <c:pt idx="32">
                  <c:v>9.9000000000000909</c:v>
                </c:pt>
                <c:pt idx="33">
                  <c:v>9.8499999999999091</c:v>
                </c:pt>
                <c:pt idx="34">
                  <c:v>9.9000000000000909</c:v>
                </c:pt>
                <c:pt idx="35">
                  <c:v>9.9000000000000909</c:v>
                </c:pt>
              </c:numCache>
            </c:numRef>
          </c:yVal>
          <c:smooth val="0"/>
        </c:ser>
        <c:ser>
          <c:idx val="41"/>
          <c:order val="40"/>
          <c:spPr>
            <a:ln w="28575">
              <a:noFill/>
            </a:ln>
          </c:spPr>
          <c:marker>
            <c:spPr>
              <a:solidFill>
                <a:schemeClr val="tx1"/>
              </a:solidFill>
            </c:spPr>
          </c:marker>
          <c:xVal>
            <c:numRef>
              <c:f>Graph!$H$89:$AR$89</c:f>
              <c:numCache>
                <c:formatCode>m/d/yyyy</c:formatCode>
                <c:ptCount val="37"/>
                <c:pt idx="0">
                  <c:v>41756</c:v>
                </c:pt>
                <c:pt idx="1">
                  <c:v>41770</c:v>
                </c:pt>
                <c:pt idx="2">
                  <c:v>41777</c:v>
                </c:pt>
                <c:pt idx="3">
                  <c:v>41784</c:v>
                </c:pt>
                <c:pt idx="4">
                  <c:v>41791</c:v>
                </c:pt>
                <c:pt idx="5">
                  <c:v>41798</c:v>
                </c:pt>
                <c:pt idx="6">
                  <c:v>41805</c:v>
                </c:pt>
                <c:pt idx="7">
                  <c:v>41812</c:v>
                </c:pt>
                <c:pt idx="8">
                  <c:v>41819</c:v>
                </c:pt>
                <c:pt idx="9">
                  <c:v>41826</c:v>
                </c:pt>
                <c:pt idx="10">
                  <c:v>41833</c:v>
                </c:pt>
                <c:pt idx="11">
                  <c:v>41840</c:v>
                </c:pt>
                <c:pt idx="12">
                  <c:v>41847</c:v>
                </c:pt>
                <c:pt idx="13">
                  <c:v>41855</c:v>
                </c:pt>
                <c:pt idx="14">
                  <c:v>41861</c:v>
                </c:pt>
                <c:pt idx="15">
                  <c:v>41868</c:v>
                </c:pt>
                <c:pt idx="16">
                  <c:v>41875</c:v>
                </c:pt>
                <c:pt idx="17">
                  <c:v>41882</c:v>
                </c:pt>
                <c:pt idx="18">
                  <c:v>41889</c:v>
                </c:pt>
                <c:pt idx="19">
                  <c:v>41896</c:v>
                </c:pt>
                <c:pt idx="20">
                  <c:v>41903</c:v>
                </c:pt>
                <c:pt idx="21">
                  <c:v>41910</c:v>
                </c:pt>
                <c:pt idx="22">
                  <c:v>41917</c:v>
                </c:pt>
                <c:pt idx="23">
                  <c:v>41924</c:v>
                </c:pt>
                <c:pt idx="24">
                  <c:v>41931</c:v>
                </c:pt>
                <c:pt idx="25">
                  <c:v>41938</c:v>
                </c:pt>
                <c:pt idx="26">
                  <c:v>41945</c:v>
                </c:pt>
                <c:pt idx="27">
                  <c:v>41952</c:v>
                </c:pt>
                <c:pt idx="28">
                  <c:v>41959</c:v>
                </c:pt>
                <c:pt idx="29">
                  <c:v>41966</c:v>
                </c:pt>
                <c:pt idx="30">
                  <c:v>41973</c:v>
                </c:pt>
                <c:pt idx="31">
                  <c:v>41980</c:v>
                </c:pt>
                <c:pt idx="32">
                  <c:v>41987</c:v>
                </c:pt>
                <c:pt idx="33">
                  <c:v>41994</c:v>
                </c:pt>
                <c:pt idx="34">
                  <c:v>42001</c:v>
                </c:pt>
                <c:pt idx="35">
                  <c:v>42008</c:v>
                </c:pt>
                <c:pt idx="36">
                  <c:v>42015</c:v>
                </c:pt>
              </c:numCache>
            </c:numRef>
          </c:xVal>
          <c:yVal>
            <c:numRef>
              <c:f>Graph!$H$240:$AQ$240</c:f>
              <c:numCache>
                <c:formatCode>0.00</c:formatCode>
                <c:ptCount val="36"/>
                <c:pt idx="0">
                  <c:v>10</c:v>
                </c:pt>
                <c:pt idx="1">
                  <c:v>9.7999999999999545</c:v>
                </c:pt>
                <c:pt idx="2">
                  <c:v>9.7000000000000455</c:v>
                </c:pt>
                <c:pt idx="3">
                  <c:v>9.6499999999998636</c:v>
                </c:pt>
                <c:pt idx="4">
                  <c:v>9.5999999999999091</c:v>
                </c:pt>
                <c:pt idx="5">
                  <c:v>9.5999999999999091</c:v>
                </c:pt>
                <c:pt idx="6">
                  <c:v>9.5999999999999091</c:v>
                </c:pt>
                <c:pt idx="7">
                  <c:v>9.5999999999999091</c:v>
                </c:pt>
                <c:pt idx="8">
                  <c:v>9.2999999999999545</c:v>
                </c:pt>
                <c:pt idx="9">
                  <c:v>8.7999999999999545</c:v>
                </c:pt>
                <c:pt idx="10">
                  <c:v>8.3999999999998636</c:v>
                </c:pt>
                <c:pt idx="11">
                  <c:v>7.5499999999999545</c:v>
                </c:pt>
                <c:pt idx="12">
                  <c:v>7.5</c:v>
                </c:pt>
                <c:pt idx="13">
                  <c:v>7.4500000000000455</c:v>
                </c:pt>
                <c:pt idx="14">
                  <c:v>8.0999999999999091</c:v>
                </c:pt>
                <c:pt idx="15">
                  <c:v>8.3999999999998636</c:v>
                </c:pt>
                <c:pt idx="16">
                  <c:v>8.0999999999999091</c:v>
                </c:pt>
                <c:pt idx="17">
                  <c:v>7.3999999999998636</c:v>
                </c:pt>
                <c:pt idx="18">
                  <c:v>8.5999999999999091</c:v>
                </c:pt>
                <c:pt idx="19">
                  <c:v>8.5</c:v>
                </c:pt>
                <c:pt idx="20">
                  <c:v>8.5</c:v>
                </c:pt>
                <c:pt idx="21">
                  <c:v>7.5499999999999545</c:v>
                </c:pt>
                <c:pt idx="22">
                  <c:v>8.75</c:v>
                </c:pt>
                <c:pt idx="23">
                  <c:v>10.099999999999909</c:v>
                </c:pt>
                <c:pt idx="24">
                  <c:v>9.4500000000000455</c:v>
                </c:pt>
                <c:pt idx="25">
                  <c:v>9.5</c:v>
                </c:pt>
                <c:pt idx="26">
                  <c:v>9.5999999999999091</c:v>
                </c:pt>
                <c:pt idx="27">
                  <c:v>10.099999999999909</c:v>
                </c:pt>
                <c:pt idx="28">
                  <c:v>9.4500000000000455</c:v>
                </c:pt>
                <c:pt idx="29">
                  <c:v>9.5</c:v>
                </c:pt>
                <c:pt idx="30">
                  <c:v>9.5999999999999091</c:v>
                </c:pt>
                <c:pt idx="31">
                  <c:v>9.6499999999998636</c:v>
                </c:pt>
                <c:pt idx="32">
                  <c:v>9.7000000000000455</c:v>
                </c:pt>
                <c:pt idx="33">
                  <c:v>9.5999999999999091</c:v>
                </c:pt>
                <c:pt idx="34">
                  <c:v>9.5</c:v>
                </c:pt>
                <c:pt idx="35">
                  <c:v>9.5</c:v>
                </c:pt>
              </c:numCache>
            </c:numRef>
          </c:yVal>
          <c:smooth val="0"/>
        </c:ser>
        <c:ser>
          <c:idx val="42"/>
          <c:order val="41"/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</c:spPr>
          </c:marker>
          <c:xVal>
            <c:numRef>
              <c:f>Graph!$H$89:$AR$89</c:f>
              <c:numCache>
                <c:formatCode>m/d/yyyy</c:formatCode>
                <c:ptCount val="37"/>
                <c:pt idx="0">
                  <c:v>41756</c:v>
                </c:pt>
                <c:pt idx="1">
                  <c:v>41770</c:v>
                </c:pt>
                <c:pt idx="2">
                  <c:v>41777</c:v>
                </c:pt>
                <c:pt idx="3">
                  <c:v>41784</c:v>
                </c:pt>
                <c:pt idx="4">
                  <c:v>41791</c:v>
                </c:pt>
                <c:pt idx="5">
                  <c:v>41798</c:v>
                </c:pt>
                <c:pt idx="6">
                  <c:v>41805</c:v>
                </c:pt>
                <c:pt idx="7">
                  <c:v>41812</c:v>
                </c:pt>
                <c:pt idx="8">
                  <c:v>41819</c:v>
                </c:pt>
                <c:pt idx="9">
                  <c:v>41826</c:v>
                </c:pt>
                <c:pt idx="10">
                  <c:v>41833</c:v>
                </c:pt>
                <c:pt idx="11">
                  <c:v>41840</c:v>
                </c:pt>
                <c:pt idx="12">
                  <c:v>41847</c:v>
                </c:pt>
                <c:pt idx="13">
                  <c:v>41855</c:v>
                </c:pt>
                <c:pt idx="14">
                  <c:v>41861</c:v>
                </c:pt>
                <c:pt idx="15">
                  <c:v>41868</c:v>
                </c:pt>
                <c:pt idx="16">
                  <c:v>41875</c:v>
                </c:pt>
                <c:pt idx="17">
                  <c:v>41882</c:v>
                </c:pt>
                <c:pt idx="18">
                  <c:v>41889</c:v>
                </c:pt>
                <c:pt idx="19">
                  <c:v>41896</c:v>
                </c:pt>
                <c:pt idx="20">
                  <c:v>41903</c:v>
                </c:pt>
                <c:pt idx="21">
                  <c:v>41910</c:v>
                </c:pt>
                <c:pt idx="22">
                  <c:v>41917</c:v>
                </c:pt>
                <c:pt idx="23">
                  <c:v>41924</c:v>
                </c:pt>
                <c:pt idx="24">
                  <c:v>41931</c:v>
                </c:pt>
                <c:pt idx="25">
                  <c:v>41938</c:v>
                </c:pt>
                <c:pt idx="26">
                  <c:v>41945</c:v>
                </c:pt>
                <c:pt idx="27">
                  <c:v>41952</c:v>
                </c:pt>
                <c:pt idx="28">
                  <c:v>41959</c:v>
                </c:pt>
                <c:pt idx="29">
                  <c:v>41966</c:v>
                </c:pt>
                <c:pt idx="30">
                  <c:v>41973</c:v>
                </c:pt>
                <c:pt idx="31">
                  <c:v>41980</c:v>
                </c:pt>
                <c:pt idx="32">
                  <c:v>41987</c:v>
                </c:pt>
                <c:pt idx="33">
                  <c:v>41994</c:v>
                </c:pt>
                <c:pt idx="34">
                  <c:v>42001</c:v>
                </c:pt>
                <c:pt idx="35">
                  <c:v>42008</c:v>
                </c:pt>
                <c:pt idx="36">
                  <c:v>42015</c:v>
                </c:pt>
              </c:numCache>
            </c:numRef>
          </c:xVal>
          <c:yVal>
            <c:numRef>
              <c:f>Graph!$H$267:$AL$267</c:f>
              <c:numCache>
                <c:formatCode>0.00</c:formatCode>
                <c:ptCount val="31"/>
                <c:pt idx="0">
                  <c:v>10</c:v>
                </c:pt>
                <c:pt idx="1">
                  <c:v>9.5499999999999545</c:v>
                </c:pt>
                <c:pt idx="2">
                  <c:v>9.4500000000000455</c:v>
                </c:pt>
                <c:pt idx="3">
                  <c:v>9.9199999999998454</c:v>
                </c:pt>
                <c:pt idx="4">
                  <c:v>9.8999999999998636</c:v>
                </c:pt>
                <c:pt idx="5">
                  <c:v>9.8499999999999091</c:v>
                </c:pt>
                <c:pt idx="6">
                  <c:v>9.7999999999999545</c:v>
                </c:pt>
                <c:pt idx="7">
                  <c:v>9.75</c:v>
                </c:pt>
                <c:pt idx="8">
                  <c:v>9.6499999999998636</c:v>
                </c:pt>
                <c:pt idx="9">
                  <c:v>9.4500000000000455</c:v>
                </c:pt>
                <c:pt idx="10">
                  <c:v>9.25</c:v>
                </c:pt>
                <c:pt idx="11">
                  <c:v>8.25</c:v>
                </c:pt>
                <c:pt idx="12">
                  <c:v>7.5499999999999545</c:v>
                </c:pt>
                <c:pt idx="13">
                  <c:v>7.5499999999999545</c:v>
                </c:pt>
                <c:pt idx="14">
                  <c:v>6.5499999999999545</c:v>
                </c:pt>
                <c:pt idx="15">
                  <c:v>6.9500000000000455</c:v>
                </c:pt>
                <c:pt idx="16">
                  <c:v>6.8999999999998636</c:v>
                </c:pt>
                <c:pt idx="17">
                  <c:v>6.6499999999998636</c:v>
                </c:pt>
                <c:pt idx="18">
                  <c:v>6.5499999999999545</c:v>
                </c:pt>
                <c:pt idx="19">
                  <c:v>6.3499999999999091</c:v>
                </c:pt>
                <c:pt idx="20">
                  <c:v>6.75</c:v>
                </c:pt>
                <c:pt idx="21">
                  <c:v>7.6499999999998636</c:v>
                </c:pt>
                <c:pt idx="22">
                  <c:v>7.6800000000000637</c:v>
                </c:pt>
                <c:pt idx="23">
                  <c:v>7.8999999999998636</c:v>
                </c:pt>
                <c:pt idx="24">
                  <c:v>8.2999999999999545</c:v>
                </c:pt>
                <c:pt idx="25">
                  <c:v>8.5499999999999545</c:v>
                </c:pt>
                <c:pt idx="26">
                  <c:v>8.9500000000000455</c:v>
                </c:pt>
                <c:pt idx="27">
                  <c:v>9.25</c:v>
                </c:pt>
                <c:pt idx="28">
                  <c:v>7.5499999999999545</c:v>
                </c:pt>
                <c:pt idx="29">
                  <c:v>8.25</c:v>
                </c:pt>
                <c:pt idx="30">
                  <c:v>8.9500000000000455</c:v>
                </c:pt>
              </c:numCache>
            </c:numRef>
          </c:yVal>
          <c:smooth val="0"/>
        </c:ser>
        <c:ser>
          <c:idx val="43"/>
          <c:order val="42"/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</c:spPr>
          </c:marker>
          <c:xVal>
            <c:numRef>
              <c:f>Graph!$H$89:$AR$89</c:f>
              <c:numCache>
                <c:formatCode>m/d/yyyy</c:formatCode>
                <c:ptCount val="37"/>
                <c:pt idx="0">
                  <c:v>41756</c:v>
                </c:pt>
                <c:pt idx="1">
                  <c:v>41770</c:v>
                </c:pt>
                <c:pt idx="2">
                  <c:v>41777</c:v>
                </c:pt>
                <c:pt idx="3">
                  <c:v>41784</c:v>
                </c:pt>
                <c:pt idx="4">
                  <c:v>41791</c:v>
                </c:pt>
                <c:pt idx="5">
                  <c:v>41798</c:v>
                </c:pt>
                <c:pt idx="6">
                  <c:v>41805</c:v>
                </c:pt>
                <c:pt idx="7">
                  <c:v>41812</c:v>
                </c:pt>
                <c:pt idx="8">
                  <c:v>41819</c:v>
                </c:pt>
                <c:pt idx="9">
                  <c:v>41826</c:v>
                </c:pt>
                <c:pt idx="10">
                  <c:v>41833</c:v>
                </c:pt>
                <c:pt idx="11">
                  <c:v>41840</c:v>
                </c:pt>
                <c:pt idx="12">
                  <c:v>41847</c:v>
                </c:pt>
                <c:pt idx="13">
                  <c:v>41855</c:v>
                </c:pt>
                <c:pt idx="14">
                  <c:v>41861</c:v>
                </c:pt>
                <c:pt idx="15">
                  <c:v>41868</c:v>
                </c:pt>
                <c:pt idx="16">
                  <c:v>41875</c:v>
                </c:pt>
                <c:pt idx="17">
                  <c:v>41882</c:v>
                </c:pt>
                <c:pt idx="18">
                  <c:v>41889</c:v>
                </c:pt>
                <c:pt idx="19">
                  <c:v>41896</c:v>
                </c:pt>
                <c:pt idx="20">
                  <c:v>41903</c:v>
                </c:pt>
                <c:pt idx="21">
                  <c:v>41910</c:v>
                </c:pt>
                <c:pt idx="22">
                  <c:v>41917</c:v>
                </c:pt>
                <c:pt idx="23">
                  <c:v>41924</c:v>
                </c:pt>
                <c:pt idx="24">
                  <c:v>41931</c:v>
                </c:pt>
                <c:pt idx="25">
                  <c:v>41938</c:v>
                </c:pt>
                <c:pt idx="26">
                  <c:v>41945</c:v>
                </c:pt>
                <c:pt idx="27">
                  <c:v>41952</c:v>
                </c:pt>
                <c:pt idx="28">
                  <c:v>41959</c:v>
                </c:pt>
                <c:pt idx="29">
                  <c:v>41966</c:v>
                </c:pt>
                <c:pt idx="30">
                  <c:v>41973</c:v>
                </c:pt>
                <c:pt idx="31">
                  <c:v>41980</c:v>
                </c:pt>
                <c:pt idx="32">
                  <c:v>41987</c:v>
                </c:pt>
                <c:pt idx="33">
                  <c:v>41994</c:v>
                </c:pt>
                <c:pt idx="34">
                  <c:v>42001</c:v>
                </c:pt>
                <c:pt idx="35">
                  <c:v>42008</c:v>
                </c:pt>
                <c:pt idx="36">
                  <c:v>42015</c:v>
                </c:pt>
              </c:numCache>
            </c:numRef>
          </c:xVal>
          <c:yVal>
            <c:numRef>
              <c:f>Graph!$H$268:$AL$268</c:f>
              <c:numCache>
                <c:formatCode>0.00</c:formatCode>
                <c:ptCount val="31"/>
                <c:pt idx="0">
                  <c:v>10</c:v>
                </c:pt>
                <c:pt idx="1">
                  <c:v>9.7000000000000455</c:v>
                </c:pt>
                <c:pt idx="2">
                  <c:v>9.3000000000001819</c:v>
                </c:pt>
                <c:pt idx="3">
                  <c:v>8.6000000000001364</c:v>
                </c:pt>
                <c:pt idx="4">
                  <c:v>10</c:v>
                </c:pt>
                <c:pt idx="5">
                  <c:v>9.4000000000000909</c:v>
                </c:pt>
                <c:pt idx="6">
                  <c:v>8.7000000000000455</c:v>
                </c:pt>
                <c:pt idx="7">
                  <c:v>8.5</c:v>
                </c:pt>
                <c:pt idx="8">
                  <c:v>8.4000000000000909</c:v>
                </c:pt>
                <c:pt idx="9">
                  <c:v>8.3800000000001091</c:v>
                </c:pt>
                <c:pt idx="10">
                  <c:v>8.2200000000000273</c:v>
                </c:pt>
                <c:pt idx="11">
                  <c:v>7.2000000000000455</c:v>
                </c:pt>
                <c:pt idx="12">
                  <c:v>6.1000000000001364</c:v>
                </c:pt>
                <c:pt idx="13">
                  <c:v>5.4000000000000909</c:v>
                </c:pt>
                <c:pt idx="14">
                  <c:v>5.1000000000001364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5.6000000000001364</c:v>
                </c:pt>
                <c:pt idx="21">
                  <c:v>5.1000000000001364</c:v>
                </c:pt>
                <c:pt idx="22">
                  <c:v>6.4000000000000909</c:v>
                </c:pt>
                <c:pt idx="23">
                  <c:v>7.75</c:v>
                </c:pt>
                <c:pt idx="24">
                  <c:v>8</c:v>
                </c:pt>
                <c:pt idx="25">
                  <c:v>8.3100000000001728</c:v>
                </c:pt>
                <c:pt idx="26">
                  <c:v>8.7000000000000455</c:v>
                </c:pt>
                <c:pt idx="27">
                  <c:v>9.2000000000000455</c:v>
                </c:pt>
                <c:pt idx="28">
                  <c:v>7.2000000000000455</c:v>
                </c:pt>
                <c:pt idx="29">
                  <c:v>7.1000000000001364</c:v>
                </c:pt>
                <c:pt idx="30">
                  <c:v>7.6000000000001364</c:v>
                </c:pt>
              </c:numCache>
            </c:numRef>
          </c:yVal>
          <c:smooth val="0"/>
        </c:ser>
        <c:ser>
          <c:idx val="44"/>
          <c:order val="43"/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</c:spPr>
          </c:marker>
          <c:xVal>
            <c:numRef>
              <c:f>Graph!$H$89:$AR$89</c:f>
              <c:numCache>
                <c:formatCode>m/d/yyyy</c:formatCode>
                <c:ptCount val="37"/>
                <c:pt idx="0">
                  <c:v>41756</c:v>
                </c:pt>
                <c:pt idx="1">
                  <c:v>41770</c:v>
                </c:pt>
                <c:pt idx="2">
                  <c:v>41777</c:v>
                </c:pt>
                <c:pt idx="3">
                  <c:v>41784</c:v>
                </c:pt>
                <c:pt idx="4">
                  <c:v>41791</c:v>
                </c:pt>
                <c:pt idx="5">
                  <c:v>41798</c:v>
                </c:pt>
                <c:pt idx="6">
                  <c:v>41805</c:v>
                </c:pt>
                <c:pt idx="7">
                  <c:v>41812</c:v>
                </c:pt>
                <c:pt idx="8">
                  <c:v>41819</c:v>
                </c:pt>
                <c:pt idx="9">
                  <c:v>41826</c:v>
                </c:pt>
                <c:pt idx="10">
                  <c:v>41833</c:v>
                </c:pt>
                <c:pt idx="11">
                  <c:v>41840</c:v>
                </c:pt>
                <c:pt idx="12">
                  <c:v>41847</c:v>
                </c:pt>
                <c:pt idx="13">
                  <c:v>41855</c:v>
                </c:pt>
                <c:pt idx="14">
                  <c:v>41861</c:v>
                </c:pt>
                <c:pt idx="15">
                  <c:v>41868</c:v>
                </c:pt>
                <c:pt idx="16">
                  <c:v>41875</c:v>
                </c:pt>
                <c:pt idx="17">
                  <c:v>41882</c:v>
                </c:pt>
                <c:pt idx="18">
                  <c:v>41889</c:v>
                </c:pt>
                <c:pt idx="19">
                  <c:v>41896</c:v>
                </c:pt>
                <c:pt idx="20">
                  <c:v>41903</c:v>
                </c:pt>
                <c:pt idx="21">
                  <c:v>41910</c:v>
                </c:pt>
                <c:pt idx="22">
                  <c:v>41917</c:v>
                </c:pt>
                <c:pt idx="23">
                  <c:v>41924</c:v>
                </c:pt>
                <c:pt idx="24">
                  <c:v>41931</c:v>
                </c:pt>
                <c:pt idx="25">
                  <c:v>41938</c:v>
                </c:pt>
                <c:pt idx="26">
                  <c:v>41945</c:v>
                </c:pt>
                <c:pt idx="27">
                  <c:v>41952</c:v>
                </c:pt>
                <c:pt idx="28">
                  <c:v>41959</c:v>
                </c:pt>
                <c:pt idx="29">
                  <c:v>41966</c:v>
                </c:pt>
                <c:pt idx="30">
                  <c:v>41973</c:v>
                </c:pt>
                <c:pt idx="31">
                  <c:v>41980</c:v>
                </c:pt>
                <c:pt idx="32">
                  <c:v>41987</c:v>
                </c:pt>
                <c:pt idx="33">
                  <c:v>41994</c:v>
                </c:pt>
                <c:pt idx="34">
                  <c:v>42001</c:v>
                </c:pt>
                <c:pt idx="35">
                  <c:v>42008</c:v>
                </c:pt>
                <c:pt idx="36">
                  <c:v>42015</c:v>
                </c:pt>
              </c:numCache>
            </c:numRef>
          </c:xVal>
          <c:yVal>
            <c:numRef>
              <c:f>Graph!$H$269:$AL$269</c:f>
              <c:numCache>
                <c:formatCode>0.00</c:formatCode>
                <c:ptCount val="31"/>
                <c:pt idx="0">
                  <c:v>10</c:v>
                </c:pt>
                <c:pt idx="1">
                  <c:v>8.9500000000000455</c:v>
                </c:pt>
                <c:pt idx="2">
                  <c:v>8.8999999999998636</c:v>
                </c:pt>
                <c:pt idx="3">
                  <c:v>8.6599999999998545</c:v>
                </c:pt>
                <c:pt idx="4">
                  <c:v>8.5499999999999545</c:v>
                </c:pt>
                <c:pt idx="5">
                  <c:v>8.5</c:v>
                </c:pt>
                <c:pt idx="6">
                  <c:v>8.4800000000000182</c:v>
                </c:pt>
                <c:pt idx="7">
                  <c:v>8.3999999999998636</c:v>
                </c:pt>
                <c:pt idx="8">
                  <c:v>8</c:v>
                </c:pt>
                <c:pt idx="9">
                  <c:v>7.9800000000000182</c:v>
                </c:pt>
                <c:pt idx="10">
                  <c:v>6.75</c:v>
                </c:pt>
                <c:pt idx="11">
                  <c:v>4.5999999999999091</c:v>
                </c:pt>
                <c:pt idx="12">
                  <c:v>4</c:v>
                </c:pt>
                <c:pt idx="13">
                  <c:v>3.5999999999999091</c:v>
                </c:pt>
                <c:pt idx="14">
                  <c:v>3.5</c:v>
                </c:pt>
                <c:pt idx="15">
                  <c:v>3.5399999999999636</c:v>
                </c:pt>
                <c:pt idx="16">
                  <c:v>3.5</c:v>
                </c:pt>
                <c:pt idx="17">
                  <c:v>3.4500000000000455</c:v>
                </c:pt>
                <c:pt idx="18">
                  <c:v>3.4300000000000637</c:v>
                </c:pt>
                <c:pt idx="19">
                  <c:v>3.4199999999998454</c:v>
                </c:pt>
                <c:pt idx="20">
                  <c:v>4.2000000000000455</c:v>
                </c:pt>
                <c:pt idx="21">
                  <c:v>3.5999999999999091</c:v>
                </c:pt>
                <c:pt idx="22">
                  <c:v>3.8999999999998636</c:v>
                </c:pt>
                <c:pt idx="23">
                  <c:v>5.1499999999998636</c:v>
                </c:pt>
                <c:pt idx="24">
                  <c:v>5.25</c:v>
                </c:pt>
                <c:pt idx="25">
                  <c:v>5.5999999999999091</c:v>
                </c:pt>
                <c:pt idx="26">
                  <c:v>6.2000000000000455</c:v>
                </c:pt>
                <c:pt idx="27">
                  <c:v>7</c:v>
                </c:pt>
                <c:pt idx="28">
                  <c:v>6.2999999999999545</c:v>
                </c:pt>
                <c:pt idx="29">
                  <c:v>6.0999999999999091</c:v>
                </c:pt>
                <c:pt idx="30">
                  <c:v>6.8999999999998636</c:v>
                </c:pt>
              </c:numCache>
            </c:numRef>
          </c:yVal>
          <c:smooth val="0"/>
        </c:ser>
        <c:ser>
          <c:idx val="45"/>
          <c:order val="44"/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</c:spPr>
          </c:marker>
          <c:xVal>
            <c:numRef>
              <c:f>Graph!$H$89:$AR$89</c:f>
              <c:numCache>
                <c:formatCode>m/d/yyyy</c:formatCode>
                <c:ptCount val="37"/>
                <c:pt idx="0">
                  <c:v>41756</c:v>
                </c:pt>
                <c:pt idx="1">
                  <c:v>41770</c:v>
                </c:pt>
                <c:pt idx="2">
                  <c:v>41777</c:v>
                </c:pt>
                <c:pt idx="3">
                  <c:v>41784</c:v>
                </c:pt>
                <c:pt idx="4">
                  <c:v>41791</c:v>
                </c:pt>
                <c:pt idx="5">
                  <c:v>41798</c:v>
                </c:pt>
                <c:pt idx="6">
                  <c:v>41805</c:v>
                </c:pt>
                <c:pt idx="7">
                  <c:v>41812</c:v>
                </c:pt>
                <c:pt idx="8">
                  <c:v>41819</c:v>
                </c:pt>
                <c:pt idx="9">
                  <c:v>41826</c:v>
                </c:pt>
                <c:pt idx="10">
                  <c:v>41833</c:v>
                </c:pt>
                <c:pt idx="11">
                  <c:v>41840</c:v>
                </c:pt>
                <c:pt idx="12">
                  <c:v>41847</c:v>
                </c:pt>
                <c:pt idx="13">
                  <c:v>41855</c:v>
                </c:pt>
                <c:pt idx="14">
                  <c:v>41861</c:v>
                </c:pt>
                <c:pt idx="15">
                  <c:v>41868</c:v>
                </c:pt>
                <c:pt idx="16">
                  <c:v>41875</c:v>
                </c:pt>
                <c:pt idx="17">
                  <c:v>41882</c:v>
                </c:pt>
                <c:pt idx="18">
                  <c:v>41889</c:v>
                </c:pt>
                <c:pt idx="19">
                  <c:v>41896</c:v>
                </c:pt>
                <c:pt idx="20">
                  <c:v>41903</c:v>
                </c:pt>
                <c:pt idx="21">
                  <c:v>41910</c:v>
                </c:pt>
                <c:pt idx="22">
                  <c:v>41917</c:v>
                </c:pt>
                <c:pt idx="23">
                  <c:v>41924</c:v>
                </c:pt>
                <c:pt idx="24">
                  <c:v>41931</c:v>
                </c:pt>
                <c:pt idx="25">
                  <c:v>41938</c:v>
                </c:pt>
                <c:pt idx="26">
                  <c:v>41945</c:v>
                </c:pt>
                <c:pt idx="27">
                  <c:v>41952</c:v>
                </c:pt>
                <c:pt idx="28">
                  <c:v>41959</c:v>
                </c:pt>
                <c:pt idx="29">
                  <c:v>41966</c:v>
                </c:pt>
                <c:pt idx="30">
                  <c:v>41973</c:v>
                </c:pt>
                <c:pt idx="31">
                  <c:v>41980</c:v>
                </c:pt>
                <c:pt idx="32">
                  <c:v>41987</c:v>
                </c:pt>
                <c:pt idx="33">
                  <c:v>41994</c:v>
                </c:pt>
                <c:pt idx="34">
                  <c:v>42001</c:v>
                </c:pt>
                <c:pt idx="35">
                  <c:v>42008</c:v>
                </c:pt>
                <c:pt idx="36">
                  <c:v>42015</c:v>
                </c:pt>
              </c:numCache>
            </c:numRef>
          </c:xVal>
          <c:yVal>
            <c:numRef>
              <c:f>Graph!$H$270:$AL$270</c:f>
              <c:numCache>
                <c:formatCode>0.00</c:formatCode>
                <c:ptCount val="31"/>
                <c:pt idx="0">
                  <c:v>10</c:v>
                </c:pt>
                <c:pt idx="1">
                  <c:v>8.7000000000000455</c:v>
                </c:pt>
                <c:pt idx="2">
                  <c:v>8.0300000000002001</c:v>
                </c:pt>
                <c:pt idx="3">
                  <c:v>7.4500000000000455</c:v>
                </c:pt>
                <c:pt idx="4">
                  <c:v>7.4300000000000637</c:v>
                </c:pt>
                <c:pt idx="5">
                  <c:v>7.4200000000000728</c:v>
                </c:pt>
                <c:pt idx="6">
                  <c:v>7.4000000000000909</c:v>
                </c:pt>
                <c:pt idx="7">
                  <c:v>7.3800000000001091</c:v>
                </c:pt>
                <c:pt idx="8">
                  <c:v>7.3700000000001182</c:v>
                </c:pt>
                <c:pt idx="9">
                  <c:v>7.3600000000001273</c:v>
                </c:pt>
                <c:pt idx="10">
                  <c:v>7.1800000000000637</c:v>
                </c:pt>
                <c:pt idx="11">
                  <c:v>6.7000000000000455</c:v>
                </c:pt>
                <c:pt idx="12">
                  <c:v>6.5</c:v>
                </c:pt>
                <c:pt idx="13">
                  <c:v>6.4600000000000364</c:v>
                </c:pt>
                <c:pt idx="14">
                  <c:v>6.3800000000001091</c:v>
                </c:pt>
                <c:pt idx="15">
                  <c:v>6.75</c:v>
                </c:pt>
                <c:pt idx="16">
                  <c:v>6.6500000000000909</c:v>
                </c:pt>
                <c:pt idx="17">
                  <c:v>6.5</c:v>
                </c:pt>
                <c:pt idx="18">
                  <c:v>6.4700000000000273</c:v>
                </c:pt>
                <c:pt idx="19">
                  <c:v>6.4600000000000364</c:v>
                </c:pt>
                <c:pt idx="20">
                  <c:v>6.9000000000000909</c:v>
                </c:pt>
                <c:pt idx="21">
                  <c:v>6.7000000000000455</c:v>
                </c:pt>
                <c:pt idx="22">
                  <c:v>6.9000000000000909</c:v>
                </c:pt>
                <c:pt idx="23">
                  <c:v>7.0500000000001819</c:v>
                </c:pt>
                <c:pt idx="24">
                  <c:v>7.2000000000000455</c:v>
                </c:pt>
                <c:pt idx="25">
                  <c:v>7.5</c:v>
                </c:pt>
                <c:pt idx="26">
                  <c:v>8</c:v>
                </c:pt>
                <c:pt idx="27">
                  <c:v>9</c:v>
                </c:pt>
                <c:pt idx="28">
                  <c:v>7</c:v>
                </c:pt>
                <c:pt idx="29">
                  <c:v>7.1000000000001364</c:v>
                </c:pt>
                <c:pt idx="30">
                  <c:v>7.4500000000000455</c:v>
                </c:pt>
              </c:numCache>
            </c:numRef>
          </c:yVal>
          <c:smooth val="0"/>
        </c:ser>
        <c:ser>
          <c:idx val="46"/>
          <c:order val="45"/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</c:spPr>
          </c:marker>
          <c:xVal>
            <c:numRef>
              <c:f>Graph!$H$89:$AR$89</c:f>
              <c:numCache>
                <c:formatCode>m/d/yyyy</c:formatCode>
                <c:ptCount val="37"/>
                <c:pt idx="0">
                  <c:v>41756</c:v>
                </c:pt>
                <c:pt idx="1">
                  <c:v>41770</c:v>
                </c:pt>
                <c:pt idx="2">
                  <c:v>41777</c:v>
                </c:pt>
                <c:pt idx="3">
                  <c:v>41784</c:v>
                </c:pt>
                <c:pt idx="4">
                  <c:v>41791</c:v>
                </c:pt>
                <c:pt idx="5">
                  <c:v>41798</c:v>
                </c:pt>
                <c:pt idx="6">
                  <c:v>41805</c:v>
                </c:pt>
                <c:pt idx="7">
                  <c:v>41812</c:v>
                </c:pt>
                <c:pt idx="8">
                  <c:v>41819</c:v>
                </c:pt>
                <c:pt idx="9">
                  <c:v>41826</c:v>
                </c:pt>
                <c:pt idx="10">
                  <c:v>41833</c:v>
                </c:pt>
                <c:pt idx="11">
                  <c:v>41840</c:v>
                </c:pt>
                <c:pt idx="12">
                  <c:v>41847</c:v>
                </c:pt>
                <c:pt idx="13">
                  <c:v>41855</c:v>
                </c:pt>
                <c:pt idx="14">
                  <c:v>41861</c:v>
                </c:pt>
                <c:pt idx="15">
                  <c:v>41868</c:v>
                </c:pt>
                <c:pt idx="16">
                  <c:v>41875</c:v>
                </c:pt>
                <c:pt idx="17">
                  <c:v>41882</c:v>
                </c:pt>
                <c:pt idx="18">
                  <c:v>41889</c:v>
                </c:pt>
                <c:pt idx="19">
                  <c:v>41896</c:v>
                </c:pt>
                <c:pt idx="20">
                  <c:v>41903</c:v>
                </c:pt>
                <c:pt idx="21">
                  <c:v>41910</c:v>
                </c:pt>
                <c:pt idx="22">
                  <c:v>41917</c:v>
                </c:pt>
                <c:pt idx="23">
                  <c:v>41924</c:v>
                </c:pt>
                <c:pt idx="24">
                  <c:v>41931</c:v>
                </c:pt>
                <c:pt idx="25">
                  <c:v>41938</c:v>
                </c:pt>
                <c:pt idx="26">
                  <c:v>41945</c:v>
                </c:pt>
                <c:pt idx="27">
                  <c:v>41952</c:v>
                </c:pt>
                <c:pt idx="28">
                  <c:v>41959</c:v>
                </c:pt>
                <c:pt idx="29">
                  <c:v>41966</c:v>
                </c:pt>
                <c:pt idx="30">
                  <c:v>41973</c:v>
                </c:pt>
                <c:pt idx="31">
                  <c:v>41980</c:v>
                </c:pt>
                <c:pt idx="32">
                  <c:v>41987</c:v>
                </c:pt>
                <c:pt idx="33">
                  <c:v>41994</c:v>
                </c:pt>
                <c:pt idx="34">
                  <c:v>42001</c:v>
                </c:pt>
                <c:pt idx="35">
                  <c:v>42008</c:v>
                </c:pt>
                <c:pt idx="36">
                  <c:v>42015</c:v>
                </c:pt>
              </c:numCache>
            </c:numRef>
          </c:xVal>
          <c:yVal>
            <c:numRef>
              <c:f>Graph!$H$251:$AQ$251</c:f>
              <c:numCache>
                <c:formatCode>0.00</c:formatCode>
                <c:ptCount val="36"/>
                <c:pt idx="0">
                  <c:v>9.6000000000001364</c:v>
                </c:pt>
                <c:pt idx="1">
                  <c:v>8.8000000000001819</c:v>
                </c:pt>
                <c:pt idx="2">
                  <c:v>8.8000000000001819</c:v>
                </c:pt>
                <c:pt idx="3">
                  <c:v>8.8000000000001819</c:v>
                </c:pt>
                <c:pt idx="4">
                  <c:v>8.8000000000001819</c:v>
                </c:pt>
                <c:pt idx="5">
                  <c:v>8.8000000000001819</c:v>
                </c:pt>
                <c:pt idx="6">
                  <c:v>8.8000000000001819</c:v>
                </c:pt>
                <c:pt idx="7">
                  <c:v>8.8000000000001819</c:v>
                </c:pt>
                <c:pt idx="8">
                  <c:v>8.8000000000001819</c:v>
                </c:pt>
                <c:pt idx="9">
                  <c:v>8.8000000000001819</c:v>
                </c:pt>
                <c:pt idx="10">
                  <c:v>8.8000000000001819</c:v>
                </c:pt>
                <c:pt idx="11">
                  <c:v>8.3000000000001819</c:v>
                </c:pt>
                <c:pt idx="12">
                  <c:v>7.7000000000000455</c:v>
                </c:pt>
                <c:pt idx="13">
                  <c:v>7.0500000000001819</c:v>
                </c:pt>
                <c:pt idx="14">
                  <c:v>6.4000000000000909</c:v>
                </c:pt>
                <c:pt idx="15">
                  <c:v>5.1000000000001364</c:v>
                </c:pt>
                <c:pt idx="16">
                  <c:v>3.9500000000002728</c:v>
                </c:pt>
                <c:pt idx="17">
                  <c:v>2.8000000000001819</c:v>
                </c:pt>
                <c:pt idx="18">
                  <c:v>2.6000000000001364</c:v>
                </c:pt>
                <c:pt idx="19">
                  <c:v>2.6000000000001364</c:v>
                </c:pt>
                <c:pt idx="20">
                  <c:v>2.6000000000001364</c:v>
                </c:pt>
                <c:pt idx="21">
                  <c:v>3</c:v>
                </c:pt>
                <c:pt idx="22">
                  <c:v>3.4000000000000909</c:v>
                </c:pt>
                <c:pt idx="23">
                  <c:v>3.6125000000001819</c:v>
                </c:pt>
                <c:pt idx="24">
                  <c:v>3.9197000000001481</c:v>
                </c:pt>
                <c:pt idx="25">
                  <c:v>4.2269000000001142</c:v>
                </c:pt>
                <c:pt idx="26">
                  <c:v>4.5341000000000804</c:v>
                </c:pt>
                <c:pt idx="27">
                  <c:v>4.8413000000000466</c:v>
                </c:pt>
                <c:pt idx="28">
                  <c:v>5.1485000000000127</c:v>
                </c:pt>
                <c:pt idx="29">
                  <c:v>5.4556999999999789</c:v>
                </c:pt>
                <c:pt idx="30">
                  <c:v>5.7629000000001724</c:v>
                </c:pt>
                <c:pt idx="31">
                  <c:v>6.0701000000001386</c:v>
                </c:pt>
                <c:pt idx="32">
                  <c:v>6.3773000000001048</c:v>
                </c:pt>
                <c:pt idx="33">
                  <c:v>6.6845000000000709</c:v>
                </c:pt>
                <c:pt idx="34">
                  <c:v>6.9917000000000371</c:v>
                </c:pt>
                <c:pt idx="35">
                  <c:v>7.4000000000000909</c:v>
                </c:pt>
              </c:numCache>
            </c:numRef>
          </c:yVal>
          <c:smooth val="0"/>
        </c:ser>
        <c:ser>
          <c:idx val="47"/>
          <c:order val="46"/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</c:spPr>
          </c:marker>
          <c:xVal>
            <c:numRef>
              <c:f>Graph!$H$89:$AR$89</c:f>
              <c:numCache>
                <c:formatCode>m/d/yyyy</c:formatCode>
                <c:ptCount val="37"/>
                <c:pt idx="0">
                  <c:v>41756</c:v>
                </c:pt>
                <c:pt idx="1">
                  <c:v>41770</c:v>
                </c:pt>
                <c:pt idx="2">
                  <c:v>41777</c:v>
                </c:pt>
                <c:pt idx="3">
                  <c:v>41784</c:v>
                </c:pt>
                <c:pt idx="4">
                  <c:v>41791</c:v>
                </c:pt>
                <c:pt idx="5">
                  <c:v>41798</c:v>
                </c:pt>
                <c:pt idx="6">
                  <c:v>41805</c:v>
                </c:pt>
                <c:pt idx="7">
                  <c:v>41812</c:v>
                </c:pt>
                <c:pt idx="8">
                  <c:v>41819</c:v>
                </c:pt>
                <c:pt idx="9">
                  <c:v>41826</c:v>
                </c:pt>
                <c:pt idx="10">
                  <c:v>41833</c:v>
                </c:pt>
                <c:pt idx="11">
                  <c:v>41840</c:v>
                </c:pt>
                <c:pt idx="12">
                  <c:v>41847</c:v>
                </c:pt>
                <c:pt idx="13">
                  <c:v>41855</c:v>
                </c:pt>
                <c:pt idx="14">
                  <c:v>41861</c:v>
                </c:pt>
                <c:pt idx="15">
                  <c:v>41868</c:v>
                </c:pt>
                <c:pt idx="16">
                  <c:v>41875</c:v>
                </c:pt>
                <c:pt idx="17">
                  <c:v>41882</c:v>
                </c:pt>
                <c:pt idx="18">
                  <c:v>41889</c:v>
                </c:pt>
                <c:pt idx="19">
                  <c:v>41896</c:v>
                </c:pt>
                <c:pt idx="20">
                  <c:v>41903</c:v>
                </c:pt>
                <c:pt idx="21">
                  <c:v>41910</c:v>
                </c:pt>
                <c:pt idx="22">
                  <c:v>41917</c:v>
                </c:pt>
                <c:pt idx="23">
                  <c:v>41924</c:v>
                </c:pt>
                <c:pt idx="24">
                  <c:v>41931</c:v>
                </c:pt>
                <c:pt idx="25">
                  <c:v>41938</c:v>
                </c:pt>
                <c:pt idx="26">
                  <c:v>41945</c:v>
                </c:pt>
                <c:pt idx="27">
                  <c:v>41952</c:v>
                </c:pt>
                <c:pt idx="28">
                  <c:v>41959</c:v>
                </c:pt>
                <c:pt idx="29">
                  <c:v>41966</c:v>
                </c:pt>
                <c:pt idx="30">
                  <c:v>41973</c:v>
                </c:pt>
                <c:pt idx="31">
                  <c:v>41980</c:v>
                </c:pt>
                <c:pt idx="32">
                  <c:v>41987</c:v>
                </c:pt>
                <c:pt idx="33">
                  <c:v>41994</c:v>
                </c:pt>
                <c:pt idx="34">
                  <c:v>42001</c:v>
                </c:pt>
                <c:pt idx="35">
                  <c:v>42008</c:v>
                </c:pt>
                <c:pt idx="36">
                  <c:v>42015</c:v>
                </c:pt>
              </c:numCache>
            </c:numRef>
          </c:xVal>
          <c:yVal>
            <c:numRef>
              <c:f>Graph!$H$252:$AQ$252</c:f>
              <c:numCache>
                <c:formatCode>0.00</c:formatCode>
                <c:ptCount val="36"/>
                <c:pt idx="0">
                  <c:v>10</c:v>
                </c:pt>
                <c:pt idx="1">
                  <c:v>9.2000000000000455</c:v>
                </c:pt>
                <c:pt idx="2">
                  <c:v>9.7999999999999545</c:v>
                </c:pt>
                <c:pt idx="3">
                  <c:v>9.7000000000000455</c:v>
                </c:pt>
                <c:pt idx="4">
                  <c:v>9.5750000000000455</c:v>
                </c:pt>
                <c:pt idx="5">
                  <c:v>9.4500000000000455</c:v>
                </c:pt>
                <c:pt idx="6">
                  <c:v>9.2000000000000455</c:v>
                </c:pt>
                <c:pt idx="7">
                  <c:v>9.7999999999999545</c:v>
                </c:pt>
                <c:pt idx="8">
                  <c:v>9.7000000000000455</c:v>
                </c:pt>
                <c:pt idx="9">
                  <c:v>9.5499999999999545</c:v>
                </c:pt>
                <c:pt idx="10">
                  <c:v>9.4000000000000909</c:v>
                </c:pt>
                <c:pt idx="11">
                  <c:v>9.1000000000001364</c:v>
                </c:pt>
                <c:pt idx="12">
                  <c:v>8.6000000000001364</c:v>
                </c:pt>
                <c:pt idx="13">
                  <c:v>7.75</c:v>
                </c:pt>
                <c:pt idx="14">
                  <c:v>7.3250000000000455</c:v>
                </c:pt>
                <c:pt idx="15">
                  <c:v>6.9000000000000909</c:v>
                </c:pt>
                <c:pt idx="16">
                  <c:v>6.1000000000001364</c:v>
                </c:pt>
                <c:pt idx="17">
                  <c:v>5.2999999999999545</c:v>
                </c:pt>
                <c:pt idx="18">
                  <c:v>5.4000000000000909</c:v>
                </c:pt>
                <c:pt idx="19">
                  <c:v>5.25</c:v>
                </c:pt>
                <c:pt idx="20">
                  <c:v>5.1000000000001364</c:v>
                </c:pt>
                <c:pt idx="21">
                  <c:v>5.7000000000000455</c:v>
                </c:pt>
                <c:pt idx="22">
                  <c:v>6.2999999999999545</c:v>
                </c:pt>
                <c:pt idx="23">
                  <c:v>6.161600000000135</c:v>
                </c:pt>
                <c:pt idx="24">
                  <c:v>6.4004999999999654</c:v>
                </c:pt>
                <c:pt idx="25">
                  <c:v>6.6394000000000233</c:v>
                </c:pt>
                <c:pt idx="26">
                  <c:v>6.8783000000000811</c:v>
                </c:pt>
                <c:pt idx="27">
                  <c:v>6.8783000000000811</c:v>
                </c:pt>
                <c:pt idx="28">
                  <c:v>7.117200000000139</c:v>
                </c:pt>
                <c:pt idx="29">
                  <c:v>7.3560999999999694</c:v>
                </c:pt>
                <c:pt idx="30">
                  <c:v>7.5950000000000273</c:v>
                </c:pt>
                <c:pt idx="31">
                  <c:v>7.8339000000000851</c:v>
                </c:pt>
                <c:pt idx="32">
                  <c:v>8.072800000000143</c:v>
                </c:pt>
                <c:pt idx="33">
                  <c:v>8.3116999999999734</c:v>
                </c:pt>
                <c:pt idx="34">
                  <c:v>8.5506000000000313</c:v>
                </c:pt>
                <c:pt idx="35">
                  <c:v>9.0499999999999545</c:v>
                </c:pt>
              </c:numCache>
            </c:numRef>
          </c:yVal>
          <c:smooth val="0"/>
        </c:ser>
        <c:ser>
          <c:idx val="48"/>
          <c:order val="47"/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</c:spPr>
          </c:marker>
          <c:xVal>
            <c:numRef>
              <c:f>Graph!$G$89:$AR$89</c:f>
              <c:numCache>
                <c:formatCode>m/d/yyyy</c:formatCode>
                <c:ptCount val="38"/>
                <c:pt idx="0">
                  <c:v>41745</c:v>
                </c:pt>
                <c:pt idx="1">
                  <c:v>41756</c:v>
                </c:pt>
                <c:pt idx="2">
                  <c:v>41770</c:v>
                </c:pt>
                <c:pt idx="3">
                  <c:v>41777</c:v>
                </c:pt>
                <c:pt idx="4">
                  <c:v>41784</c:v>
                </c:pt>
                <c:pt idx="5">
                  <c:v>41791</c:v>
                </c:pt>
                <c:pt idx="6">
                  <c:v>41798</c:v>
                </c:pt>
                <c:pt idx="7">
                  <c:v>41805</c:v>
                </c:pt>
                <c:pt idx="8">
                  <c:v>41812</c:v>
                </c:pt>
                <c:pt idx="9">
                  <c:v>41819</c:v>
                </c:pt>
                <c:pt idx="10">
                  <c:v>41826</c:v>
                </c:pt>
                <c:pt idx="11">
                  <c:v>41833</c:v>
                </c:pt>
                <c:pt idx="12">
                  <c:v>41840</c:v>
                </c:pt>
                <c:pt idx="13">
                  <c:v>41847</c:v>
                </c:pt>
                <c:pt idx="14">
                  <c:v>41855</c:v>
                </c:pt>
                <c:pt idx="15">
                  <c:v>41861</c:v>
                </c:pt>
                <c:pt idx="16">
                  <c:v>41868</c:v>
                </c:pt>
                <c:pt idx="17">
                  <c:v>41875</c:v>
                </c:pt>
                <c:pt idx="18">
                  <c:v>41882</c:v>
                </c:pt>
                <c:pt idx="19">
                  <c:v>41889</c:v>
                </c:pt>
                <c:pt idx="20">
                  <c:v>41896</c:v>
                </c:pt>
                <c:pt idx="21">
                  <c:v>41903</c:v>
                </c:pt>
                <c:pt idx="22">
                  <c:v>41910</c:v>
                </c:pt>
                <c:pt idx="23">
                  <c:v>41917</c:v>
                </c:pt>
                <c:pt idx="24">
                  <c:v>41924</c:v>
                </c:pt>
                <c:pt idx="25">
                  <c:v>41931</c:v>
                </c:pt>
                <c:pt idx="26">
                  <c:v>41938</c:v>
                </c:pt>
                <c:pt idx="27">
                  <c:v>41945</c:v>
                </c:pt>
                <c:pt idx="28">
                  <c:v>41952</c:v>
                </c:pt>
                <c:pt idx="29">
                  <c:v>41959</c:v>
                </c:pt>
                <c:pt idx="30">
                  <c:v>41966</c:v>
                </c:pt>
                <c:pt idx="31">
                  <c:v>41973</c:v>
                </c:pt>
                <c:pt idx="32">
                  <c:v>41980</c:v>
                </c:pt>
                <c:pt idx="33">
                  <c:v>41987</c:v>
                </c:pt>
                <c:pt idx="34">
                  <c:v>41994</c:v>
                </c:pt>
                <c:pt idx="35">
                  <c:v>42001</c:v>
                </c:pt>
                <c:pt idx="36">
                  <c:v>42008</c:v>
                </c:pt>
                <c:pt idx="37">
                  <c:v>42015</c:v>
                </c:pt>
              </c:numCache>
            </c:numRef>
          </c:xVal>
          <c:yVal>
            <c:numRef>
              <c:f>Graph!$H$253:$AQ$253</c:f>
              <c:numCache>
                <c:formatCode>0.00</c:formatCode>
                <c:ptCount val="36"/>
                <c:pt idx="0">
                  <c:v>9.5999999999999091</c:v>
                </c:pt>
                <c:pt idx="1">
                  <c:v>8.5999999999999091</c:v>
                </c:pt>
                <c:pt idx="2">
                  <c:v>7.7000000000000455</c:v>
                </c:pt>
                <c:pt idx="3">
                  <c:v>7.7000000000000455</c:v>
                </c:pt>
                <c:pt idx="4">
                  <c:v>7.9250000000001819</c:v>
                </c:pt>
                <c:pt idx="5">
                  <c:v>8.1500000000000909</c:v>
                </c:pt>
                <c:pt idx="6">
                  <c:v>8.5999999999999091</c:v>
                </c:pt>
                <c:pt idx="7">
                  <c:v>7.7000000000000455</c:v>
                </c:pt>
                <c:pt idx="8">
                  <c:v>7.7000000000000455</c:v>
                </c:pt>
                <c:pt idx="9">
                  <c:v>7.3499999999999091</c:v>
                </c:pt>
                <c:pt idx="10">
                  <c:v>7</c:v>
                </c:pt>
                <c:pt idx="11">
                  <c:v>7</c:v>
                </c:pt>
                <c:pt idx="12">
                  <c:v>6.7000000000000455</c:v>
                </c:pt>
                <c:pt idx="13">
                  <c:v>6.7000000000000455</c:v>
                </c:pt>
                <c:pt idx="14">
                  <c:v>6.7000000000000455</c:v>
                </c:pt>
                <c:pt idx="15">
                  <c:v>6.7000000000000455</c:v>
                </c:pt>
                <c:pt idx="16">
                  <c:v>6.6500000000000909</c:v>
                </c:pt>
                <c:pt idx="17">
                  <c:v>6.5999999999999091</c:v>
                </c:pt>
                <c:pt idx="18">
                  <c:v>6.7000000000000455</c:v>
                </c:pt>
                <c:pt idx="19">
                  <c:v>6.7000000000000455</c:v>
                </c:pt>
                <c:pt idx="20">
                  <c:v>6.7000000000000455</c:v>
                </c:pt>
                <c:pt idx="21">
                  <c:v>6.6500000000000909</c:v>
                </c:pt>
                <c:pt idx="22">
                  <c:v>6.5999999999999091</c:v>
                </c:pt>
                <c:pt idx="23">
                  <c:v>6.6952000000001135</c:v>
                </c:pt>
                <c:pt idx="24">
                  <c:v>6.7427999999999884</c:v>
                </c:pt>
                <c:pt idx="25">
                  <c:v>6.8086000000000695</c:v>
                </c:pt>
                <c:pt idx="26">
                  <c:v>6.8925999999999021</c:v>
                </c:pt>
                <c:pt idx="27">
                  <c:v>6.9947999999999411</c:v>
                </c:pt>
                <c:pt idx="28">
                  <c:v>7.1151999999999589</c:v>
                </c:pt>
                <c:pt idx="29">
                  <c:v>7.2537999999999556</c:v>
                </c:pt>
                <c:pt idx="30">
                  <c:v>7.4105999999999312</c:v>
                </c:pt>
                <c:pt idx="31">
                  <c:v>7.5856000000001131</c:v>
                </c:pt>
                <c:pt idx="32">
                  <c:v>7.7788000000000466</c:v>
                </c:pt>
                <c:pt idx="33">
                  <c:v>7.9901999999999589</c:v>
                </c:pt>
                <c:pt idx="34">
                  <c:v>8.2198000000000775</c:v>
                </c:pt>
                <c:pt idx="35">
                  <c:v>8.5999999999999091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653632"/>
        <c:axId val="137664000"/>
      </c:scatterChart>
      <c:scatterChart>
        <c:scatterStyle val="smoothMarker"/>
        <c:varyColors val="0"/>
        <c:ser>
          <c:idx val="6"/>
          <c:order val="0"/>
          <c:marker>
            <c:symbol val="circle"/>
            <c:size val="7"/>
            <c:spPr>
              <a:solidFill>
                <a:schemeClr val="tx1"/>
              </a:solidFill>
            </c:spPr>
          </c:marker>
          <c:xVal>
            <c:numRef>
              <c:f>Graph!$H$89:$X$89</c:f>
              <c:numCache>
                <c:formatCode>m/d/yyyy</c:formatCode>
                <c:ptCount val="17"/>
                <c:pt idx="0">
                  <c:v>41756</c:v>
                </c:pt>
                <c:pt idx="1">
                  <c:v>41770</c:v>
                </c:pt>
                <c:pt idx="2">
                  <c:v>41777</c:v>
                </c:pt>
                <c:pt idx="3">
                  <c:v>41784</c:v>
                </c:pt>
                <c:pt idx="4">
                  <c:v>41791</c:v>
                </c:pt>
                <c:pt idx="5">
                  <c:v>41798</c:v>
                </c:pt>
                <c:pt idx="6">
                  <c:v>41805</c:v>
                </c:pt>
                <c:pt idx="7">
                  <c:v>41812</c:v>
                </c:pt>
                <c:pt idx="8">
                  <c:v>41819</c:v>
                </c:pt>
                <c:pt idx="9">
                  <c:v>41826</c:v>
                </c:pt>
                <c:pt idx="10">
                  <c:v>41833</c:v>
                </c:pt>
                <c:pt idx="11">
                  <c:v>41840</c:v>
                </c:pt>
                <c:pt idx="12">
                  <c:v>41847</c:v>
                </c:pt>
                <c:pt idx="13">
                  <c:v>41855</c:v>
                </c:pt>
                <c:pt idx="14">
                  <c:v>41861</c:v>
                </c:pt>
                <c:pt idx="15">
                  <c:v>41868</c:v>
                </c:pt>
                <c:pt idx="16">
                  <c:v>41875</c:v>
                </c:pt>
              </c:numCache>
            </c:numRef>
          </c:xVal>
          <c:yVal>
            <c:numRef>
              <c:f>Graph!$H$228:$X$228</c:f>
              <c:numCache>
                <c:formatCode>0.00</c:formatCode>
                <c:ptCount val="17"/>
                <c:pt idx="0">
                  <c:v>9.8708333333333371</c:v>
                </c:pt>
                <c:pt idx="1">
                  <c:v>9.5416666666666661</c:v>
                </c:pt>
                <c:pt idx="2">
                  <c:v>9.3583333333333663</c:v>
                </c:pt>
                <c:pt idx="3">
                  <c:v>9.3749999999999982</c:v>
                </c:pt>
                <c:pt idx="4">
                  <c:v>9.2666666666666693</c:v>
                </c:pt>
                <c:pt idx="5">
                  <c:v>9.2250000000000032</c:v>
                </c:pt>
                <c:pt idx="6">
                  <c:v>9.0916666666666774</c:v>
                </c:pt>
                <c:pt idx="7">
                  <c:v>8.9000000000000146</c:v>
                </c:pt>
                <c:pt idx="8">
                  <c:v>8.6375000000000064</c:v>
                </c:pt>
                <c:pt idx="9">
                  <c:v>8.1979166666666465</c:v>
                </c:pt>
                <c:pt idx="10">
                  <c:v>7.9947916666666847</c:v>
                </c:pt>
                <c:pt idx="11">
                  <c:v>7.7619791666667002</c:v>
                </c:pt>
                <c:pt idx="12">
                  <c:v>7.3164062500000187</c:v>
                </c:pt>
                <c:pt idx="13">
                  <c:v>6.9166666666666856</c:v>
                </c:pt>
                <c:pt idx="14">
                  <c:v>6.4000000000000155</c:v>
                </c:pt>
                <c:pt idx="15">
                  <c:v>6.2833333333333599</c:v>
                </c:pt>
                <c:pt idx="16">
                  <c:v>6.1469696969696823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653632"/>
        <c:axId val="137664000"/>
      </c:scatterChart>
      <c:valAx>
        <c:axId val="137653632"/>
        <c:scaling>
          <c:orientation val="minMax"/>
        </c:scaling>
        <c:delete val="0"/>
        <c:axPos val="t"/>
        <c:majorGridlines>
          <c:spPr>
            <a:ln>
              <a:noFill/>
            </a:ln>
          </c:spPr>
        </c:majorGridlines>
        <c:numFmt formatCode="[$-409]d\-mmm;@" sourceLinked="0"/>
        <c:majorTickMark val="out"/>
        <c:minorTickMark val="none"/>
        <c:tickLblPos val="nextTo"/>
        <c:txPr>
          <a:bodyPr/>
          <a:lstStyle/>
          <a:p>
            <a:pPr algn="ctr">
              <a:defRPr lang="en-US" sz="20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664000"/>
        <c:crosses val="autoZero"/>
        <c:crossBetween val="midCat"/>
      </c:valAx>
      <c:valAx>
        <c:axId val="137664000"/>
        <c:scaling>
          <c:orientation val="maxMin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Groundwater  table </a:t>
                </a:r>
                <a:r>
                  <a:rPr lang="en-US" sz="1600" dirty="0"/>
                  <a:t>depth </a:t>
                </a:r>
                <a:r>
                  <a:rPr lang="en-US" sz="1600" dirty="0" smtClean="0"/>
                  <a:t> (</a:t>
                </a:r>
                <a:r>
                  <a:rPr lang="en-US" sz="1600" baseline="0" dirty="0" smtClean="0"/>
                  <a:t>m)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1.2079646017699114E-2"/>
              <c:y val="0.131979686489008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37653632"/>
        <c:crosses val="autoZero"/>
        <c:crossBetween val="midCat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55440229062276"/>
          <c:y val="0.18804161198600175"/>
          <c:w val="0.77825017895490334"/>
          <c:h val="0.61798201006124232"/>
        </c:manualLayout>
      </c:layout>
      <c:barChart>
        <c:barDir val="col"/>
        <c:grouping val="stacked"/>
        <c:varyColors val="0"/>
        <c:ser>
          <c:idx val="2"/>
          <c:order val="2"/>
          <c:tx>
            <c:strRef>
              <c:f>Graph!$F$88</c:f>
              <c:strCache>
                <c:ptCount val="1"/>
                <c:pt idx="0">
                  <c:v>Rainfall (weekly, mm)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numRef>
              <c:f>Graph!$G$89:$AQ$89</c:f>
              <c:numCache>
                <c:formatCode>m/d/yyyy</c:formatCode>
                <c:ptCount val="37"/>
                <c:pt idx="0">
                  <c:v>41745</c:v>
                </c:pt>
                <c:pt idx="1">
                  <c:v>41756</c:v>
                </c:pt>
                <c:pt idx="2">
                  <c:v>41770</c:v>
                </c:pt>
                <c:pt idx="3">
                  <c:v>41777</c:v>
                </c:pt>
                <c:pt idx="4">
                  <c:v>41784</c:v>
                </c:pt>
                <c:pt idx="5">
                  <c:v>41791</c:v>
                </c:pt>
                <c:pt idx="6">
                  <c:v>41798</c:v>
                </c:pt>
                <c:pt idx="7">
                  <c:v>41805</c:v>
                </c:pt>
                <c:pt idx="8">
                  <c:v>41812</c:v>
                </c:pt>
                <c:pt idx="9">
                  <c:v>41819</c:v>
                </c:pt>
                <c:pt idx="10">
                  <c:v>41826</c:v>
                </c:pt>
                <c:pt idx="11">
                  <c:v>41833</c:v>
                </c:pt>
                <c:pt idx="12">
                  <c:v>41840</c:v>
                </c:pt>
                <c:pt idx="13">
                  <c:v>41847</c:v>
                </c:pt>
                <c:pt idx="14">
                  <c:v>41855</c:v>
                </c:pt>
                <c:pt idx="15">
                  <c:v>41861</c:v>
                </c:pt>
                <c:pt idx="16">
                  <c:v>41868</c:v>
                </c:pt>
                <c:pt idx="17">
                  <c:v>41875</c:v>
                </c:pt>
                <c:pt idx="18">
                  <c:v>41882</c:v>
                </c:pt>
                <c:pt idx="19">
                  <c:v>41889</c:v>
                </c:pt>
                <c:pt idx="20">
                  <c:v>41896</c:v>
                </c:pt>
                <c:pt idx="21">
                  <c:v>41903</c:v>
                </c:pt>
                <c:pt idx="22">
                  <c:v>41910</c:v>
                </c:pt>
                <c:pt idx="23">
                  <c:v>41917</c:v>
                </c:pt>
                <c:pt idx="24">
                  <c:v>41924</c:v>
                </c:pt>
                <c:pt idx="25">
                  <c:v>41931</c:v>
                </c:pt>
                <c:pt idx="26">
                  <c:v>41938</c:v>
                </c:pt>
                <c:pt idx="27">
                  <c:v>41945</c:v>
                </c:pt>
                <c:pt idx="28">
                  <c:v>41952</c:v>
                </c:pt>
                <c:pt idx="29">
                  <c:v>41959</c:v>
                </c:pt>
                <c:pt idx="30">
                  <c:v>41966</c:v>
                </c:pt>
                <c:pt idx="31">
                  <c:v>41973</c:v>
                </c:pt>
                <c:pt idx="32">
                  <c:v>41980</c:v>
                </c:pt>
                <c:pt idx="33">
                  <c:v>41987</c:v>
                </c:pt>
                <c:pt idx="34">
                  <c:v>41994</c:v>
                </c:pt>
                <c:pt idx="35">
                  <c:v>42001</c:v>
                </c:pt>
                <c:pt idx="36">
                  <c:v>42008</c:v>
                </c:pt>
              </c:numCache>
            </c:numRef>
          </c:cat>
          <c:val>
            <c:numRef>
              <c:f>Graph!$G$88:$AQ$88</c:f>
              <c:numCache>
                <c:formatCode>General</c:formatCode>
                <c:ptCount val="37"/>
                <c:pt idx="2">
                  <c:v>26</c:v>
                </c:pt>
                <c:pt idx="3">
                  <c:v>29.599999999999998</c:v>
                </c:pt>
                <c:pt idx="4">
                  <c:v>78</c:v>
                </c:pt>
                <c:pt idx="5">
                  <c:v>30</c:v>
                </c:pt>
                <c:pt idx="6">
                  <c:v>34.300000000000004</c:v>
                </c:pt>
                <c:pt idx="7">
                  <c:v>66.500000000000028</c:v>
                </c:pt>
                <c:pt idx="8">
                  <c:v>9</c:v>
                </c:pt>
                <c:pt idx="9">
                  <c:v>80</c:v>
                </c:pt>
                <c:pt idx="10">
                  <c:v>46</c:v>
                </c:pt>
                <c:pt idx="11">
                  <c:v>84</c:v>
                </c:pt>
                <c:pt idx="12">
                  <c:v>72</c:v>
                </c:pt>
                <c:pt idx="13" formatCode="0.0">
                  <c:v>48.588831018518519</c:v>
                </c:pt>
                <c:pt idx="14" formatCode="0.0">
                  <c:v>95.6</c:v>
                </c:pt>
                <c:pt idx="15" formatCode="0.00">
                  <c:v>119.03333333333335</c:v>
                </c:pt>
                <c:pt idx="16">
                  <c:v>84.8</c:v>
                </c:pt>
                <c:pt idx="17">
                  <c:v>83.3</c:v>
                </c:pt>
                <c:pt idx="18">
                  <c:v>120</c:v>
                </c:pt>
                <c:pt idx="19" formatCode="0.0">
                  <c:v>48.866666666666667</c:v>
                </c:pt>
                <c:pt idx="20">
                  <c:v>119.9</c:v>
                </c:pt>
                <c:pt idx="21" formatCode="0.0">
                  <c:v>37.266666666666666</c:v>
                </c:pt>
                <c:pt idx="22" formatCode="0.0">
                  <c:v>58.133333333333326</c:v>
                </c:pt>
                <c:pt idx="23" formatCode="0.0">
                  <c:v>31.066666666666666</c:v>
                </c:pt>
                <c:pt idx="24" formatCode="0.0">
                  <c:v>60.13333333333334</c:v>
                </c:pt>
                <c:pt idx="25">
                  <c:v>41</c:v>
                </c:pt>
                <c:pt idx="26" formatCode="0.0">
                  <c:v>45.966666666666669</c:v>
                </c:pt>
                <c:pt idx="27">
                  <c:v>0</c:v>
                </c:pt>
                <c:pt idx="28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7912192"/>
        <c:axId val="187897728"/>
      </c:barChart>
      <c:lineChart>
        <c:grouping val="standard"/>
        <c:varyColors val="0"/>
        <c:ser>
          <c:idx val="0"/>
          <c:order val="0"/>
          <c:tx>
            <c:strRef>
              <c:f>Graph!$E$263</c:f>
              <c:strCache>
                <c:ptCount val="1"/>
                <c:pt idx="0">
                  <c:v>Upslope area (Deep well)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Graph!$G$89:$AQ$89</c:f>
              <c:numCache>
                <c:formatCode>m/d/yyyy</c:formatCode>
                <c:ptCount val="37"/>
                <c:pt idx="0">
                  <c:v>41745</c:v>
                </c:pt>
                <c:pt idx="1">
                  <c:v>41756</c:v>
                </c:pt>
                <c:pt idx="2">
                  <c:v>41770</c:v>
                </c:pt>
                <c:pt idx="3">
                  <c:v>41777</c:v>
                </c:pt>
                <c:pt idx="4">
                  <c:v>41784</c:v>
                </c:pt>
                <c:pt idx="5">
                  <c:v>41791</c:v>
                </c:pt>
                <c:pt idx="6">
                  <c:v>41798</c:v>
                </c:pt>
                <c:pt idx="7">
                  <c:v>41805</c:v>
                </c:pt>
                <c:pt idx="8">
                  <c:v>41812</c:v>
                </c:pt>
                <c:pt idx="9">
                  <c:v>41819</c:v>
                </c:pt>
                <c:pt idx="10">
                  <c:v>41826</c:v>
                </c:pt>
                <c:pt idx="11">
                  <c:v>41833</c:v>
                </c:pt>
                <c:pt idx="12">
                  <c:v>41840</c:v>
                </c:pt>
                <c:pt idx="13">
                  <c:v>41847</c:v>
                </c:pt>
                <c:pt idx="14">
                  <c:v>41855</c:v>
                </c:pt>
                <c:pt idx="15">
                  <c:v>41861</c:v>
                </c:pt>
                <c:pt idx="16">
                  <c:v>41868</c:v>
                </c:pt>
                <c:pt idx="17">
                  <c:v>41875</c:v>
                </c:pt>
                <c:pt idx="18">
                  <c:v>41882</c:v>
                </c:pt>
                <c:pt idx="19">
                  <c:v>41889</c:v>
                </c:pt>
                <c:pt idx="20">
                  <c:v>41896</c:v>
                </c:pt>
                <c:pt idx="21">
                  <c:v>41903</c:v>
                </c:pt>
                <c:pt idx="22">
                  <c:v>41910</c:v>
                </c:pt>
                <c:pt idx="23">
                  <c:v>41917</c:v>
                </c:pt>
                <c:pt idx="24">
                  <c:v>41924</c:v>
                </c:pt>
                <c:pt idx="25">
                  <c:v>41931</c:v>
                </c:pt>
                <c:pt idx="26">
                  <c:v>41938</c:v>
                </c:pt>
                <c:pt idx="27">
                  <c:v>41945</c:v>
                </c:pt>
                <c:pt idx="28">
                  <c:v>41952</c:v>
                </c:pt>
                <c:pt idx="29">
                  <c:v>41959</c:v>
                </c:pt>
                <c:pt idx="30">
                  <c:v>41966</c:v>
                </c:pt>
                <c:pt idx="31">
                  <c:v>41973</c:v>
                </c:pt>
                <c:pt idx="32">
                  <c:v>41980</c:v>
                </c:pt>
                <c:pt idx="33">
                  <c:v>41987</c:v>
                </c:pt>
                <c:pt idx="34">
                  <c:v>41994</c:v>
                </c:pt>
                <c:pt idx="35">
                  <c:v>42001</c:v>
                </c:pt>
                <c:pt idx="36">
                  <c:v>42008</c:v>
                </c:pt>
              </c:numCache>
            </c:numRef>
          </c:cat>
          <c:val>
            <c:numRef>
              <c:f>Graph!$H$263:$AQ$263</c:f>
              <c:numCache>
                <c:formatCode>0.00</c:formatCode>
                <c:ptCount val="36"/>
                <c:pt idx="0">
                  <c:v>9.7999999999999545</c:v>
                </c:pt>
                <c:pt idx="1">
                  <c:v>10</c:v>
                </c:pt>
                <c:pt idx="2">
                  <c:v>9.7999999999999545</c:v>
                </c:pt>
                <c:pt idx="3">
                  <c:v>9.8999999999998636</c:v>
                </c:pt>
                <c:pt idx="4">
                  <c:v>9.7999999999999545</c:v>
                </c:pt>
                <c:pt idx="5">
                  <c:v>9.7999999999999545</c:v>
                </c:pt>
                <c:pt idx="6">
                  <c:v>9.75</c:v>
                </c:pt>
                <c:pt idx="7">
                  <c:v>9.6999999999998181</c:v>
                </c:pt>
                <c:pt idx="8">
                  <c:v>9.7999999999999545</c:v>
                </c:pt>
                <c:pt idx="9">
                  <c:v>9.5999999999999091</c:v>
                </c:pt>
                <c:pt idx="10">
                  <c:v>9.5499999999999545</c:v>
                </c:pt>
                <c:pt idx="11">
                  <c:v>9.5</c:v>
                </c:pt>
                <c:pt idx="12">
                  <c:v>9</c:v>
                </c:pt>
                <c:pt idx="13">
                  <c:v>8</c:v>
                </c:pt>
                <c:pt idx="14">
                  <c:v>6.2999999999999545</c:v>
                </c:pt>
                <c:pt idx="15">
                  <c:v>6.0999999999999091</c:v>
                </c:pt>
                <c:pt idx="16">
                  <c:v>6</c:v>
                </c:pt>
                <c:pt idx="17">
                  <c:v>6.2999999999999545</c:v>
                </c:pt>
                <c:pt idx="18">
                  <c:v>5.5</c:v>
                </c:pt>
                <c:pt idx="19">
                  <c:v>5.2999999999999545</c:v>
                </c:pt>
                <c:pt idx="20">
                  <c:v>6.2999999999999545</c:v>
                </c:pt>
                <c:pt idx="21">
                  <c:v>6.8999999999998636</c:v>
                </c:pt>
                <c:pt idx="22">
                  <c:v>7.2999999999999545</c:v>
                </c:pt>
                <c:pt idx="23">
                  <c:v>7.0999999999999091</c:v>
                </c:pt>
                <c:pt idx="24">
                  <c:v>7.0999999999999091</c:v>
                </c:pt>
                <c:pt idx="25">
                  <c:v>7.2999999999999545</c:v>
                </c:pt>
                <c:pt idx="26">
                  <c:v>7.5</c:v>
                </c:pt>
                <c:pt idx="27">
                  <c:v>8.5</c:v>
                </c:pt>
                <c:pt idx="28">
                  <c:v>8.2999999999999545</c:v>
                </c:pt>
                <c:pt idx="29">
                  <c:v>9</c:v>
                </c:pt>
                <c:pt idx="30">
                  <c:v>9.0999999999999091</c:v>
                </c:pt>
                <c:pt idx="31">
                  <c:v>8.7999999999999545</c:v>
                </c:pt>
                <c:pt idx="32">
                  <c:v>8.8999999999998636</c:v>
                </c:pt>
                <c:pt idx="33">
                  <c:v>9</c:v>
                </c:pt>
                <c:pt idx="34">
                  <c:v>9</c:v>
                </c:pt>
                <c:pt idx="35">
                  <c:v>9.0999999999999091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894016"/>
        <c:axId val="187895808"/>
      </c:lineChart>
      <c:scatterChart>
        <c:scatterStyle val="lineMarker"/>
        <c:varyColors val="0"/>
        <c:ser>
          <c:idx val="1"/>
          <c:order val="1"/>
          <c:tx>
            <c:strRef>
              <c:f>Graph!$E$264</c:f>
              <c:strCache>
                <c:ptCount val="1"/>
                <c:pt idx="0">
                  <c:v>Lowslope area (Shallow Well)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Graph!$G$89:$AQ$89</c:f>
              <c:numCache>
                <c:formatCode>m/d/yyyy</c:formatCode>
                <c:ptCount val="37"/>
                <c:pt idx="0">
                  <c:v>41745</c:v>
                </c:pt>
                <c:pt idx="1">
                  <c:v>41756</c:v>
                </c:pt>
                <c:pt idx="2">
                  <c:v>41770</c:v>
                </c:pt>
                <c:pt idx="3">
                  <c:v>41777</c:v>
                </c:pt>
                <c:pt idx="4">
                  <c:v>41784</c:v>
                </c:pt>
                <c:pt idx="5">
                  <c:v>41791</c:v>
                </c:pt>
                <c:pt idx="6">
                  <c:v>41798</c:v>
                </c:pt>
                <c:pt idx="7">
                  <c:v>41805</c:v>
                </c:pt>
                <c:pt idx="8">
                  <c:v>41812</c:v>
                </c:pt>
                <c:pt idx="9">
                  <c:v>41819</c:v>
                </c:pt>
                <c:pt idx="10">
                  <c:v>41826</c:v>
                </c:pt>
                <c:pt idx="11">
                  <c:v>41833</c:v>
                </c:pt>
                <c:pt idx="12">
                  <c:v>41840</c:v>
                </c:pt>
                <c:pt idx="13">
                  <c:v>41847</c:v>
                </c:pt>
                <c:pt idx="14">
                  <c:v>41855</c:v>
                </c:pt>
                <c:pt idx="15">
                  <c:v>41861</c:v>
                </c:pt>
                <c:pt idx="16">
                  <c:v>41868</c:v>
                </c:pt>
                <c:pt idx="17">
                  <c:v>41875</c:v>
                </c:pt>
                <c:pt idx="18">
                  <c:v>41882</c:v>
                </c:pt>
                <c:pt idx="19">
                  <c:v>41889</c:v>
                </c:pt>
                <c:pt idx="20">
                  <c:v>41896</c:v>
                </c:pt>
                <c:pt idx="21">
                  <c:v>41903</c:v>
                </c:pt>
                <c:pt idx="22">
                  <c:v>41910</c:v>
                </c:pt>
                <c:pt idx="23">
                  <c:v>41917</c:v>
                </c:pt>
                <c:pt idx="24">
                  <c:v>41924</c:v>
                </c:pt>
                <c:pt idx="25">
                  <c:v>41931</c:v>
                </c:pt>
                <c:pt idx="26">
                  <c:v>41938</c:v>
                </c:pt>
                <c:pt idx="27">
                  <c:v>41945</c:v>
                </c:pt>
                <c:pt idx="28">
                  <c:v>41952</c:v>
                </c:pt>
                <c:pt idx="29">
                  <c:v>41959</c:v>
                </c:pt>
                <c:pt idx="30">
                  <c:v>41966</c:v>
                </c:pt>
                <c:pt idx="31">
                  <c:v>41973</c:v>
                </c:pt>
                <c:pt idx="32">
                  <c:v>41980</c:v>
                </c:pt>
                <c:pt idx="33">
                  <c:v>41987</c:v>
                </c:pt>
                <c:pt idx="34">
                  <c:v>41994</c:v>
                </c:pt>
                <c:pt idx="35">
                  <c:v>42001</c:v>
                </c:pt>
                <c:pt idx="36">
                  <c:v>42008</c:v>
                </c:pt>
              </c:numCache>
            </c:numRef>
          </c:xVal>
          <c:yVal>
            <c:numRef>
              <c:f>Graph!$G$264:$AQ$264</c:f>
              <c:numCache>
                <c:formatCode>0.00</c:formatCode>
                <c:ptCount val="37"/>
                <c:pt idx="1">
                  <c:v>9.2999999999999545</c:v>
                </c:pt>
                <c:pt idx="2">
                  <c:v>8.7000000000000455</c:v>
                </c:pt>
                <c:pt idx="3">
                  <c:v>9.2000000000000455</c:v>
                </c:pt>
                <c:pt idx="4">
                  <c:v>8.7999999999999545</c:v>
                </c:pt>
                <c:pt idx="5">
                  <c:v>8.5999999999999091</c:v>
                </c:pt>
                <c:pt idx="6">
                  <c:v>8.5999999999999091</c:v>
                </c:pt>
                <c:pt idx="7">
                  <c:v>8.2999999999999545</c:v>
                </c:pt>
                <c:pt idx="8">
                  <c:v>8</c:v>
                </c:pt>
                <c:pt idx="9">
                  <c:v>7.7999999999999545</c:v>
                </c:pt>
                <c:pt idx="10">
                  <c:v>7.7000000000000455</c:v>
                </c:pt>
                <c:pt idx="11">
                  <c:v>7.5499999999999545</c:v>
                </c:pt>
                <c:pt idx="12">
                  <c:v>7.3999999999998636</c:v>
                </c:pt>
                <c:pt idx="13">
                  <c:v>5.8999999999998636</c:v>
                </c:pt>
                <c:pt idx="14">
                  <c:v>4.8999999999998636</c:v>
                </c:pt>
                <c:pt idx="15">
                  <c:v>4.2000000000000455</c:v>
                </c:pt>
                <c:pt idx="16">
                  <c:v>3.7000000000000455</c:v>
                </c:pt>
                <c:pt idx="17">
                  <c:v>3.5999999999999091</c:v>
                </c:pt>
                <c:pt idx="18">
                  <c:v>3.7999999999999545</c:v>
                </c:pt>
                <c:pt idx="19">
                  <c:v>3.7999999999999545</c:v>
                </c:pt>
                <c:pt idx="20">
                  <c:v>3.6499999999998636</c:v>
                </c:pt>
                <c:pt idx="21">
                  <c:v>3.8999999999998636</c:v>
                </c:pt>
                <c:pt idx="22">
                  <c:v>3.7999999999999545</c:v>
                </c:pt>
                <c:pt idx="23">
                  <c:v>4</c:v>
                </c:pt>
                <c:pt idx="24">
                  <c:v>3.8999999999998636</c:v>
                </c:pt>
                <c:pt idx="25">
                  <c:v>3.7999999999999545</c:v>
                </c:pt>
                <c:pt idx="26">
                  <c:v>3.8999999999998636</c:v>
                </c:pt>
                <c:pt idx="27">
                  <c:v>4</c:v>
                </c:pt>
                <c:pt idx="28">
                  <c:v>5.0999999999999091</c:v>
                </c:pt>
                <c:pt idx="29">
                  <c:v>5.2999999999999545</c:v>
                </c:pt>
                <c:pt idx="30">
                  <c:v>5.7000000000000455</c:v>
                </c:pt>
                <c:pt idx="31">
                  <c:v>5.8999999999998636</c:v>
                </c:pt>
                <c:pt idx="32">
                  <c:v>5.5999999999999091</c:v>
                </c:pt>
                <c:pt idx="33">
                  <c:v>5.7999999999999545</c:v>
                </c:pt>
                <c:pt idx="34">
                  <c:v>5.8999999999998636</c:v>
                </c:pt>
                <c:pt idx="35">
                  <c:v>6</c:v>
                </c:pt>
                <c:pt idx="36">
                  <c:v>6.0999999999999091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894016"/>
        <c:axId val="187895808"/>
      </c:scatterChart>
      <c:dateAx>
        <c:axId val="187894016"/>
        <c:scaling>
          <c:orientation val="minMax"/>
        </c:scaling>
        <c:delete val="0"/>
        <c:axPos val="t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87895808"/>
        <c:crosses val="autoZero"/>
        <c:auto val="1"/>
        <c:lblOffset val="100"/>
        <c:baseTimeUnit val="days"/>
      </c:dateAx>
      <c:valAx>
        <c:axId val="187895808"/>
        <c:scaling>
          <c:orientation val="maxMin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smtClean="0"/>
                  <a:t>Water level </a:t>
                </a:r>
                <a:r>
                  <a:rPr lang="en-US" sz="1600" dirty="0"/>
                  <a:t>below surface, m</a:t>
                </a:r>
              </a:p>
            </c:rich>
          </c:tx>
          <c:layout>
            <c:manualLayout>
              <c:xMode val="edge"/>
              <c:yMode val="edge"/>
              <c:x val="1.6980208555011703E-2"/>
              <c:y val="0.1224152230971128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87894016"/>
        <c:crosses val="autoZero"/>
        <c:crossBetween val="between"/>
      </c:valAx>
      <c:valAx>
        <c:axId val="187897728"/>
        <c:scaling>
          <c:orientation val="maxMin"/>
          <c:max val="35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Weekly commrainfall, mm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87912192"/>
        <c:crosses val="max"/>
        <c:crossBetween val="between"/>
      </c:valAx>
      <c:dateAx>
        <c:axId val="187912192"/>
        <c:scaling>
          <c:orientation val="minMax"/>
        </c:scaling>
        <c:delete val="1"/>
        <c:axPos val="t"/>
        <c:numFmt formatCode="m/d/yyyy" sourceLinked="1"/>
        <c:majorTickMark val="out"/>
        <c:minorTickMark val="none"/>
        <c:tickLblPos val="nextTo"/>
        <c:crossAx val="187897728"/>
        <c:crosses val="autoZero"/>
        <c:auto val="1"/>
        <c:lblOffset val="100"/>
        <c:baseTimeUnit val="days"/>
      </c:date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31487322112117427"/>
          <c:y val="0.80435481247601293"/>
          <c:w val="0.61854281592881422"/>
          <c:h val="0.19488027484780218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2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134491001124854E-2"/>
          <c:y val="0.1967166705450428"/>
          <c:w val="0.79891357330333712"/>
          <c:h val="0.6587083377181215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'Weekly recharge'!$C$111</c:f>
              <c:strCache>
                <c:ptCount val="1"/>
                <c:pt idx="0">
                  <c:v>weekly RF (mm)</c:v>
                </c:pt>
              </c:strCache>
            </c:strRef>
          </c:tx>
          <c:invertIfNegative val="0"/>
          <c:cat>
            <c:numRef>
              <c:f>'Weekly recharge'!$AO$2:$BX$2</c:f>
              <c:numCache>
                <c:formatCode>m/d/yyyy</c:formatCode>
                <c:ptCount val="36"/>
                <c:pt idx="0">
                  <c:v>41770</c:v>
                </c:pt>
                <c:pt idx="1">
                  <c:v>41777</c:v>
                </c:pt>
                <c:pt idx="2">
                  <c:v>41784</c:v>
                </c:pt>
                <c:pt idx="3">
                  <c:v>41791</c:v>
                </c:pt>
                <c:pt idx="4">
                  <c:v>41798</c:v>
                </c:pt>
                <c:pt idx="5">
                  <c:v>41805</c:v>
                </c:pt>
                <c:pt idx="6">
                  <c:v>41812</c:v>
                </c:pt>
                <c:pt idx="7">
                  <c:v>41819</c:v>
                </c:pt>
                <c:pt idx="8">
                  <c:v>41826</c:v>
                </c:pt>
                <c:pt idx="9">
                  <c:v>41833</c:v>
                </c:pt>
                <c:pt idx="10">
                  <c:v>41840</c:v>
                </c:pt>
                <c:pt idx="11">
                  <c:v>41847</c:v>
                </c:pt>
                <c:pt idx="12">
                  <c:v>41855</c:v>
                </c:pt>
                <c:pt idx="13">
                  <c:v>41861</c:v>
                </c:pt>
                <c:pt idx="14">
                  <c:v>41868</c:v>
                </c:pt>
                <c:pt idx="15">
                  <c:v>41875</c:v>
                </c:pt>
                <c:pt idx="16">
                  <c:v>41882</c:v>
                </c:pt>
                <c:pt idx="17">
                  <c:v>41889</c:v>
                </c:pt>
                <c:pt idx="18">
                  <c:v>41896</c:v>
                </c:pt>
                <c:pt idx="19">
                  <c:v>41903</c:v>
                </c:pt>
                <c:pt idx="20">
                  <c:v>41910</c:v>
                </c:pt>
                <c:pt idx="21">
                  <c:v>41917</c:v>
                </c:pt>
                <c:pt idx="22">
                  <c:v>41924</c:v>
                </c:pt>
                <c:pt idx="23">
                  <c:v>41931</c:v>
                </c:pt>
                <c:pt idx="24">
                  <c:v>41938</c:v>
                </c:pt>
                <c:pt idx="25">
                  <c:v>41945</c:v>
                </c:pt>
                <c:pt idx="26">
                  <c:v>41952</c:v>
                </c:pt>
                <c:pt idx="27">
                  <c:v>41959</c:v>
                </c:pt>
                <c:pt idx="28">
                  <c:v>41966</c:v>
                </c:pt>
                <c:pt idx="29">
                  <c:v>41973</c:v>
                </c:pt>
                <c:pt idx="30">
                  <c:v>41980</c:v>
                </c:pt>
                <c:pt idx="31">
                  <c:v>41987</c:v>
                </c:pt>
                <c:pt idx="32">
                  <c:v>41994</c:v>
                </c:pt>
                <c:pt idx="33">
                  <c:v>42001</c:v>
                </c:pt>
                <c:pt idx="34">
                  <c:v>42008</c:v>
                </c:pt>
                <c:pt idx="35">
                  <c:v>42015</c:v>
                </c:pt>
              </c:numCache>
            </c:numRef>
          </c:cat>
          <c:val>
            <c:numRef>
              <c:f>'Weekly recharge'!$AO$111:$BX$111</c:f>
              <c:numCache>
                <c:formatCode>0.0</c:formatCode>
                <c:ptCount val="36"/>
                <c:pt idx="0">
                  <c:v>26</c:v>
                </c:pt>
                <c:pt idx="1">
                  <c:v>29.599999999999998</c:v>
                </c:pt>
                <c:pt idx="2">
                  <c:v>78</c:v>
                </c:pt>
                <c:pt idx="3">
                  <c:v>30</c:v>
                </c:pt>
                <c:pt idx="4">
                  <c:v>34.300000000000004</c:v>
                </c:pt>
                <c:pt idx="5">
                  <c:v>66.500000000000028</c:v>
                </c:pt>
                <c:pt idx="6">
                  <c:v>9</c:v>
                </c:pt>
                <c:pt idx="7">
                  <c:v>80</c:v>
                </c:pt>
                <c:pt idx="8">
                  <c:v>46</c:v>
                </c:pt>
                <c:pt idx="9">
                  <c:v>84</c:v>
                </c:pt>
                <c:pt idx="10">
                  <c:v>72</c:v>
                </c:pt>
                <c:pt idx="11">
                  <c:v>48.588831018518519</c:v>
                </c:pt>
                <c:pt idx="12">
                  <c:v>95.6</c:v>
                </c:pt>
                <c:pt idx="13">
                  <c:v>119.03333333333335</c:v>
                </c:pt>
                <c:pt idx="14">
                  <c:v>84.8</c:v>
                </c:pt>
                <c:pt idx="15">
                  <c:v>83.3</c:v>
                </c:pt>
                <c:pt idx="16">
                  <c:v>120</c:v>
                </c:pt>
                <c:pt idx="17">
                  <c:v>48.866666666666667</c:v>
                </c:pt>
                <c:pt idx="18">
                  <c:v>119.9</c:v>
                </c:pt>
                <c:pt idx="19">
                  <c:v>37.266666666666666</c:v>
                </c:pt>
                <c:pt idx="20">
                  <c:v>58.133333333333326</c:v>
                </c:pt>
                <c:pt idx="21">
                  <c:v>31.066666666666666</c:v>
                </c:pt>
                <c:pt idx="22">
                  <c:v>60.13333333333334</c:v>
                </c:pt>
                <c:pt idx="23">
                  <c:v>41</c:v>
                </c:pt>
                <c:pt idx="24">
                  <c:v>45.966666666666669</c:v>
                </c:pt>
                <c:pt idx="25">
                  <c:v>0</c:v>
                </c:pt>
                <c:pt idx="26">
                  <c:v>1.5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675904"/>
        <c:axId val="137677440"/>
      </c:barChart>
      <c:scatterChart>
        <c:scatterStyle val="lineMarker"/>
        <c:varyColors val="0"/>
        <c:ser>
          <c:idx val="0"/>
          <c:order val="0"/>
          <c:tx>
            <c:strRef>
              <c:f>'Weekly recharge'!$C$108</c:f>
              <c:strCache>
                <c:ptCount val="1"/>
                <c:pt idx="0">
                  <c:v>aver rech (mm)</c:v>
                </c:pt>
              </c:strCache>
            </c:strRef>
          </c:tx>
          <c:xVal>
            <c:numRef>
              <c:f>'Weekly recharge'!$AO$2:$BX$2</c:f>
              <c:numCache>
                <c:formatCode>m/d/yyyy</c:formatCode>
                <c:ptCount val="36"/>
                <c:pt idx="0">
                  <c:v>41770</c:v>
                </c:pt>
                <c:pt idx="1">
                  <c:v>41777</c:v>
                </c:pt>
                <c:pt idx="2">
                  <c:v>41784</c:v>
                </c:pt>
                <c:pt idx="3">
                  <c:v>41791</c:v>
                </c:pt>
                <c:pt idx="4">
                  <c:v>41798</c:v>
                </c:pt>
                <c:pt idx="5">
                  <c:v>41805</c:v>
                </c:pt>
                <c:pt idx="6">
                  <c:v>41812</c:v>
                </c:pt>
                <c:pt idx="7">
                  <c:v>41819</c:v>
                </c:pt>
                <c:pt idx="8">
                  <c:v>41826</c:v>
                </c:pt>
                <c:pt idx="9">
                  <c:v>41833</c:v>
                </c:pt>
                <c:pt idx="10">
                  <c:v>41840</c:v>
                </c:pt>
                <c:pt idx="11">
                  <c:v>41847</c:v>
                </c:pt>
                <c:pt idx="12">
                  <c:v>41855</c:v>
                </c:pt>
                <c:pt idx="13">
                  <c:v>41861</c:v>
                </c:pt>
                <c:pt idx="14">
                  <c:v>41868</c:v>
                </c:pt>
                <c:pt idx="15">
                  <c:v>41875</c:v>
                </c:pt>
                <c:pt idx="16">
                  <c:v>41882</c:v>
                </c:pt>
                <c:pt idx="17">
                  <c:v>41889</c:v>
                </c:pt>
                <c:pt idx="18">
                  <c:v>41896</c:v>
                </c:pt>
                <c:pt idx="19">
                  <c:v>41903</c:v>
                </c:pt>
                <c:pt idx="20">
                  <c:v>41910</c:v>
                </c:pt>
                <c:pt idx="21">
                  <c:v>41917</c:v>
                </c:pt>
                <c:pt idx="22">
                  <c:v>41924</c:v>
                </c:pt>
                <c:pt idx="23">
                  <c:v>41931</c:v>
                </c:pt>
                <c:pt idx="24">
                  <c:v>41938</c:v>
                </c:pt>
                <c:pt idx="25">
                  <c:v>41945</c:v>
                </c:pt>
                <c:pt idx="26">
                  <c:v>41952</c:v>
                </c:pt>
                <c:pt idx="27">
                  <c:v>41959</c:v>
                </c:pt>
                <c:pt idx="28">
                  <c:v>41966</c:v>
                </c:pt>
                <c:pt idx="29">
                  <c:v>41973</c:v>
                </c:pt>
                <c:pt idx="30">
                  <c:v>41980</c:v>
                </c:pt>
                <c:pt idx="31">
                  <c:v>41987</c:v>
                </c:pt>
                <c:pt idx="32">
                  <c:v>41994</c:v>
                </c:pt>
                <c:pt idx="33">
                  <c:v>42001</c:v>
                </c:pt>
                <c:pt idx="34">
                  <c:v>42008</c:v>
                </c:pt>
                <c:pt idx="35">
                  <c:v>42015</c:v>
                </c:pt>
              </c:numCache>
            </c:numRef>
          </c:xVal>
          <c:yVal>
            <c:numRef>
              <c:f>'Weekly recharge'!$D$108:$AM$108</c:f>
              <c:numCache>
                <c:formatCode>0.0</c:formatCode>
                <c:ptCount val="36"/>
                <c:pt idx="0">
                  <c:v>47.196542857143129</c:v>
                </c:pt>
                <c:pt idx="1">
                  <c:v>31.975914285711955</c:v>
                </c:pt>
                <c:pt idx="2">
                  <c:v>27.52557142857102</c:v>
                </c:pt>
                <c:pt idx="3">
                  <c:v>13.588800000001195</c:v>
                </c:pt>
                <c:pt idx="4">
                  <c:v>13.779885714285228</c:v>
                </c:pt>
                <c:pt idx="5">
                  <c:v>16.943114285714046</c:v>
                </c:pt>
                <c:pt idx="6">
                  <c:v>24.462771428572108</c:v>
                </c:pt>
                <c:pt idx="7">
                  <c:v>28.046714285715137</c:v>
                </c:pt>
                <c:pt idx="8">
                  <c:v>28.590657142854752</c:v>
                </c:pt>
                <c:pt idx="9">
                  <c:v>25.44995714285934</c:v>
                </c:pt>
                <c:pt idx="10">
                  <c:v>59.437292857142353</c:v>
                </c:pt>
                <c:pt idx="11">
                  <c:v>51.466860714283442</c:v>
                </c:pt>
                <c:pt idx="12">
                  <c:v>78.811660714286418</c:v>
                </c:pt>
                <c:pt idx="13">
                  <c:v>52.806428571428363</c:v>
                </c:pt>
                <c:pt idx="14">
                  <c:v>29.202457142857931</c:v>
                </c:pt>
                <c:pt idx="15">
                  <c:v>28.302399999999619</c:v>
                </c:pt>
                <c:pt idx="16">
                  <c:v>35.230885714287126</c:v>
                </c:pt>
                <c:pt idx="17">
                  <c:v>21.578571428570321</c:v>
                </c:pt>
                <c:pt idx="18">
                  <c:v>42.26142857142964</c:v>
                </c:pt>
                <c:pt idx="19">
                  <c:v>15.064285714285594</c:v>
                </c:pt>
                <c:pt idx="20">
                  <c:v>16.557142857144463</c:v>
                </c:pt>
                <c:pt idx="21">
                  <c:v>1.2214285714286948</c:v>
                </c:pt>
                <c:pt idx="22">
                  <c:v>6.3470857142853481</c:v>
                </c:pt>
                <c:pt idx="23">
                  <c:v>3.5285714285706882</c:v>
                </c:pt>
                <c:pt idx="24">
                  <c:v>0.54285714285726627</c:v>
                </c:pt>
                <c:pt idx="25">
                  <c:v>0.54285714285726627</c:v>
                </c:pt>
                <c:pt idx="26">
                  <c:v>2.7142857142850971</c:v>
                </c:pt>
                <c:pt idx="27">
                  <c:v>20.764285714285347</c:v>
                </c:pt>
                <c:pt idx="28">
                  <c:v>2.9857142857146561</c:v>
                </c:pt>
                <c:pt idx="29">
                  <c:v>0.6785714285714286</c:v>
                </c:pt>
                <c:pt idx="30">
                  <c:v>19.407142857143103</c:v>
                </c:pt>
                <c:pt idx="31">
                  <c:v>0.27142857142832455</c:v>
                </c:pt>
                <c:pt idx="32">
                  <c:v>0.9500000000009875</c:v>
                </c:pt>
                <c:pt idx="33">
                  <c:v>1.6285714285711819</c:v>
                </c:pt>
                <c:pt idx="34">
                  <c:v>1.0857142857145325</c:v>
                </c:pt>
                <c:pt idx="35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689728"/>
        <c:axId val="137687808"/>
      </c:scatterChart>
      <c:dateAx>
        <c:axId val="137675904"/>
        <c:scaling>
          <c:orientation val="minMax"/>
        </c:scaling>
        <c:delete val="0"/>
        <c:axPos val="t"/>
        <c:numFmt formatCode="m/d/yyyy" sourceLinked="1"/>
        <c:majorTickMark val="out"/>
        <c:minorTickMark val="none"/>
        <c:tickLblPos val="nextTo"/>
        <c:crossAx val="137677440"/>
        <c:crosses val="autoZero"/>
        <c:auto val="1"/>
        <c:lblOffset val="100"/>
        <c:baseTimeUnit val="days"/>
      </c:dateAx>
      <c:valAx>
        <c:axId val="137677440"/>
        <c:scaling>
          <c:orientation val="maxMin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Weekly Rainfall, mm</a:t>
                </a:r>
              </a:p>
            </c:rich>
          </c:tx>
          <c:layout>
            <c:manualLayout>
              <c:xMode val="edge"/>
              <c:yMode val="edge"/>
              <c:x val="9.8153688190121945E-3"/>
              <c:y val="0.12647028040994759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137675904"/>
        <c:crosses val="autoZero"/>
        <c:crossBetween val="between"/>
      </c:valAx>
      <c:valAx>
        <c:axId val="137687808"/>
        <c:scaling>
          <c:orientation val="minMax"/>
          <c:min val="-0.1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Weekly Recharge, mm</a:t>
                </a:r>
              </a:p>
            </c:rich>
          </c:tx>
          <c:layout>
            <c:manualLayout>
              <c:xMode val="edge"/>
              <c:yMode val="edge"/>
              <c:x val="0.95637369653117688"/>
              <c:y val="0.28778085956009569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137689728"/>
        <c:crosses val="max"/>
        <c:crossBetween val="midCat"/>
      </c:valAx>
      <c:valAx>
        <c:axId val="13768972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3768780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6178947607175065"/>
          <c:y val="0.39101485271993552"/>
          <c:w val="0.19748944969483107"/>
          <c:h val="0.152117092531555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74519851685208"/>
          <c:y val="4.5518337234872669E-2"/>
          <c:w val="0.75090342873807436"/>
          <c:h val="0.759330524958054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Sheet1!$L$1</c:f>
              <c:strCache>
                <c:ptCount val="1"/>
                <c:pt idx="0">
                  <c:v>Total Recharge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  <c:dispRSqr val="1"/>
            <c:dispEq val="0"/>
            <c:trendlineLbl>
              <c:layout>
                <c:manualLayout>
                  <c:x val="-5.8395920985264693E-2"/>
                  <c:y val="-0.11833588990552245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2800"/>
                  </a:pPr>
                  <a:endParaRPr lang="en-US"/>
                </a:p>
              </c:txPr>
            </c:trendlineLbl>
          </c:trendline>
          <c:xVal>
            <c:numRef>
              <c:f>Sheet1!$J$2:$J$50</c:f>
              <c:numCache>
                <c:formatCode>General</c:formatCode>
                <c:ptCount val="49"/>
                <c:pt idx="0">
                  <c:v>5.1000000000000005</c:v>
                </c:pt>
                <c:pt idx="1">
                  <c:v>4.8999999999999995</c:v>
                </c:pt>
                <c:pt idx="2">
                  <c:v>4.3</c:v>
                </c:pt>
                <c:pt idx="3">
                  <c:v>6.4</c:v>
                </c:pt>
                <c:pt idx="4">
                  <c:v>3</c:v>
                </c:pt>
                <c:pt idx="5">
                  <c:v>3.35</c:v>
                </c:pt>
                <c:pt idx="6">
                  <c:v>5.6</c:v>
                </c:pt>
                <c:pt idx="7">
                  <c:v>3.9000000000000004</c:v>
                </c:pt>
                <c:pt idx="8">
                  <c:v>4.8000000000000007</c:v>
                </c:pt>
                <c:pt idx="9">
                  <c:v>7.3</c:v>
                </c:pt>
                <c:pt idx="10">
                  <c:v>5.7</c:v>
                </c:pt>
                <c:pt idx="11">
                  <c:v>4.9000000000000004</c:v>
                </c:pt>
                <c:pt idx="12">
                  <c:v>5.8999999999999995</c:v>
                </c:pt>
                <c:pt idx="13">
                  <c:v>5.75</c:v>
                </c:pt>
                <c:pt idx="14">
                  <c:v>4.8</c:v>
                </c:pt>
                <c:pt idx="15">
                  <c:v>5.4</c:v>
                </c:pt>
                <c:pt idx="16">
                  <c:v>6.9</c:v>
                </c:pt>
                <c:pt idx="17">
                  <c:v>4.5</c:v>
                </c:pt>
                <c:pt idx="18">
                  <c:v>4.3999999999999995</c:v>
                </c:pt>
                <c:pt idx="19">
                  <c:v>5.4</c:v>
                </c:pt>
                <c:pt idx="20">
                  <c:v>4.9000000000000004</c:v>
                </c:pt>
                <c:pt idx="21">
                  <c:v>9</c:v>
                </c:pt>
                <c:pt idx="22">
                  <c:v>9.6999999999999993</c:v>
                </c:pt>
                <c:pt idx="23">
                  <c:v>11.3</c:v>
                </c:pt>
                <c:pt idx="24">
                  <c:v>4.0999999999999996</c:v>
                </c:pt>
                <c:pt idx="25">
                  <c:v>5</c:v>
                </c:pt>
                <c:pt idx="26">
                  <c:v>4.5999999999999996</c:v>
                </c:pt>
                <c:pt idx="27">
                  <c:v>4.3</c:v>
                </c:pt>
                <c:pt idx="28">
                  <c:v>6</c:v>
                </c:pt>
                <c:pt idx="29">
                  <c:v>4.7</c:v>
                </c:pt>
                <c:pt idx="30">
                  <c:v>4.8000000000000007</c:v>
                </c:pt>
                <c:pt idx="31">
                  <c:v>7.15</c:v>
                </c:pt>
                <c:pt idx="32">
                  <c:v>7.6999999999999993</c:v>
                </c:pt>
                <c:pt idx="33">
                  <c:v>6.6499999999999995</c:v>
                </c:pt>
                <c:pt idx="34">
                  <c:v>5.5000000000000009</c:v>
                </c:pt>
                <c:pt idx="35">
                  <c:v>4.5999999999999996</c:v>
                </c:pt>
                <c:pt idx="36">
                  <c:v>3.2</c:v>
                </c:pt>
                <c:pt idx="37">
                  <c:v>4.8</c:v>
                </c:pt>
                <c:pt idx="38">
                  <c:v>4.5999999999999996</c:v>
                </c:pt>
                <c:pt idx="39">
                  <c:v>6.5</c:v>
                </c:pt>
                <c:pt idx="40">
                  <c:v>4.8</c:v>
                </c:pt>
                <c:pt idx="41">
                  <c:v>4</c:v>
                </c:pt>
                <c:pt idx="42">
                  <c:v>8.1000000000000014</c:v>
                </c:pt>
                <c:pt idx="43">
                  <c:v>4.9499999999999993</c:v>
                </c:pt>
                <c:pt idx="44">
                  <c:v>3.5</c:v>
                </c:pt>
                <c:pt idx="45">
                  <c:v>4.1000000000000005</c:v>
                </c:pt>
                <c:pt idx="46">
                  <c:v>5.4</c:v>
                </c:pt>
                <c:pt idx="47">
                  <c:v>7.58</c:v>
                </c:pt>
                <c:pt idx="48">
                  <c:v>5.1400000000000006</c:v>
                </c:pt>
              </c:numCache>
            </c:numRef>
          </c:xVal>
          <c:yVal>
            <c:numRef>
              <c:f>Sheet1!$L$2:$L$50</c:f>
              <c:numCache>
                <c:formatCode>0.00</c:formatCode>
                <c:ptCount val="49"/>
                <c:pt idx="0">
                  <c:v>0.65170000000004247</c:v>
                </c:pt>
                <c:pt idx="1">
                  <c:v>0.57189999999999397</c:v>
                </c:pt>
                <c:pt idx="2">
                  <c:v>0.67829999999998802</c:v>
                </c:pt>
                <c:pt idx="3">
                  <c:v>0.67830000000001811</c:v>
                </c:pt>
                <c:pt idx="4">
                  <c:v>0.4025377999999587</c:v>
                </c:pt>
                <c:pt idx="5">
                  <c:v>0.45885000000000603</c:v>
                </c:pt>
                <c:pt idx="6">
                  <c:v>0.65169999999998185</c:v>
                </c:pt>
                <c:pt idx="7">
                  <c:v>0.55860000000000609</c:v>
                </c:pt>
                <c:pt idx="8">
                  <c:v>0.71819999999998185</c:v>
                </c:pt>
                <c:pt idx="9">
                  <c:v>0.83125000000000004</c:v>
                </c:pt>
                <c:pt idx="10">
                  <c:v>0.49209999999994553</c:v>
                </c:pt>
                <c:pt idx="11">
                  <c:v>0.58520000000001227</c:v>
                </c:pt>
                <c:pt idx="12">
                  <c:v>0.63839999999999397</c:v>
                </c:pt>
                <c:pt idx="13">
                  <c:v>0.65169999999995165</c:v>
                </c:pt>
                <c:pt idx="14">
                  <c:v>0.41229999999998795</c:v>
                </c:pt>
                <c:pt idx="15">
                  <c:v>0.66500000000000004</c:v>
                </c:pt>
                <c:pt idx="16">
                  <c:v>0.71820000000001216</c:v>
                </c:pt>
                <c:pt idx="17">
                  <c:v>0.61179999999998791</c:v>
                </c:pt>
                <c:pt idx="18">
                  <c:v>0.2128000000000182</c:v>
                </c:pt>
                <c:pt idx="19">
                  <c:v>0.53200000000000003</c:v>
                </c:pt>
                <c:pt idx="20">
                  <c:v>0.80465000000002429</c:v>
                </c:pt>
                <c:pt idx="21">
                  <c:v>0.85120000000001217</c:v>
                </c:pt>
                <c:pt idx="22">
                  <c:v>1.1171999999999818</c:v>
                </c:pt>
                <c:pt idx="23">
                  <c:v>1.4297500000000003</c:v>
                </c:pt>
                <c:pt idx="24">
                  <c:v>0.59850000000000003</c:v>
                </c:pt>
                <c:pt idx="25">
                  <c:v>0.67830000000004853</c:v>
                </c:pt>
                <c:pt idx="26">
                  <c:v>0.74480000000001811</c:v>
                </c:pt>
                <c:pt idx="27">
                  <c:v>0.63174999999996972</c:v>
                </c:pt>
                <c:pt idx="28">
                  <c:v>0.78470000000001217</c:v>
                </c:pt>
                <c:pt idx="29">
                  <c:v>0.58520000000001215</c:v>
                </c:pt>
                <c:pt idx="30">
                  <c:v>0.71820000000001216</c:v>
                </c:pt>
                <c:pt idx="31">
                  <c:v>0.88445000000001217</c:v>
                </c:pt>
                <c:pt idx="32">
                  <c:v>0.99084999999997581</c:v>
                </c:pt>
                <c:pt idx="33">
                  <c:v>1.0041499999999941</c:v>
                </c:pt>
                <c:pt idx="34">
                  <c:v>0.73814999999999398</c:v>
                </c:pt>
                <c:pt idx="35">
                  <c:v>0.74480000000001823</c:v>
                </c:pt>
                <c:pt idx="36">
                  <c:v>0.55859999999997578</c:v>
                </c:pt>
                <c:pt idx="37">
                  <c:v>0.86450000000003036</c:v>
                </c:pt>
                <c:pt idx="38">
                  <c:v>0.75810000000000621</c:v>
                </c:pt>
                <c:pt idx="39">
                  <c:v>0.51870000000001204</c:v>
                </c:pt>
                <c:pt idx="40">
                  <c:v>0.43225000000003028</c:v>
                </c:pt>
                <c:pt idx="41">
                  <c:v>0.69824999999996973</c:v>
                </c:pt>
                <c:pt idx="42">
                  <c:v>0.93100000000000005</c:v>
                </c:pt>
                <c:pt idx="43">
                  <c:v>0.84300719999995188</c:v>
                </c:pt>
                <c:pt idx="44">
                  <c:v>0.53200000000000014</c:v>
                </c:pt>
                <c:pt idx="45">
                  <c:v>0.6011599999999977</c:v>
                </c:pt>
                <c:pt idx="46">
                  <c:v>0.91769999999998197</c:v>
                </c:pt>
                <c:pt idx="47">
                  <c:v>0.96026000000003386</c:v>
                </c:pt>
                <c:pt idx="48">
                  <c:v>0.54662999999998674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9555584"/>
        <c:axId val="137954048"/>
      </c:scatterChart>
      <c:valAx>
        <c:axId val="249555584"/>
        <c:scaling>
          <c:orientation val="minMax"/>
          <c:max val="14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Well depth, m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7954048"/>
        <c:crosses val="autoZero"/>
        <c:crossBetween val="midCat"/>
        <c:majorUnit val="2"/>
      </c:valAx>
      <c:valAx>
        <c:axId val="13795404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Recharge depth, m</a:t>
                </a:r>
              </a:p>
            </c:rich>
          </c:tx>
          <c:layout>
            <c:manualLayout>
              <c:xMode val="edge"/>
              <c:yMode val="edge"/>
              <c:x val="4.0025361147427267E-3"/>
              <c:y val="0.16640683414141569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49555584"/>
        <c:crosses val="autoZero"/>
        <c:crossBetween val="midCat"/>
        <c:minorUnit val="0.1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0.85594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1732451"/>
          <a:ext cx="8763000" cy="291592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D7379-FD8B-44B5-BA77-1B8F09F77F31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C012A-CDDB-450E-BC19-42E747560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42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C012A-CDDB-450E-BC19-42E747560D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16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C012A-CDDB-450E-BC19-42E747560D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27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C012A-CDDB-450E-BC19-42E747560D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58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6298" y="2286000"/>
            <a:ext cx="7772400" cy="1371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cs typeface="Times New Roman" panose="02020603050405020304" pitchFamily="18" charset="0"/>
              </a:rPr>
            </a:br>
            <a:r>
              <a:rPr lang="en-US" sz="3200" b="1" dirty="0" smtClean="0">
                <a:cs typeface="Times New Roman" panose="02020603050405020304" pitchFamily="18" charset="0"/>
              </a:rPr>
              <a:t>Determining </a:t>
            </a:r>
            <a:r>
              <a:rPr lang="en-US" sz="3200" b="1" dirty="0">
                <a:cs typeface="Times New Roman" panose="02020603050405020304" pitchFamily="18" charset="0"/>
              </a:rPr>
              <a:t>the </a:t>
            </a:r>
            <a:r>
              <a:rPr lang="en-US" sz="3200" b="1" dirty="0" smtClean="0">
                <a:cs typeface="Times New Roman" panose="02020603050405020304" pitchFamily="18" charset="0"/>
              </a:rPr>
              <a:t>Groundwater Potential </a:t>
            </a:r>
            <a:r>
              <a:rPr lang="en-US" sz="3200" b="1" dirty="0">
                <a:cs typeface="Times New Roman" panose="02020603050405020304" pitchFamily="18" charset="0"/>
              </a:rPr>
              <a:t>for </a:t>
            </a:r>
            <a:r>
              <a:rPr lang="en-US" sz="3200" b="1" dirty="0" smtClean="0">
                <a:cs typeface="Times New Roman" panose="02020603050405020304" pitchFamily="18" charset="0"/>
              </a:rPr>
              <a:t>Agricultural Use on Sloping Soils  </a:t>
            </a:r>
            <a:r>
              <a:rPr lang="en-US" sz="3200" b="1" dirty="0">
                <a:cs typeface="Times New Roman" panose="02020603050405020304" pitchFamily="18" charset="0"/>
              </a:rPr>
              <a:t>in Ethiopian Highlands</a:t>
            </a:r>
          </a:p>
        </p:txBody>
      </p:sp>
      <p:sp>
        <p:nvSpPr>
          <p:cNvPr id="6" name="Rectangle 5"/>
          <p:cNvSpPr/>
          <p:nvPr/>
        </p:nvSpPr>
        <p:spPr>
          <a:xfrm>
            <a:off x="244033" y="4572000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/>
              <a:t>Debebe L. </a:t>
            </a:r>
            <a:r>
              <a:rPr lang="it-IT" sz="2000" dirty="0" smtClean="0"/>
              <a:t>Yilak, </a:t>
            </a:r>
            <a:r>
              <a:rPr lang="it-IT" sz="2000" dirty="0"/>
              <a:t>Seifu A. </a:t>
            </a:r>
            <a:r>
              <a:rPr lang="it-IT" sz="2000" dirty="0" smtClean="0"/>
              <a:t>Tilahun, </a:t>
            </a:r>
            <a:r>
              <a:rPr lang="it-IT" sz="2000" dirty="0"/>
              <a:t>Petra </a:t>
            </a:r>
            <a:r>
              <a:rPr lang="it-IT" sz="2000" dirty="0" smtClean="0"/>
              <a:t>Schmitter, P. Nakawuka, </a:t>
            </a:r>
            <a:r>
              <a:rPr lang="it-IT" sz="2000" dirty="0"/>
              <a:t>Temesgen </a:t>
            </a:r>
            <a:r>
              <a:rPr lang="it-IT" sz="2000" dirty="0" smtClean="0"/>
              <a:t>Enku, Tibebu Kassawmar, </a:t>
            </a:r>
            <a:r>
              <a:rPr lang="it-IT" sz="2000" dirty="0"/>
              <a:t>and Tammo S. </a:t>
            </a:r>
            <a:r>
              <a:rPr lang="it-IT" sz="2000" dirty="0" smtClean="0"/>
              <a:t>Steenhuis.</a:t>
            </a:r>
            <a:endParaRPr lang="en-US" sz="20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03"/>
          <a:stretch/>
        </p:blipFill>
        <p:spPr bwMode="auto">
          <a:xfrm>
            <a:off x="176808" y="180134"/>
            <a:ext cx="1733712" cy="162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The U.S. Government's Global Hunger and Food Security Initiat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86" y="228599"/>
            <a:ext cx="6935192" cy="7836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4" name="Rectangle 3"/>
          <p:cNvSpPr/>
          <p:nvPr/>
        </p:nvSpPr>
        <p:spPr>
          <a:xfrm>
            <a:off x="162898" y="5791200"/>
            <a:ext cx="8839200" cy="92333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en-US" b="1" dirty="0"/>
              <a:t>10th Alexander von Humboldt Conference 2015</a:t>
            </a:r>
          </a:p>
          <a:p>
            <a:r>
              <a:rPr lang="en-US" b="1" dirty="0"/>
              <a:t>Water-Food-Energy River and Society in the Tropics</a:t>
            </a:r>
          </a:p>
          <a:p>
            <a:r>
              <a:rPr lang="en-US" dirty="0"/>
              <a:t>EGU Topical Conference Series | Addis Ababa | Ethiopia | 18–20 November 2015</a:t>
            </a:r>
          </a:p>
        </p:txBody>
      </p:sp>
      <p:pic>
        <p:nvPicPr>
          <p:cNvPr id="1026" name="Picture 2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86" y="1100458"/>
            <a:ext cx="6924694" cy="73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34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00FF"/>
                </a:solidFill>
              </a:rPr>
              <a:t/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Results: Recharge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4400588"/>
              </p:ext>
            </p:extLst>
          </p:nvPr>
        </p:nvGraphicFramePr>
        <p:xfrm>
          <a:off x="152400" y="4251544"/>
          <a:ext cx="8853055" cy="2484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14300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Recharge – Rainfall relation</a:t>
            </a:r>
            <a:endParaRPr lang="en-US" sz="2800" b="1" dirty="0" smtClean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cs typeface="Times New Roman" panose="02020603050405020304" pitchFamily="18" charset="0"/>
              </a:rPr>
              <a:t>Generally recharge follows rainfall distribution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Apparent recharge at bottom of hill is greatest due to 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interflow in sloping </a:t>
            </a:r>
            <a:r>
              <a:rPr lang="en-US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aquifer from upland areas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cs typeface="Times New Roman" panose="02020603050405020304" pitchFamily="18" charset="0"/>
              </a:rPr>
              <a:t>The </a:t>
            </a:r>
            <a:r>
              <a:rPr lang="en-US" sz="2800" b="1" dirty="0">
                <a:cs typeface="Times New Roman" panose="02020603050405020304" pitchFamily="18" charset="0"/>
              </a:rPr>
              <a:t>maximum recharge rate </a:t>
            </a:r>
            <a:r>
              <a:rPr lang="en-US" sz="2800" b="1" dirty="0" smtClean="0">
                <a:cs typeface="Times New Roman" panose="02020603050405020304" pitchFamily="18" charset="0"/>
              </a:rPr>
              <a:t>occurs at the middle </a:t>
            </a:r>
            <a:r>
              <a:rPr lang="en-US" sz="2800" b="1" dirty="0">
                <a:cs typeface="Times New Roman" panose="02020603050405020304" pitchFamily="18" charset="0"/>
              </a:rPr>
              <a:t>of the rainy </a:t>
            </a:r>
            <a:r>
              <a:rPr lang="en-US" sz="2800" b="1" dirty="0" smtClean="0">
                <a:cs typeface="Times New Roman" panose="02020603050405020304" pitchFamily="18" charset="0"/>
              </a:rPr>
              <a:t> phase  (during highest rainfall period)</a:t>
            </a:r>
            <a:endParaRPr lang="en-US" sz="28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69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3657600" cy="5200710"/>
          </a:xfrm>
        </p:spPr>
        <p:txBody>
          <a:bodyPr>
            <a:noAutofit/>
          </a:bodyPr>
          <a:lstStyle/>
          <a:p>
            <a:r>
              <a:rPr lang="en-US" sz="2800" dirty="0" smtClean="0">
                <a:cs typeface="Times New Roman" panose="02020603050405020304" pitchFamily="18" charset="0"/>
              </a:rPr>
              <a:t>Areal average recharge estimated by Thiessen polygon </a:t>
            </a:r>
          </a:p>
          <a:p>
            <a:r>
              <a:rPr lang="en-US" sz="2800" dirty="0" smtClean="0">
                <a:cs typeface="Times New Roman" panose="02020603050405020304" pitchFamily="18" charset="0"/>
              </a:rPr>
              <a:t>Average </a:t>
            </a:r>
            <a:r>
              <a:rPr lang="en-US" sz="2800" dirty="0">
                <a:cs typeface="Times New Roman" panose="02020603050405020304" pitchFamily="18" charset="0"/>
              </a:rPr>
              <a:t>annual water level rise </a:t>
            </a:r>
            <a:r>
              <a:rPr lang="en-US" sz="2800" dirty="0" smtClean="0">
                <a:cs typeface="Times New Roman" panose="02020603050405020304" pitchFamily="18" charset="0"/>
              </a:rPr>
              <a:t>was 4.7m, </a:t>
            </a:r>
          </a:p>
          <a:p>
            <a:r>
              <a:rPr lang="en-US" sz="2800" dirty="0" smtClean="0">
                <a:cs typeface="Times New Roman" panose="02020603050405020304" pitchFamily="18" charset="0"/>
              </a:rPr>
              <a:t>Annual </a:t>
            </a:r>
            <a:r>
              <a:rPr lang="en-US" sz="2800" dirty="0">
                <a:cs typeface="Times New Roman" panose="02020603050405020304" pitchFamily="18" charset="0"/>
              </a:rPr>
              <a:t>average recharge </a:t>
            </a:r>
            <a:r>
              <a:rPr lang="en-US" sz="2800" dirty="0" smtClean="0">
                <a:cs typeface="Times New Roman" panose="02020603050405020304" pitchFamily="18" charset="0"/>
              </a:rPr>
              <a:t>was 640mm </a:t>
            </a:r>
          </a:p>
          <a:p>
            <a:r>
              <a:rPr lang="en-US" sz="2800" dirty="0" smtClean="0">
                <a:cs typeface="Times New Roman" panose="02020603050405020304" pitchFamily="18" charset="0"/>
              </a:rPr>
              <a:t>41</a:t>
            </a:r>
            <a:r>
              <a:rPr lang="en-US" sz="2800" dirty="0">
                <a:cs typeface="Times New Roman" panose="02020603050405020304" pitchFamily="18" charset="0"/>
              </a:rPr>
              <a:t>% of the annual </a:t>
            </a:r>
            <a:r>
              <a:rPr lang="en-US" sz="2800" dirty="0" smtClean="0">
                <a:cs typeface="Times New Roman" panose="02020603050405020304" pitchFamily="18" charset="0"/>
              </a:rPr>
              <a:t>rainfall</a:t>
            </a:r>
          </a:p>
          <a:p>
            <a:r>
              <a:rPr lang="en-US" sz="2800" i="1" dirty="0">
                <a:solidFill>
                  <a:srgbClr val="FF0000"/>
                </a:solidFill>
                <a:cs typeface="Times New Roman" panose="02020603050405020304" pitchFamily="18" charset="0"/>
              </a:rPr>
              <a:t>Other months are dry &amp; </a:t>
            </a:r>
            <a:r>
              <a:rPr lang="en-US" sz="2800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No </a:t>
            </a:r>
            <a:r>
              <a:rPr lang="en-US" sz="2800" i="1" dirty="0">
                <a:solidFill>
                  <a:srgbClr val="FF0000"/>
                </a:solidFill>
                <a:cs typeface="Times New Roman" panose="02020603050405020304" pitchFamily="18" charset="0"/>
              </a:rPr>
              <a:t>recharge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917622"/>
              </p:ext>
            </p:extLst>
          </p:nvPr>
        </p:nvGraphicFramePr>
        <p:xfrm>
          <a:off x="3657600" y="71167"/>
          <a:ext cx="5494149" cy="7126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7623"/>
                <a:gridCol w="1394253"/>
                <a:gridCol w="1545146"/>
                <a:gridCol w="1207127"/>
              </a:tblGrid>
              <a:tr h="27062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Date</a:t>
                      </a: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Monthly average </a:t>
                      </a:r>
                      <a:endParaRPr lang="en-US" sz="280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66762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water </a:t>
                      </a:r>
                      <a:r>
                        <a:rPr lang="en-US" sz="2000" dirty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level rise, mm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Recharge</a:t>
                      </a:r>
                      <a:r>
                        <a:rPr lang="en-US" sz="2000" dirty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, mm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Rainfall </a:t>
                      </a:r>
                      <a:r>
                        <a:rPr lang="en-US" sz="2000" dirty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, mm</a:t>
                      </a:r>
                    </a:p>
                  </a:txBody>
                  <a:tcPr marL="68580" marR="68580" marT="0" marB="0" anchor="ctr"/>
                </a:tc>
              </a:tr>
              <a:tr h="5016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May, 2014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828</a:t>
                      </a:r>
                      <a:endParaRPr lang="en-US" sz="2800" b="1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110</a:t>
                      </a:r>
                      <a:endParaRPr lang="en-US" sz="2800" b="1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133</a:t>
                      </a:r>
                      <a:endParaRPr lang="en-US" sz="2800" b="1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28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Jun, 2014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745</a:t>
                      </a:r>
                      <a:endParaRPr lang="en-US" sz="2800" b="1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99</a:t>
                      </a:r>
                      <a:endParaRPr lang="en-US" sz="2800" b="1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219</a:t>
                      </a:r>
                      <a:endParaRPr lang="en-US" sz="2800" b="1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16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July, 2014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1072</a:t>
                      </a:r>
                      <a:endParaRPr lang="en-US" sz="2800" b="1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142</a:t>
                      </a:r>
                      <a:endParaRPr lang="en-US" sz="2800" b="1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250</a:t>
                      </a:r>
                      <a:endParaRPr lang="en-US" sz="2800" b="1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16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Aug, 2014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1337</a:t>
                      </a:r>
                      <a:endParaRPr lang="en-US" sz="2800" b="1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177</a:t>
                      </a:r>
                      <a:endParaRPr lang="en-US" sz="2800" b="1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502</a:t>
                      </a:r>
                      <a:endParaRPr lang="en-US" sz="2800" b="1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16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Sept, 2014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565</a:t>
                      </a:r>
                      <a:endParaRPr lang="en-US" sz="2800" b="1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752</a:t>
                      </a:r>
                      <a:endParaRPr lang="en-US" sz="2800" b="1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264</a:t>
                      </a:r>
                      <a:endParaRPr lang="en-US" sz="2800" b="1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28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Oct, 2014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59</a:t>
                      </a:r>
                      <a:endParaRPr lang="en-US" sz="2800" b="1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8</a:t>
                      </a:r>
                      <a:endParaRPr lang="en-US" sz="2800" b="1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178</a:t>
                      </a:r>
                      <a:endParaRPr lang="en-US" sz="2800" b="1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28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Nov, 2014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63</a:t>
                      </a:r>
                      <a:endParaRPr lang="en-US" sz="2800" b="1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84</a:t>
                      </a:r>
                      <a:endParaRPr lang="en-US" sz="2800" b="1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b="1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16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Dec., 2014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121</a:t>
                      </a:r>
                      <a:endParaRPr lang="en-US" sz="2800" b="1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16</a:t>
                      </a:r>
                      <a:endParaRPr lang="en-US" sz="2800" b="1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</a:tr>
              <a:tr h="51517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Jan, 2015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19</a:t>
                      </a:r>
                      <a:endParaRPr lang="en-US" sz="2800" b="1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1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</a:tr>
              <a:tr h="1182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640.0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 panose="02020603050405020304" pitchFamily="18" charset="0"/>
                        </a:rPr>
                        <a:t>1550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-90057" y="4953000"/>
            <a:ext cx="32662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27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55" y="22860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0000FF"/>
                </a:solidFill>
              </a:rPr>
              <a:t>RESULTS: Agricultural Implications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1347586"/>
              </p:ext>
            </p:extLst>
          </p:nvPr>
        </p:nvGraphicFramePr>
        <p:xfrm>
          <a:off x="3946902" y="3744456"/>
          <a:ext cx="5162227" cy="3113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3855" y="1143000"/>
            <a:ext cx="8839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b="1" dirty="0" smtClean="0">
                <a:cs typeface="Times New Roman" panose="02020603050405020304" pitchFamily="18" charset="0"/>
              </a:rPr>
              <a:t>Depth to water table depends on slope position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b="1" dirty="0" smtClean="0">
                <a:cs typeface="Times New Roman" panose="02020603050405020304" pitchFamily="18" charset="0"/>
              </a:rPr>
              <a:t>Water accumulates at bottom of hill due to interflow.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b="1" dirty="0" smtClean="0">
                <a:cs typeface="Times New Roman" panose="02020603050405020304" pitchFamily="18" charset="0"/>
              </a:rPr>
              <a:t>Wells at top of hills are dry for most of the rainless period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b="1" dirty="0" smtClean="0">
                <a:cs typeface="Times New Roman" panose="02020603050405020304" pitchFamily="18" charset="0"/>
              </a:rPr>
              <a:t>Irrigated areas (with Chat) concentrated near rivers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8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29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rgbClr val="0000FF"/>
                </a:solidFill>
              </a:rPr>
              <a:t>CONCLUSIONS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199" cy="5791200"/>
          </a:xfrm>
        </p:spPr>
        <p:txBody>
          <a:bodyPr>
            <a:noAutofit/>
          </a:bodyPr>
          <a:lstStyle/>
          <a:p>
            <a:pPr algn="just"/>
            <a:r>
              <a:rPr lang="en-US" sz="3600" dirty="0">
                <a:cs typeface="Times New Roman" panose="02020603050405020304" pitchFamily="18" charset="0"/>
              </a:rPr>
              <a:t>The </a:t>
            </a:r>
            <a:r>
              <a:rPr lang="en-US" sz="3600" dirty="0" smtClean="0">
                <a:cs typeface="Times New Roman" panose="02020603050405020304" pitchFamily="18" charset="0"/>
              </a:rPr>
              <a:t>annual average </a:t>
            </a:r>
            <a:r>
              <a:rPr lang="en-US" sz="3600" dirty="0">
                <a:cs typeface="Times New Roman" panose="02020603050405020304" pitchFamily="18" charset="0"/>
              </a:rPr>
              <a:t>recharge </a:t>
            </a:r>
            <a:r>
              <a:rPr lang="en-US" sz="3600" dirty="0" smtClean="0">
                <a:cs typeface="Times New Roman" panose="02020603050405020304" pitchFamily="18" charset="0"/>
              </a:rPr>
              <a:t>was 640mm</a:t>
            </a:r>
            <a:r>
              <a:rPr lang="en-US" sz="3600" dirty="0">
                <a:cs typeface="Times New Roman" panose="02020603050405020304" pitchFamily="18" charset="0"/>
              </a:rPr>
              <a:t>, </a:t>
            </a:r>
            <a:r>
              <a:rPr lang="en-US" sz="3600" dirty="0" smtClean="0">
                <a:cs typeface="Times New Roman" panose="02020603050405020304" pitchFamily="18" charset="0"/>
              </a:rPr>
              <a:t>which is </a:t>
            </a:r>
            <a:r>
              <a:rPr lang="en-US" sz="3600" dirty="0">
                <a:cs typeface="Times New Roman" panose="02020603050405020304" pitchFamily="18" charset="0"/>
              </a:rPr>
              <a:t>41% of the annual </a:t>
            </a:r>
            <a:r>
              <a:rPr lang="en-US" sz="3600" dirty="0" smtClean="0">
                <a:cs typeface="Times New Roman" panose="02020603050405020304" pitchFamily="18" charset="0"/>
              </a:rPr>
              <a:t>rainfall</a:t>
            </a:r>
          </a:p>
          <a:p>
            <a:pPr algn="just"/>
            <a:r>
              <a:rPr lang="en-US" sz="3600" dirty="0" smtClean="0">
                <a:cs typeface="Times New Roman" panose="02020603050405020304" pitchFamily="18" charset="0"/>
              </a:rPr>
              <a:t>Most of </a:t>
            </a:r>
            <a:r>
              <a:rPr lang="en-US" sz="3600" smtClean="0">
                <a:cs typeface="Times New Roman" panose="02020603050405020304" pitchFamily="18" charset="0"/>
              </a:rPr>
              <a:t>recharge accumulates </a:t>
            </a:r>
            <a:r>
              <a:rPr lang="en-US" sz="3600" dirty="0" smtClean="0">
                <a:cs typeface="Times New Roman" panose="02020603050405020304" pitchFamily="18" charset="0"/>
              </a:rPr>
              <a:t>in low lying areas and is source for baseflow.</a:t>
            </a:r>
          </a:p>
          <a:p>
            <a:pPr algn="just"/>
            <a:r>
              <a:rPr lang="en-US" sz="3600" dirty="0" smtClean="0">
                <a:cs typeface="Times New Roman" panose="02020603050405020304" pitchFamily="18" charset="0"/>
              </a:rPr>
              <a:t>Most of watershed runs out of groundwater during dry monsoon phase</a:t>
            </a:r>
          </a:p>
          <a:p>
            <a:pPr algn="just"/>
            <a:r>
              <a:rPr lang="en-US" sz="3600" dirty="0" smtClean="0">
                <a:cs typeface="Times New Roman" panose="02020603050405020304" pitchFamily="18" charset="0"/>
              </a:rPr>
              <a:t>All water tables recover during rainy phase</a:t>
            </a:r>
          </a:p>
          <a:p>
            <a:pPr algn="just"/>
            <a:endParaRPr lang="en-US" sz="2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04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LL\Desktop\Bahiradr University PhD\RESEARCH PROPOSAL\ROBIT_BATA WATERSHED\Picture\Baseline survey\DSCN25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2" y="0"/>
            <a:ext cx="9128567" cy="684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838200"/>
            <a:ext cx="6172200" cy="21336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Thank you!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51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0"/>
          <a:stretch/>
        </p:blipFill>
        <p:spPr bwMode="auto">
          <a:xfrm>
            <a:off x="1" y="155294"/>
            <a:ext cx="9144000" cy="6626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767" y="155294"/>
            <a:ext cx="6019800" cy="7921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990601"/>
            <a:ext cx="4800600" cy="2819400"/>
          </a:xfrm>
        </p:spPr>
        <p:txBody>
          <a:bodyPr>
            <a:normAutofit fontScale="92500"/>
          </a:bodyPr>
          <a:lstStyle/>
          <a:p>
            <a:pPr lvl="0" algn="r"/>
            <a:r>
              <a:rPr lang="en-US" b="1" dirty="0" smtClean="0">
                <a:solidFill>
                  <a:schemeClr val="bg1"/>
                </a:solidFill>
              </a:rPr>
              <a:t>INTRODUCTION</a:t>
            </a:r>
          </a:p>
          <a:p>
            <a:pPr lvl="0" algn="r"/>
            <a:r>
              <a:rPr lang="en-US" b="1" dirty="0" smtClean="0">
                <a:solidFill>
                  <a:schemeClr val="bg1"/>
                </a:solidFill>
              </a:rPr>
              <a:t>STUDY AREA</a:t>
            </a:r>
          </a:p>
          <a:p>
            <a:pPr lvl="0" algn="r"/>
            <a:r>
              <a:rPr lang="en-US" b="1" dirty="0" smtClean="0">
                <a:solidFill>
                  <a:schemeClr val="bg1"/>
                </a:solidFill>
              </a:rPr>
              <a:t>METHODOLOGY</a:t>
            </a:r>
          </a:p>
          <a:p>
            <a:pPr lvl="0" algn="r"/>
            <a:r>
              <a:rPr lang="en-US" b="1" dirty="0" smtClean="0">
                <a:solidFill>
                  <a:schemeClr val="bg1"/>
                </a:solidFill>
              </a:rPr>
              <a:t>RESULTS AND DISCUSSION</a:t>
            </a:r>
          </a:p>
          <a:p>
            <a:pPr algn="r"/>
            <a:r>
              <a:rPr lang="en-US" b="1" dirty="0" smtClean="0">
                <a:solidFill>
                  <a:schemeClr val="bg1"/>
                </a:solidFill>
              </a:rPr>
              <a:t>CONCLUSIONS</a:t>
            </a:r>
            <a:endParaRPr lang="en-US" b="1" dirty="0">
              <a:solidFill>
                <a:schemeClr val="bg1"/>
              </a:solidFill>
            </a:endParaRPr>
          </a:p>
          <a:p>
            <a:pPr lvl="1" algn="just"/>
            <a:endParaRPr lang="en-US" dirty="0" smtClean="0"/>
          </a:p>
          <a:p>
            <a:pPr lvl="1" algn="just"/>
            <a:endParaRPr lang="en-US" dirty="0" smtClean="0"/>
          </a:p>
          <a:p>
            <a:pPr lvl="1" algn="r"/>
            <a:endParaRPr lang="en-US" dirty="0" smtClean="0"/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11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DELL\Desktop\Bahiradr University PhD\RESEARCH PROPOSAL\ROBIT_BATA WATERSHED\Picture\Baseline survey\DSCN259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3759843"/>
            <a:ext cx="4197928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DELL\Desktop\Bahiradr University PhD\RESEARCH PROPOSAL\ROBIT_BATA WATERSHED\Picture\Baseline survey\DSCN264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685800"/>
            <a:ext cx="4197927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0000FF"/>
                </a:solidFill>
              </a:rPr>
              <a:t>INTRODUCTION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839200" cy="6096000"/>
          </a:xfrm>
        </p:spPr>
        <p:txBody>
          <a:bodyPr numCol="2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b="1" dirty="0" smtClean="0">
                <a:latin typeface="+mj-lt"/>
                <a:cs typeface="Times New Roman" panose="02020603050405020304" pitchFamily="18" charset="0"/>
              </a:rPr>
              <a:t>Household irrigation is encouraged  for </a:t>
            </a:r>
            <a:r>
              <a:rPr lang="en-US" sz="2400" b="1" dirty="0">
                <a:latin typeface="+mj-lt"/>
                <a:cs typeface="Times New Roman" panose="02020603050405020304" pitchFamily="18" charset="0"/>
              </a:rPr>
              <a:t>poverty alleviation </a:t>
            </a:r>
            <a:endParaRPr lang="en-US" sz="24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 smtClean="0">
                <a:latin typeface="+mj-lt"/>
                <a:cs typeface="Times New Roman" panose="02020603050405020304" pitchFamily="18" charset="0"/>
              </a:rPr>
              <a:t>Household dry season irrigation is increasing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 smtClean="0">
                <a:latin typeface="+mj-lt"/>
                <a:cs typeface="Times New Roman" panose="02020603050405020304" pitchFamily="18" charset="0"/>
              </a:rPr>
              <a:t>Ethiopian highlands are not flat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 smtClean="0">
                <a:latin typeface="+mj-lt"/>
                <a:cs typeface="Times New Roman" panose="02020603050405020304" pitchFamily="18" charset="0"/>
              </a:rPr>
              <a:t>Sustainable groundwater </a:t>
            </a:r>
            <a:r>
              <a:rPr lang="en-US" sz="2400" b="1" dirty="0">
                <a:latin typeface="+mj-lt"/>
                <a:cs typeface="Times New Roman" panose="02020603050405020304" pitchFamily="18" charset="0"/>
              </a:rPr>
              <a:t>use and </a:t>
            </a:r>
            <a:r>
              <a:rPr lang="en-US" sz="2400" b="1" dirty="0" smtClean="0">
                <a:latin typeface="+mj-lt"/>
                <a:cs typeface="Times New Roman" panose="02020603050405020304" pitchFamily="18" charset="0"/>
              </a:rPr>
              <a:t>recharge is not known for sloping soils  in Ethiopia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use </a:t>
            </a:r>
            <a:endParaRPr lang="en-US" sz="28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5715000"/>
            <a:ext cx="7094956" cy="1077218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So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understanding sloping aquifers is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critical  for  sustainable groundwater use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154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00201"/>
            <a:ext cx="5414781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ROBIT BATA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114800" cy="5257800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cs typeface="Times New Roman" panose="02020603050405020304" pitchFamily="18" charset="0"/>
              </a:rPr>
              <a:t>Robit</a:t>
            </a:r>
            <a:r>
              <a:rPr lang="en-US" sz="2800" b="1" dirty="0" smtClean="0">
                <a:cs typeface="Times New Roman" panose="02020603050405020304" pitchFamily="18" charset="0"/>
              </a:rPr>
              <a:t>-Bata (911 ha) </a:t>
            </a:r>
          </a:p>
          <a:p>
            <a:r>
              <a:rPr lang="en-US" sz="2800" b="1" dirty="0" smtClean="0">
                <a:cs typeface="Times New Roman" panose="02020603050405020304" pitchFamily="18" charset="0"/>
              </a:rPr>
              <a:t>Watershed located at the south of Lake </a:t>
            </a:r>
            <a:r>
              <a:rPr lang="en-US" sz="2800" b="1" dirty="0" err="1" smtClean="0">
                <a:cs typeface="Times New Roman" panose="02020603050405020304" pitchFamily="18" charset="0"/>
              </a:rPr>
              <a:t>Tana</a:t>
            </a:r>
            <a:r>
              <a:rPr lang="en-US" sz="2800" b="1" dirty="0" smtClean="0">
                <a:cs typeface="Times New Roman" panose="02020603050405020304" pitchFamily="18" charset="0"/>
              </a:rPr>
              <a:t>, </a:t>
            </a:r>
          </a:p>
          <a:p>
            <a:r>
              <a:rPr lang="en-US" sz="2800" b="1" dirty="0" smtClean="0"/>
              <a:t>300 hand dug wells </a:t>
            </a:r>
          </a:p>
          <a:p>
            <a:r>
              <a:rPr lang="en-US" sz="2800" b="1" dirty="0" smtClean="0"/>
              <a:t>Well depth: 3 – 15m </a:t>
            </a:r>
          </a:p>
          <a:p>
            <a:r>
              <a:rPr lang="en-US" sz="2800" b="1" dirty="0" smtClean="0"/>
              <a:t>Vegetables and cash crops grown by dry season irrigation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75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ELL\Desktop\Bahiradr University PhD\RESEARCH PROPOSAL\ROBIT_BATA WATERSHED\Picture\Dangishta weather station, Robit irrigation\20150215_1456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7"/>
          <a:stretch>
            <a:fillRect/>
          </a:stretch>
        </p:blipFill>
        <p:spPr bwMode="auto">
          <a:xfrm>
            <a:off x="0" y="3429000"/>
            <a:ext cx="557595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DELL\Desktop\Bahiradr University PhD\RESEARCH PROPOSAL\ROBIT_BATA WATERSHED\Picture\Baseline survey\DSCN25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004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8683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0000FF"/>
                </a:solidFill>
              </a:rPr>
              <a:t>MATERIALS AND </a:t>
            </a:r>
            <a:r>
              <a:rPr lang="en-US" b="1" dirty="0" smtClean="0">
                <a:solidFill>
                  <a:srgbClr val="0000FF"/>
                </a:solidFill>
              </a:rPr>
              <a:t>METHODS: </a:t>
            </a:r>
            <a:r>
              <a:rPr lang="en-US" b="1" dirty="0">
                <a:solidFill>
                  <a:srgbClr val="0000FF"/>
                </a:solidFill>
              </a:rPr>
              <a:t>DATA</a:t>
            </a:r>
            <a:br>
              <a:rPr lang="en-US" b="1" dirty="0">
                <a:solidFill>
                  <a:srgbClr val="0000FF"/>
                </a:solidFill>
              </a:rPr>
            </a:b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5745" y="801414"/>
                <a:ext cx="8839200" cy="60198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3000" dirty="0" smtClean="0"/>
                  <a:t>Since 2014 we collected </a:t>
                </a:r>
              </a:p>
              <a:p>
                <a:r>
                  <a:rPr lang="en-US" sz="3000" dirty="0" smtClean="0"/>
                  <a:t>Storm stream flow and base flow </a:t>
                </a:r>
              </a:p>
              <a:p>
                <a:r>
                  <a:rPr lang="en-US" sz="3000" dirty="0" smtClean="0"/>
                  <a:t>Weekly </a:t>
                </a:r>
                <a:r>
                  <a:rPr lang="en-US" sz="3000" dirty="0"/>
                  <a:t>g</a:t>
                </a:r>
                <a:r>
                  <a:rPr lang="en-US" sz="3000" dirty="0" smtClean="0"/>
                  <a:t>roundwater level data at 50 </a:t>
                </a:r>
                <a:r>
                  <a:rPr lang="en-US" sz="3000" dirty="0"/>
                  <a:t>wells </a:t>
                </a:r>
                <a:r>
                  <a:rPr lang="en-US" sz="3000" dirty="0" smtClean="0"/>
                  <a:t> </a:t>
                </a:r>
              </a:p>
              <a:p>
                <a:r>
                  <a:rPr lang="en-US" sz="3000" dirty="0" smtClean="0"/>
                  <a:t>Rainfall (manual and recording)</a:t>
                </a:r>
              </a:p>
              <a:p>
                <a:endParaRPr lang="en-US" sz="3000" dirty="0">
                  <a:solidFill>
                    <a:schemeClr val="bg1"/>
                  </a:solidFill>
                </a:endParaRPr>
              </a:p>
              <a:p>
                <a:endParaRPr lang="en-US" sz="3000" dirty="0" smtClean="0">
                  <a:solidFill>
                    <a:schemeClr val="bg1"/>
                  </a:solidFill>
                </a:endParaRPr>
              </a:p>
              <a:p>
                <a:endParaRPr lang="en-US" sz="3000" dirty="0" smtClean="0">
                  <a:solidFill>
                    <a:schemeClr val="bg1"/>
                  </a:solidFill>
                </a:endParaRPr>
              </a:p>
              <a:p>
                <a:endParaRPr lang="en-US" sz="3000" dirty="0" smtClean="0">
                  <a:solidFill>
                    <a:schemeClr val="bg1"/>
                  </a:solidFill>
                </a:endParaRPr>
              </a:p>
              <a:p>
                <a:pPr algn="just"/>
                <a:r>
                  <a:rPr lang="en-US" dirty="0" smtClean="0">
                    <a:solidFill>
                      <a:schemeClr val="bg1"/>
                    </a:solidFill>
                  </a:rPr>
                  <a:t>Soil Data from the four wells</a:t>
                </a:r>
              </a:p>
              <a:p>
                <a:pPr lvl="1" algn="just">
                  <a:buFont typeface="Wingdings" panose="05000000000000000000" pitchFamily="2" charset="2"/>
                  <a:buChar char="v"/>
                </a:pPr>
                <a:r>
                  <a:rPr lang="en-US" sz="3200" dirty="0">
                    <a:solidFill>
                      <a:schemeClr val="bg1"/>
                    </a:solidFill>
                    <a:cs typeface="Calibri"/>
                  </a:rPr>
                  <a:t>Bulk density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1"/>
                    </a:solidFill>
                    <a:cs typeface="Calibri"/>
                  </a:rPr>
                  <a:t>)</a:t>
                </a:r>
              </a:p>
              <a:p>
                <a:pPr lvl="1" algn="just">
                  <a:buFont typeface="Wingdings" panose="05000000000000000000" pitchFamily="2" charset="2"/>
                  <a:buChar char="v"/>
                </a:pPr>
                <a:r>
                  <a:rPr lang="en-US" sz="3200" dirty="0" smtClean="0">
                    <a:solidFill>
                      <a:schemeClr val="bg1"/>
                    </a:solidFill>
                    <a:cs typeface="Calibri"/>
                  </a:rPr>
                  <a:t>Drainable porosity</a:t>
                </a:r>
                <a:endParaRPr lang="en-US" sz="3200" dirty="0">
                  <a:solidFill>
                    <a:schemeClr val="bg1"/>
                  </a:solidFill>
                  <a:cs typeface="Calibri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5745" y="801414"/>
                <a:ext cx="8839200" cy="6019800"/>
              </a:xfrm>
              <a:blipFill rotWithShape="0">
                <a:blip r:embed="rId5"/>
                <a:stretch>
                  <a:fillRect l="-1655" t="-2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515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1283" t="7250" r="3520" b="3140"/>
          <a:stretch/>
        </p:blipFill>
        <p:spPr>
          <a:xfrm>
            <a:off x="4568259" y="3289663"/>
            <a:ext cx="4667851" cy="35378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1050" y="152400"/>
            <a:ext cx="8294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 smtClean="0">
                <a:solidFill>
                  <a:srgbClr val="0000FF"/>
                </a:solidFill>
                <a:latin typeface="Calibri"/>
                <a:cs typeface="Calibri"/>
              </a:rPr>
              <a:t>Calculation of Recharge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219200"/>
                <a:ext cx="9067800" cy="52578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4800" b="1" dirty="0" smtClean="0">
                    <a:solidFill>
                      <a:srgbClr val="FF0000"/>
                    </a:solidFill>
                  </a:rPr>
                  <a:t>Recharge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/>
                      </a:rPr>
                      <m:t>  </m:t>
                    </m:r>
                    <m:r>
                      <a:rPr lang="en-US" sz="4800" b="1" i="1">
                        <a:solidFill>
                          <a:srgbClr val="FF0000"/>
                        </a:solidFill>
                        <a:latin typeface="Cambria Math"/>
                      </a:rPr>
                      <m:t>𝑹</m:t>
                    </m:r>
                    <m:r>
                      <a:rPr lang="en-US" sz="48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sub>
                    </m:sSub>
                    <m:r>
                      <a:rPr lang="en-US" sz="4800" b="1" i="1">
                        <a:solidFill>
                          <a:srgbClr val="FF0000"/>
                        </a:solidFill>
                        <a:latin typeface="Cambria Math"/>
                      </a:rPr>
                      <m:t>∗</m:t>
                    </m:r>
                    <m:f>
                      <m:fPr>
                        <m:type m:val="skw"/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∆</m:t>
                        </m:r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𝒉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∆</m:t>
                        </m:r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𝒕</m:t>
                        </m:r>
                      </m:den>
                    </m:f>
                    <m:r>
                      <a:rPr lang="en-US" sz="4800" b="1" i="1">
                        <a:solidFill>
                          <a:srgbClr val="FF0000"/>
                        </a:solidFill>
                        <a:latin typeface="Cambria Math"/>
                      </a:rPr>
                      <m:t>   </m:t>
                    </m:r>
                  </m:oMath>
                </a14:m>
                <a:endParaRPr lang="en-US" sz="4800" b="1" dirty="0"/>
              </a:p>
              <a:p>
                <a:pPr marL="0" indent="0">
                  <a:buNone/>
                </a:pPr>
                <a:r>
                  <a:rPr lang="en-US" sz="4000" dirty="0" smtClean="0">
                    <a:latin typeface="Cambria Math"/>
                  </a:rPr>
                  <a:t>where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∆</m:t>
                        </m:r>
                        <m:r>
                          <a:rPr lang="en-US" sz="4000" i="1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∆</m:t>
                        </m:r>
                        <m:r>
                          <a:rPr lang="en-US" sz="4000" i="1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weekly groundwater table rise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4000" i="1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specific yield</a:t>
                </a:r>
                <a:endParaRPr lang="en-US" sz="40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219200"/>
                <a:ext cx="9067800" cy="5257800"/>
              </a:xfrm>
              <a:blipFill rotWithShape="0">
                <a:blip r:embed="rId3"/>
                <a:stretch>
                  <a:fillRect l="-2421" t="-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7125803" y="4147457"/>
            <a:ext cx="641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Δ</a:t>
            </a:r>
            <a:r>
              <a:rPr lang="en-US" sz="3200" b="1" dirty="0" smtClean="0">
                <a:solidFill>
                  <a:srgbClr val="FF0000"/>
                </a:solidFill>
              </a:rPr>
              <a:t>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010400" y="4147457"/>
            <a:ext cx="0" cy="911134"/>
          </a:xfrm>
          <a:prstGeom prst="straightConnector1">
            <a:avLst/>
          </a:prstGeom>
          <a:ln w="539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54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00FF"/>
                </a:solidFill>
              </a:rPr>
              <a:t>Results: Observed groundwater data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257800"/>
            <a:ext cx="9067800" cy="1371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In rainy monsoon phase</a:t>
            </a:r>
          </a:p>
          <a:p>
            <a:pPr marL="0" indent="0">
              <a:buNone/>
            </a:pPr>
            <a:r>
              <a:rPr lang="en-US" b="1" dirty="0" smtClean="0"/>
              <a:t>Bottom </a:t>
            </a:r>
            <a:r>
              <a:rPr lang="en-US" b="1" dirty="0"/>
              <a:t>slope </a:t>
            </a:r>
            <a:r>
              <a:rPr lang="en-US" b="1" dirty="0" smtClean="0"/>
              <a:t>- shallow water table (2-4 m)</a:t>
            </a:r>
          </a:p>
          <a:p>
            <a:pPr marL="0" indent="0">
              <a:buNone/>
            </a:pPr>
            <a:r>
              <a:rPr lang="en-US" b="1" dirty="0" smtClean="0"/>
              <a:t>Upslope  - deeper water table</a:t>
            </a:r>
            <a:endParaRPr lang="en-US" b="1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3122748"/>
              </p:ext>
            </p:extLst>
          </p:nvPr>
        </p:nvGraphicFramePr>
        <p:xfrm>
          <a:off x="304800" y="1143000"/>
          <a:ext cx="8610600" cy="4038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590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71800"/>
            <a:ext cx="586253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/>
              <a:t>Aquifer characteristics</a:t>
            </a:r>
            <a:br>
              <a:rPr lang="en-US" dirty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2819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Highly </a:t>
            </a:r>
            <a:r>
              <a:rPr lang="en-US" dirty="0"/>
              <a:t>weathered rock </a:t>
            </a:r>
            <a:r>
              <a:rPr lang="en-US" dirty="0" smtClean="0"/>
              <a:t>at upslope areas </a:t>
            </a:r>
          </a:p>
          <a:p>
            <a:r>
              <a:rPr lang="en-US" dirty="0" smtClean="0"/>
              <a:t>Slightly </a:t>
            </a:r>
            <a:r>
              <a:rPr lang="en-US" dirty="0"/>
              <a:t>weathered </a:t>
            </a:r>
            <a:r>
              <a:rPr lang="en-US" dirty="0" smtClean="0"/>
              <a:t>rock at middle slope, and </a:t>
            </a:r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ransported </a:t>
            </a:r>
            <a:r>
              <a:rPr lang="en-US" dirty="0"/>
              <a:t>clay loam </a:t>
            </a:r>
            <a:r>
              <a:rPr lang="en-US" dirty="0" smtClean="0"/>
              <a:t>soil at the bottom  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9700" y="2895600"/>
            <a:ext cx="1689133" cy="454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4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6096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b="1" dirty="0" smtClean="0">
                <a:solidFill>
                  <a:srgbClr val="0000FF"/>
                </a:solidFill>
              </a:rPr>
              <a:t>Results: </a:t>
            </a:r>
            <a:r>
              <a:rPr lang="en-US" sz="3200" dirty="0" smtClean="0">
                <a:solidFill>
                  <a:srgbClr val="0000FF"/>
                </a:solidFill>
              </a:rPr>
              <a:t>Water </a:t>
            </a:r>
            <a:r>
              <a:rPr lang="en-US" sz="3200" dirty="0">
                <a:solidFill>
                  <a:srgbClr val="0000FF"/>
                </a:solidFill>
              </a:rPr>
              <a:t>level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991600" cy="61722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759069511"/>
              </p:ext>
            </p:extLst>
          </p:nvPr>
        </p:nvGraphicFramePr>
        <p:xfrm>
          <a:off x="304800" y="1600200"/>
          <a:ext cx="85344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112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969696"/>
    </a:lt2>
    <a:accent1>
      <a:srgbClr val="FBDF53"/>
    </a:accent1>
    <a:accent2>
      <a:srgbClr val="FF9966"/>
    </a:accent2>
    <a:accent3>
      <a:srgbClr val="FFFFFF"/>
    </a:accent3>
    <a:accent4>
      <a:srgbClr val="000000"/>
    </a:accent4>
    <a:accent5>
      <a:srgbClr val="FDECB3"/>
    </a:accent5>
    <a:accent6>
      <a:srgbClr val="E78A5C"/>
    </a:accent6>
    <a:hlink>
      <a:srgbClr val="CC3300"/>
    </a:hlink>
    <a:folHlink>
      <a:srgbClr val="9966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969696"/>
    </a:lt2>
    <a:accent1>
      <a:srgbClr val="FBDF53"/>
    </a:accent1>
    <a:accent2>
      <a:srgbClr val="FF9966"/>
    </a:accent2>
    <a:accent3>
      <a:srgbClr val="FFFFFF"/>
    </a:accent3>
    <a:accent4>
      <a:srgbClr val="000000"/>
    </a:accent4>
    <a:accent5>
      <a:srgbClr val="FDECB3"/>
    </a:accent5>
    <a:accent6>
      <a:srgbClr val="E78A5C"/>
    </a:accent6>
    <a:hlink>
      <a:srgbClr val="CC3300"/>
    </a:hlink>
    <a:folHlink>
      <a:srgbClr val="9966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546</Words>
  <Application>Microsoft Office PowerPoint</Application>
  <PresentationFormat>On-screen Show (4:3)</PresentationFormat>
  <Paragraphs>134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Determining the Groundwater Potential for Agricultural Use on Sloping Soils  in Ethiopian Highlands</vt:lpstr>
      <vt:lpstr>Content</vt:lpstr>
      <vt:lpstr>INTRODUCTION</vt:lpstr>
      <vt:lpstr>ROBIT BATA </vt:lpstr>
      <vt:lpstr>MATERIALS AND METHODS: DATA </vt:lpstr>
      <vt:lpstr>PowerPoint Presentation</vt:lpstr>
      <vt:lpstr>Results: Observed groundwater data</vt:lpstr>
      <vt:lpstr> Aquifer characteristics  </vt:lpstr>
      <vt:lpstr> Results: Water level   </vt:lpstr>
      <vt:lpstr> Results: Recharge</vt:lpstr>
      <vt:lpstr>PowerPoint Presentation</vt:lpstr>
      <vt:lpstr>RESULTS: Agricultural Implications</vt:lpstr>
      <vt:lpstr>CONCLUSIONS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Determining the Groundwater Potential for Agricultural use in Ethiopian Highlands</dc:title>
  <dc:creator>DELL</dc:creator>
  <cp:lastModifiedBy>DELL</cp:lastModifiedBy>
  <cp:revision>138</cp:revision>
  <dcterms:created xsi:type="dcterms:W3CDTF">2006-08-16T00:00:00Z</dcterms:created>
  <dcterms:modified xsi:type="dcterms:W3CDTF">2015-12-09T02:53:07Z</dcterms:modified>
</cp:coreProperties>
</file>