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7"/>
  </p:notesMasterIdLst>
  <p:sldIdLst>
    <p:sldId id="256" r:id="rId2"/>
    <p:sldId id="520" r:id="rId3"/>
    <p:sldId id="597" r:id="rId4"/>
    <p:sldId id="599" r:id="rId5"/>
    <p:sldId id="600" r:id="rId6"/>
    <p:sldId id="577" r:id="rId7"/>
    <p:sldId id="522" r:id="rId8"/>
    <p:sldId id="523" r:id="rId9"/>
    <p:sldId id="586" r:id="rId10"/>
    <p:sldId id="589" r:id="rId11"/>
    <p:sldId id="588" r:id="rId12"/>
    <p:sldId id="590" r:id="rId13"/>
    <p:sldId id="591" r:id="rId14"/>
    <p:sldId id="601" r:id="rId15"/>
    <p:sldId id="592" r:id="rId16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12" autoAdjust="0"/>
    <p:restoredTop sz="86432" autoAdjust="0"/>
  </p:normalViewPr>
  <p:slideViewPr>
    <p:cSldViewPr snapToGrid="0">
      <p:cViewPr varScale="1">
        <p:scale>
          <a:sx n="133" d="100"/>
          <a:sy n="133" d="100"/>
        </p:scale>
        <p:origin x="423" y="63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8" y="409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7" d="100"/>
        <a:sy n="15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2571428571428572E-2"/>
          <c:y val="2.2964509394572025E-2"/>
          <c:w val="0.8422857142857143"/>
          <c:h val="0.95824634655532359"/>
        </c:manualLayout>
      </c:layout>
      <c:scatterChart>
        <c:scatterStyle val="lineMarker"/>
        <c:varyColors val="0"/>
        <c:ser>
          <c:idx val="0"/>
          <c:order val="0"/>
          <c:tx>
            <c:v>No</c:v>
          </c:tx>
          <c:spPr>
            <a:ln w="29901">
              <a:solidFill>
                <a:srgbClr val="00FFFF"/>
              </a:solidFill>
              <a:prstDash val="solid"/>
            </a:ln>
          </c:spPr>
          <c:marker>
            <c:symbol val="none"/>
          </c:marker>
          <c:xVal>
            <c:numRef>
              <c:f>Sheet2!$C$1:$C$81</c:f>
              <c:numCache>
                <c:formatCode>General</c:formatCode>
                <c:ptCount val="81"/>
                <c:pt idx="0">
                  <c:v>-4</c:v>
                </c:pt>
                <c:pt idx="1">
                  <c:v>-3.9</c:v>
                </c:pt>
                <c:pt idx="2">
                  <c:v>-3.8</c:v>
                </c:pt>
                <c:pt idx="3">
                  <c:v>-3.6999999999999997</c:v>
                </c:pt>
                <c:pt idx="4">
                  <c:v>-3.5999999999999996</c:v>
                </c:pt>
                <c:pt idx="5">
                  <c:v>-3.4999999999999996</c:v>
                </c:pt>
                <c:pt idx="6">
                  <c:v>-3.3999999999999995</c:v>
                </c:pt>
                <c:pt idx="7">
                  <c:v>-3.2999999999999994</c:v>
                </c:pt>
                <c:pt idx="8">
                  <c:v>-3.1999999999999993</c:v>
                </c:pt>
                <c:pt idx="9">
                  <c:v>-3.0999999999999992</c:v>
                </c:pt>
                <c:pt idx="10">
                  <c:v>-2.9999999999999991</c:v>
                </c:pt>
                <c:pt idx="11">
                  <c:v>-2.899999999999999</c:v>
                </c:pt>
                <c:pt idx="12">
                  <c:v>-2.7999999999999989</c:v>
                </c:pt>
                <c:pt idx="13">
                  <c:v>-2.6999999999999988</c:v>
                </c:pt>
                <c:pt idx="14">
                  <c:v>-2.5999999999999988</c:v>
                </c:pt>
                <c:pt idx="15">
                  <c:v>-2.4999999999999987</c:v>
                </c:pt>
                <c:pt idx="16">
                  <c:v>-2.3999999999999986</c:v>
                </c:pt>
                <c:pt idx="17">
                  <c:v>-2.2999999999999985</c:v>
                </c:pt>
                <c:pt idx="18">
                  <c:v>-2.1999999999999984</c:v>
                </c:pt>
                <c:pt idx="19">
                  <c:v>-2.0999999999999983</c:v>
                </c:pt>
                <c:pt idx="20">
                  <c:v>-1.9999999999999982</c:v>
                </c:pt>
                <c:pt idx="21">
                  <c:v>-1.8999999999999981</c:v>
                </c:pt>
                <c:pt idx="22">
                  <c:v>-1.799999999999998</c:v>
                </c:pt>
                <c:pt idx="23">
                  <c:v>-1.699999999999998</c:v>
                </c:pt>
                <c:pt idx="24">
                  <c:v>-1.5999999999999979</c:v>
                </c:pt>
                <c:pt idx="25">
                  <c:v>-1.4999999999999978</c:v>
                </c:pt>
                <c:pt idx="26">
                  <c:v>-1.3999999999999977</c:v>
                </c:pt>
                <c:pt idx="27">
                  <c:v>-1.2999999999999976</c:v>
                </c:pt>
                <c:pt idx="28">
                  <c:v>-1.1999999999999975</c:v>
                </c:pt>
                <c:pt idx="29">
                  <c:v>-1.0999999999999974</c:v>
                </c:pt>
                <c:pt idx="30">
                  <c:v>-0.99999999999999745</c:v>
                </c:pt>
                <c:pt idx="31">
                  <c:v>-0.89999999999999747</c:v>
                </c:pt>
                <c:pt idx="32">
                  <c:v>-0.79999999999999749</c:v>
                </c:pt>
                <c:pt idx="33">
                  <c:v>-0.69999999999999751</c:v>
                </c:pt>
                <c:pt idx="34">
                  <c:v>-0.59999999999999754</c:v>
                </c:pt>
                <c:pt idx="35">
                  <c:v>-0.49999999999999756</c:v>
                </c:pt>
                <c:pt idx="36">
                  <c:v>-0.39999999999999758</c:v>
                </c:pt>
                <c:pt idx="37">
                  <c:v>-0.2999999999999976</c:v>
                </c:pt>
                <c:pt idx="38">
                  <c:v>-0.1999999999999976</c:v>
                </c:pt>
                <c:pt idx="39">
                  <c:v>-9.9999999999997591E-2</c:v>
                </c:pt>
                <c:pt idx="40">
                  <c:v>2.4147350785597155E-15</c:v>
                </c:pt>
                <c:pt idx="41">
                  <c:v>0.10000000000000242</c:v>
                </c:pt>
                <c:pt idx="42">
                  <c:v>0.20000000000000243</c:v>
                </c:pt>
                <c:pt idx="43">
                  <c:v>0.30000000000000243</c:v>
                </c:pt>
                <c:pt idx="44">
                  <c:v>0.40000000000000246</c:v>
                </c:pt>
                <c:pt idx="45">
                  <c:v>0.50000000000000244</c:v>
                </c:pt>
                <c:pt idx="46">
                  <c:v>0.60000000000000242</c:v>
                </c:pt>
                <c:pt idx="47">
                  <c:v>0.7000000000000024</c:v>
                </c:pt>
                <c:pt idx="48">
                  <c:v>0.80000000000000238</c:v>
                </c:pt>
                <c:pt idx="49">
                  <c:v>0.90000000000000235</c:v>
                </c:pt>
                <c:pt idx="50">
                  <c:v>1.0000000000000024</c:v>
                </c:pt>
                <c:pt idx="51">
                  <c:v>1.1000000000000025</c:v>
                </c:pt>
                <c:pt idx="52">
                  <c:v>1.2000000000000026</c:v>
                </c:pt>
                <c:pt idx="53">
                  <c:v>1.3000000000000027</c:v>
                </c:pt>
                <c:pt idx="54">
                  <c:v>1.4000000000000028</c:v>
                </c:pt>
                <c:pt idx="55">
                  <c:v>1.5000000000000029</c:v>
                </c:pt>
                <c:pt idx="56">
                  <c:v>1.600000000000003</c:v>
                </c:pt>
                <c:pt idx="57">
                  <c:v>1.7000000000000031</c:v>
                </c:pt>
                <c:pt idx="58">
                  <c:v>1.8000000000000032</c:v>
                </c:pt>
                <c:pt idx="59">
                  <c:v>1.9000000000000032</c:v>
                </c:pt>
                <c:pt idx="60">
                  <c:v>2.0000000000000031</c:v>
                </c:pt>
                <c:pt idx="61">
                  <c:v>2.1000000000000032</c:v>
                </c:pt>
                <c:pt idx="62">
                  <c:v>2.2000000000000033</c:v>
                </c:pt>
                <c:pt idx="63">
                  <c:v>2.3000000000000034</c:v>
                </c:pt>
                <c:pt idx="64">
                  <c:v>2.4000000000000035</c:v>
                </c:pt>
                <c:pt idx="65">
                  <c:v>2.5000000000000036</c:v>
                </c:pt>
                <c:pt idx="66">
                  <c:v>2.6000000000000036</c:v>
                </c:pt>
                <c:pt idx="67">
                  <c:v>2.7000000000000037</c:v>
                </c:pt>
                <c:pt idx="68">
                  <c:v>2.8000000000000038</c:v>
                </c:pt>
                <c:pt idx="69">
                  <c:v>2.9000000000000039</c:v>
                </c:pt>
                <c:pt idx="70">
                  <c:v>3.000000000000004</c:v>
                </c:pt>
                <c:pt idx="71">
                  <c:v>3.1000000000000041</c:v>
                </c:pt>
                <c:pt idx="72">
                  <c:v>3.2000000000000042</c:v>
                </c:pt>
                <c:pt idx="73">
                  <c:v>3.3000000000000043</c:v>
                </c:pt>
                <c:pt idx="74">
                  <c:v>3.4000000000000044</c:v>
                </c:pt>
                <c:pt idx="75">
                  <c:v>3.5000000000000044</c:v>
                </c:pt>
                <c:pt idx="76">
                  <c:v>3.6000000000000045</c:v>
                </c:pt>
                <c:pt idx="77">
                  <c:v>3.7000000000000046</c:v>
                </c:pt>
                <c:pt idx="78">
                  <c:v>3.8000000000000047</c:v>
                </c:pt>
                <c:pt idx="79">
                  <c:v>3.9000000000000048</c:v>
                </c:pt>
                <c:pt idx="80">
                  <c:v>4.0000000000000044</c:v>
                </c:pt>
              </c:numCache>
            </c:numRef>
          </c:xVal>
          <c:yVal>
            <c:numRef>
              <c:f>Sheet2!$D$1:$D$81</c:f>
              <c:numCache>
                <c:formatCode>General</c:formatCode>
                <c:ptCount val="81"/>
                <c:pt idx="0">
                  <c:v>1.3383022576488534E-4</c:v>
                </c:pt>
                <c:pt idx="1">
                  <c:v>1.9865547139277269E-4</c:v>
                </c:pt>
                <c:pt idx="2">
                  <c:v>2.9194692579146022E-4</c:v>
                </c:pt>
                <c:pt idx="3">
                  <c:v>4.2478027055075214E-4</c:v>
                </c:pt>
                <c:pt idx="4">
                  <c:v>6.1190193011377298E-4</c:v>
                </c:pt>
                <c:pt idx="5">
                  <c:v>8.7268269504576156E-4</c:v>
                </c:pt>
                <c:pt idx="6">
                  <c:v>1.2322191684730208E-3</c:v>
                </c:pt>
                <c:pt idx="7">
                  <c:v>1.722568939053684E-3</c:v>
                </c:pt>
                <c:pt idx="8">
                  <c:v>2.3840882014648482E-3</c:v>
                </c:pt>
                <c:pt idx="9">
                  <c:v>3.2668190561999269E-3</c:v>
                </c:pt>
                <c:pt idx="10">
                  <c:v>4.4318484119380188E-3</c:v>
                </c:pt>
                <c:pt idx="11">
                  <c:v>5.9525324197758685E-3</c:v>
                </c:pt>
                <c:pt idx="12">
                  <c:v>7.9154515829799876E-3</c:v>
                </c:pt>
                <c:pt idx="13">
                  <c:v>1.0420934814422626E-2</c:v>
                </c:pt>
                <c:pt idx="14">
                  <c:v>1.358296923368566E-2</c:v>
                </c:pt>
                <c:pt idx="15">
                  <c:v>1.7528300493568599E-2</c:v>
                </c:pt>
                <c:pt idx="16">
                  <c:v>2.2394530294842965E-2</c:v>
                </c:pt>
                <c:pt idx="17">
                  <c:v>2.8327037741601273E-2</c:v>
                </c:pt>
                <c:pt idx="18">
                  <c:v>3.5474592846231563E-2</c:v>
                </c:pt>
                <c:pt idx="19">
                  <c:v>4.3983595980427344E-2</c:v>
                </c:pt>
                <c:pt idx="20">
                  <c:v>5.3990966513188243E-2</c:v>
                </c:pt>
                <c:pt idx="21">
                  <c:v>6.5615814774676817E-2</c:v>
                </c:pt>
                <c:pt idx="22">
                  <c:v>7.8950158300894413E-2</c:v>
                </c:pt>
                <c:pt idx="23">
                  <c:v>9.4049077376887238E-2</c:v>
                </c:pt>
                <c:pt idx="24">
                  <c:v>0.1109208346794559</c:v>
                </c:pt>
                <c:pt idx="25">
                  <c:v>0.12951759566589213</c:v>
                </c:pt>
                <c:pt idx="26">
                  <c:v>0.14972746563574532</c:v>
                </c:pt>
                <c:pt idx="27">
                  <c:v>0.17136859204780788</c:v>
                </c:pt>
                <c:pt idx="28">
                  <c:v>0.19418605498321351</c:v>
                </c:pt>
                <c:pt idx="29">
                  <c:v>0.21785217703255114</c:v>
                </c:pt>
                <c:pt idx="30">
                  <c:v>0.24197072451914395</c:v>
                </c:pt>
                <c:pt idx="31">
                  <c:v>0.26608524989875543</c:v>
                </c:pt>
                <c:pt idx="32">
                  <c:v>0.28969155276148328</c:v>
                </c:pt>
                <c:pt idx="33">
                  <c:v>0.31225393336676183</c:v>
                </c:pt>
                <c:pt idx="34">
                  <c:v>0.33322460289180011</c:v>
                </c:pt>
                <c:pt idx="35">
                  <c:v>0.35206532676429986</c:v>
                </c:pt>
                <c:pt idx="36">
                  <c:v>0.36827014030332361</c:v>
                </c:pt>
                <c:pt idx="37">
                  <c:v>0.38138781546052436</c:v>
                </c:pt>
                <c:pt idx="38">
                  <c:v>0.39104269397545605</c:v>
                </c:pt>
                <c:pt idx="39">
                  <c:v>0.39695254747701181</c:v>
                </c:pt>
                <c:pt idx="40">
                  <c:v>0.39894228040143265</c:v>
                </c:pt>
                <c:pt idx="41">
                  <c:v>0.39695254747701164</c:v>
                </c:pt>
                <c:pt idx="42">
                  <c:v>0.39104269397545566</c:v>
                </c:pt>
                <c:pt idx="43">
                  <c:v>0.38138781546052375</c:v>
                </c:pt>
                <c:pt idx="44">
                  <c:v>0.36827014030332289</c:v>
                </c:pt>
                <c:pt idx="45">
                  <c:v>0.35206532676429902</c:v>
                </c:pt>
                <c:pt idx="46">
                  <c:v>0.33322460289179912</c:v>
                </c:pt>
                <c:pt idx="47">
                  <c:v>0.31225393336676072</c:v>
                </c:pt>
                <c:pt idx="48">
                  <c:v>0.28969155276148217</c:v>
                </c:pt>
                <c:pt idx="49">
                  <c:v>0.26608524989875421</c:v>
                </c:pt>
                <c:pt idx="50">
                  <c:v>0.24197072451914275</c:v>
                </c:pt>
                <c:pt idx="51">
                  <c:v>0.21785217703254994</c:v>
                </c:pt>
                <c:pt idx="52">
                  <c:v>0.19418605498321229</c:v>
                </c:pt>
                <c:pt idx="53">
                  <c:v>0.17136859204780674</c:v>
                </c:pt>
                <c:pt idx="54">
                  <c:v>0.14972746563574427</c:v>
                </c:pt>
                <c:pt idx="55">
                  <c:v>0.12951759566589113</c:v>
                </c:pt>
                <c:pt idx="56">
                  <c:v>0.11092083467945502</c:v>
                </c:pt>
                <c:pt idx="57">
                  <c:v>9.404907737688642E-2</c:v>
                </c:pt>
                <c:pt idx="58">
                  <c:v>7.8950158300893705E-2</c:v>
                </c:pt>
                <c:pt idx="59">
                  <c:v>6.5615814774676179E-2</c:v>
                </c:pt>
                <c:pt idx="60">
                  <c:v>5.3990966513187709E-2</c:v>
                </c:pt>
                <c:pt idx="61">
                  <c:v>4.3983595980426893E-2</c:v>
                </c:pt>
                <c:pt idx="62">
                  <c:v>3.5474592846231182E-2</c:v>
                </c:pt>
                <c:pt idx="63">
                  <c:v>2.8327037741600957E-2</c:v>
                </c:pt>
                <c:pt idx="64">
                  <c:v>2.2394530294842709E-2</c:v>
                </c:pt>
                <c:pt idx="65">
                  <c:v>1.7528300493568381E-2</c:v>
                </c:pt>
                <c:pt idx="66">
                  <c:v>1.3582969233685484E-2</c:v>
                </c:pt>
                <c:pt idx="67">
                  <c:v>1.0420934814422488E-2</c:v>
                </c:pt>
                <c:pt idx="68">
                  <c:v>7.9154515829798783E-3</c:v>
                </c:pt>
                <c:pt idx="69">
                  <c:v>5.9525324197757844E-3</c:v>
                </c:pt>
                <c:pt idx="70">
                  <c:v>4.431848411937952E-3</c:v>
                </c:pt>
                <c:pt idx="71">
                  <c:v>3.2668190561998779E-3</c:v>
                </c:pt>
                <c:pt idx="72">
                  <c:v>2.3840882014648105E-3</c:v>
                </c:pt>
                <c:pt idx="73">
                  <c:v>1.722568939053655E-3</c:v>
                </c:pt>
                <c:pt idx="74">
                  <c:v>1.2322191684730011E-3</c:v>
                </c:pt>
                <c:pt idx="75">
                  <c:v>8.7268269504574595E-4</c:v>
                </c:pt>
                <c:pt idx="76">
                  <c:v>6.1190193011376203E-4</c:v>
                </c:pt>
                <c:pt idx="77">
                  <c:v>4.2478027055074422E-4</c:v>
                </c:pt>
                <c:pt idx="78">
                  <c:v>2.9194692579145507E-4</c:v>
                </c:pt>
                <c:pt idx="79">
                  <c:v>1.9865547139276879E-4</c:v>
                </c:pt>
                <c:pt idx="80">
                  <c:v>1.3383022576488296E-4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476-4F3D-A17E-CA4764BBA188}"/>
            </c:ext>
          </c:extLst>
        </c:ser>
        <c:ser>
          <c:idx val="1"/>
          <c:order val="1"/>
          <c:tx>
            <c:v>Yes</c:v>
          </c:tx>
          <c:spPr>
            <a:ln w="29901">
              <a:solidFill>
                <a:srgbClr val="FF0000"/>
              </a:solidFill>
              <a:prstDash val="solid"/>
            </a:ln>
          </c:spPr>
          <c:marker>
            <c:symbol val="none"/>
          </c:marker>
          <c:xVal>
            <c:numRef>
              <c:f>Sheet2!$C$11:$C$91</c:f>
              <c:numCache>
                <c:formatCode>General</c:formatCode>
                <c:ptCount val="81"/>
                <c:pt idx="0">
                  <c:v>-2.9999999999999991</c:v>
                </c:pt>
                <c:pt idx="1">
                  <c:v>-2.899999999999999</c:v>
                </c:pt>
                <c:pt idx="2">
                  <c:v>-2.7999999999999989</c:v>
                </c:pt>
                <c:pt idx="3">
                  <c:v>-2.6999999999999988</c:v>
                </c:pt>
                <c:pt idx="4">
                  <c:v>-2.5999999999999988</c:v>
                </c:pt>
                <c:pt idx="5">
                  <c:v>-2.4999999999999987</c:v>
                </c:pt>
                <c:pt idx="6">
                  <c:v>-2.3999999999999986</c:v>
                </c:pt>
                <c:pt idx="7">
                  <c:v>-2.2999999999999985</c:v>
                </c:pt>
                <c:pt idx="8">
                  <c:v>-2.1999999999999984</c:v>
                </c:pt>
                <c:pt idx="9">
                  <c:v>-2.0999999999999983</c:v>
                </c:pt>
                <c:pt idx="10">
                  <c:v>-1.9999999999999982</c:v>
                </c:pt>
                <c:pt idx="11">
                  <c:v>-1.8999999999999981</c:v>
                </c:pt>
                <c:pt idx="12">
                  <c:v>-1.799999999999998</c:v>
                </c:pt>
                <c:pt idx="13">
                  <c:v>-1.699999999999998</c:v>
                </c:pt>
                <c:pt idx="14">
                  <c:v>-1.5999999999999979</c:v>
                </c:pt>
                <c:pt idx="15">
                  <c:v>-1.4999999999999978</c:v>
                </c:pt>
                <c:pt idx="16">
                  <c:v>-1.3999999999999977</c:v>
                </c:pt>
                <c:pt idx="17">
                  <c:v>-1.2999999999999976</c:v>
                </c:pt>
                <c:pt idx="18">
                  <c:v>-1.1999999999999975</c:v>
                </c:pt>
                <c:pt idx="19">
                  <c:v>-1.0999999999999974</c:v>
                </c:pt>
                <c:pt idx="20">
                  <c:v>-0.99999999999999745</c:v>
                </c:pt>
                <c:pt idx="21">
                  <c:v>-0.89999999999999747</c:v>
                </c:pt>
                <c:pt idx="22">
                  <c:v>-0.79999999999999749</c:v>
                </c:pt>
                <c:pt idx="23">
                  <c:v>-0.69999999999999751</c:v>
                </c:pt>
                <c:pt idx="24">
                  <c:v>-0.59999999999999754</c:v>
                </c:pt>
                <c:pt idx="25">
                  <c:v>-0.49999999999999756</c:v>
                </c:pt>
                <c:pt idx="26">
                  <c:v>-0.39999999999999758</c:v>
                </c:pt>
                <c:pt idx="27">
                  <c:v>-0.2999999999999976</c:v>
                </c:pt>
                <c:pt idx="28">
                  <c:v>-0.1999999999999976</c:v>
                </c:pt>
                <c:pt idx="29">
                  <c:v>-9.9999999999997591E-2</c:v>
                </c:pt>
                <c:pt idx="30">
                  <c:v>2.4147350785597155E-15</c:v>
                </c:pt>
                <c:pt idx="31">
                  <c:v>0.10000000000000242</c:v>
                </c:pt>
                <c:pt idx="32">
                  <c:v>0.20000000000000243</c:v>
                </c:pt>
                <c:pt idx="33">
                  <c:v>0.30000000000000243</c:v>
                </c:pt>
                <c:pt idx="34">
                  <c:v>0.40000000000000246</c:v>
                </c:pt>
                <c:pt idx="35">
                  <c:v>0.50000000000000244</c:v>
                </c:pt>
                <c:pt idx="36">
                  <c:v>0.60000000000000242</c:v>
                </c:pt>
                <c:pt idx="37">
                  <c:v>0.7000000000000024</c:v>
                </c:pt>
                <c:pt idx="38">
                  <c:v>0.80000000000000238</c:v>
                </c:pt>
                <c:pt idx="39">
                  <c:v>0.90000000000000235</c:v>
                </c:pt>
                <c:pt idx="40">
                  <c:v>1.0000000000000024</c:v>
                </c:pt>
                <c:pt idx="41">
                  <c:v>1.1000000000000025</c:v>
                </c:pt>
                <c:pt idx="42">
                  <c:v>1.2000000000000026</c:v>
                </c:pt>
                <c:pt idx="43">
                  <c:v>1.3000000000000027</c:v>
                </c:pt>
                <c:pt idx="44">
                  <c:v>1.4000000000000028</c:v>
                </c:pt>
                <c:pt idx="45">
                  <c:v>1.5000000000000029</c:v>
                </c:pt>
                <c:pt idx="46">
                  <c:v>1.600000000000003</c:v>
                </c:pt>
                <c:pt idx="47">
                  <c:v>1.7000000000000031</c:v>
                </c:pt>
                <c:pt idx="48">
                  <c:v>1.8000000000000032</c:v>
                </c:pt>
                <c:pt idx="49">
                  <c:v>1.9000000000000032</c:v>
                </c:pt>
                <c:pt idx="50">
                  <c:v>2.0000000000000031</c:v>
                </c:pt>
                <c:pt idx="51">
                  <c:v>2.1000000000000032</c:v>
                </c:pt>
                <c:pt idx="52">
                  <c:v>2.2000000000000033</c:v>
                </c:pt>
                <c:pt idx="53">
                  <c:v>2.3000000000000034</c:v>
                </c:pt>
                <c:pt idx="54">
                  <c:v>2.4000000000000035</c:v>
                </c:pt>
                <c:pt idx="55">
                  <c:v>2.5000000000000036</c:v>
                </c:pt>
                <c:pt idx="56">
                  <c:v>2.6000000000000036</c:v>
                </c:pt>
                <c:pt idx="57">
                  <c:v>2.7000000000000037</c:v>
                </c:pt>
                <c:pt idx="58">
                  <c:v>2.8000000000000038</c:v>
                </c:pt>
                <c:pt idx="59">
                  <c:v>2.9000000000000039</c:v>
                </c:pt>
                <c:pt idx="60">
                  <c:v>3.000000000000004</c:v>
                </c:pt>
                <c:pt idx="61">
                  <c:v>3.1000000000000041</c:v>
                </c:pt>
                <c:pt idx="62">
                  <c:v>3.2000000000000042</c:v>
                </c:pt>
                <c:pt idx="63">
                  <c:v>3.3000000000000043</c:v>
                </c:pt>
                <c:pt idx="64">
                  <c:v>3.4000000000000044</c:v>
                </c:pt>
                <c:pt idx="65">
                  <c:v>3.5000000000000044</c:v>
                </c:pt>
                <c:pt idx="66">
                  <c:v>3.6000000000000045</c:v>
                </c:pt>
                <c:pt idx="67">
                  <c:v>3.7000000000000046</c:v>
                </c:pt>
                <c:pt idx="68">
                  <c:v>3.8000000000000047</c:v>
                </c:pt>
                <c:pt idx="69">
                  <c:v>3.9000000000000048</c:v>
                </c:pt>
                <c:pt idx="70">
                  <c:v>4.0000000000000044</c:v>
                </c:pt>
                <c:pt idx="71">
                  <c:v>4.1000000000000041</c:v>
                </c:pt>
                <c:pt idx="72">
                  <c:v>4.2000000000000037</c:v>
                </c:pt>
                <c:pt idx="73">
                  <c:v>4.3000000000000034</c:v>
                </c:pt>
                <c:pt idx="74">
                  <c:v>4.400000000000003</c:v>
                </c:pt>
                <c:pt idx="75">
                  <c:v>4.5000000000000027</c:v>
                </c:pt>
                <c:pt idx="76">
                  <c:v>4.6000000000000023</c:v>
                </c:pt>
                <c:pt idx="77">
                  <c:v>4.700000000000002</c:v>
                </c:pt>
                <c:pt idx="78">
                  <c:v>4.8000000000000016</c:v>
                </c:pt>
                <c:pt idx="79">
                  <c:v>4.9000000000000012</c:v>
                </c:pt>
                <c:pt idx="80">
                  <c:v>5.0000000000000009</c:v>
                </c:pt>
              </c:numCache>
            </c:numRef>
          </c:xVal>
          <c:yVal>
            <c:numRef>
              <c:f>Sheet2!$E$11:$E$91</c:f>
              <c:numCache>
                <c:formatCode>General</c:formatCode>
                <c:ptCount val="81"/>
                <c:pt idx="0">
                  <c:v>1.5983741106905529E-5</c:v>
                </c:pt>
                <c:pt idx="1">
                  <c:v>2.4942471290053708E-5</c:v>
                </c:pt>
                <c:pt idx="2">
                  <c:v>3.8535196742087258E-5</c:v>
                </c:pt>
                <c:pt idx="3">
                  <c:v>5.8943067756540051E-5</c:v>
                </c:pt>
                <c:pt idx="4">
                  <c:v>8.9261657177133389E-5</c:v>
                </c:pt>
                <c:pt idx="5">
                  <c:v>1.3383022576488607E-4</c:v>
                </c:pt>
                <c:pt idx="6">
                  <c:v>1.9865547139277372E-4</c:v>
                </c:pt>
                <c:pt idx="7">
                  <c:v>2.9194692579146179E-4</c:v>
                </c:pt>
                <c:pt idx="8">
                  <c:v>4.2478027055075409E-4</c:v>
                </c:pt>
                <c:pt idx="9">
                  <c:v>6.1190193011377559E-4</c:v>
                </c:pt>
                <c:pt idx="10">
                  <c:v>8.7268269504576536E-4</c:v>
                </c:pt>
                <c:pt idx="11">
                  <c:v>1.2322191684730262E-3</c:v>
                </c:pt>
                <c:pt idx="12">
                  <c:v>1.7225689390536916E-3</c:v>
                </c:pt>
                <c:pt idx="13">
                  <c:v>2.3840882014648569E-3</c:v>
                </c:pt>
                <c:pt idx="14">
                  <c:v>3.2668190561999416E-3</c:v>
                </c:pt>
                <c:pt idx="15">
                  <c:v>4.4318484119380388E-3</c:v>
                </c:pt>
                <c:pt idx="16">
                  <c:v>5.9525324197758954E-3</c:v>
                </c:pt>
                <c:pt idx="17">
                  <c:v>7.9154515829800154E-3</c:v>
                </c:pt>
                <c:pt idx="18">
                  <c:v>1.0420934814422663E-2</c:v>
                </c:pt>
                <c:pt idx="19">
                  <c:v>1.3582969233685708E-2</c:v>
                </c:pt>
                <c:pt idx="20">
                  <c:v>1.7528300493568655E-2</c:v>
                </c:pt>
                <c:pt idx="21">
                  <c:v>2.2394530294843017E-2</c:v>
                </c:pt>
                <c:pt idx="22">
                  <c:v>2.8327037741601321E-2</c:v>
                </c:pt>
                <c:pt idx="23">
                  <c:v>3.5474592846231626E-2</c:v>
                </c:pt>
                <c:pt idx="24">
                  <c:v>4.398359598042742E-2</c:v>
                </c:pt>
                <c:pt idx="25">
                  <c:v>5.3990966513188306E-2</c:v>
                </c:pt>
                <c:pt idx="26">
                  <c:v>6.5615814774676859E-2</c:v>
                </c:pt>
                <c:pt idx="27">
                  <c:v>7.8950158300894496E-2</c:v>
                </c:pt>
                <c:pt idx="28">
                  <c:v>9.4049077376887308E-2</c:v>
                </c:pt>
                <c:pt idx="29">
                  <c:v>0.11092083467945597</c:v>
                </c:pt>
                <c:pt idx="30">
                  <c:v>0.12951759566589219</c:v>
                </c:pt>
                <c:pt idx="31">
                  <c:v>0.14972746563574532</c:v>
                </c:pt>
                <c:pt idx="32">
                  <c:v>0.17136859204780788</c:v>
                </c:pt>
                <c:pt idx="33">
                  <c:v>0.19418605498321351</c:v>
                </c:pt>
                <c:pt idx="34">
                  <c:v>0.21785217703255114</c:v>
                </c:pt>
                <c:pt idx="35">
                  <c:v>0.24197072451914392</c:v>
                </c:pt>
                <c:pt idx="36">
                  <c:v>0.26608524989875537</c:v>
                </c:pt>
                <c:pt idx="37">
                  <c:v>0.28969155276148328</c:v>
                </c:pt>
                <c:pt idx="38">
                  <c:v>0.31225393336676177</c:v>
                </c:pt>
                <c:pt idx="39">
                  <c:v>0.33322460289180011</c:v>
                </c:pt>
                <c:pt idx="40">
                  <c:v>0.35206532676429986</c:v>
                </c:pt>
                <c:pt idx="41">
                  <c:v>0.36827014030332367</c:v>
                </c:pt>
                <c:pt idx="42">
                  <c:v>0.38138781546052436</c:v>
                </c:pt>
                <c:pt idx="43">
                  <c:v>0.39104269397545605</c:v>
                </c:pt>
                <c:pt idx="44">
                  <c:v>0.39695254747701181</c:v>
                </c:pt>
                <c:pt idx="45">
                  <c:v>0.39894228040143265</c:v>
                </c:pt>
                <c:pt idx="46">
                  <c:v>0.39695254747701159</c:v>
                </c:pt>
                <c:pt idx="47">
                  <c:v>0.3910426939754556</c:v>
                </c:pt>
                <c:pt idx="48">
                  <c:v>0.38138781546052369</c:v>
                </c:pt>
                <c:pt idx="49">
                  <c:v>0.36827014030332283</c:v>
                </c:pt>
                <c:pt idx="50">
                  <c:v>0.35206532676429891</c:v>
                </c:pt>
                <c:pt idx="51">
                  <c:v>0.333224602891799</c:v>
                </c:pt>
                <c:pt idx="52">
                  <c:v>0.31225393336676049</c:v>
                </c:pt>
                <c:pt idx="53">
                  <c:v>0.28969155276148195</c:v>
                </c:pt>
                <c:pt idx="54">
                  <c:v>0.26608524989875393</c:v>
                </c:pt>
                <c:pt idx="55">
                  <c:v>0.24197072451914248</c:v>
                </c:pt>
                <c:pt idx="56">
                  <c:v>0.21785217703254967</c:v>
                </c:pt>
                <c:pt idx="57">
                  <c:v>0.19418605498321206</c:v>
                </c:pt>
                <c:pt idx="58">
                  <c:v>0.1713685920478065</c:v>
                </c:pt>
                <c:pt idx="59">
                  <c:v>0.14972746563574404</c:v>
                </c:pt>
                <c:pt idx="60">
                  <c:v>0.12951759566589094</c:v>
                </c:pt>
                <c:pt idx="61">
                  <c:v>0.11092083467945485</c:v>
                </c:pt>
                <c:pt idx="62">
                  <c:v>9.4049077376886239E-2</c:v>
                </c:pt>
                <c:pt idx="63">
                  <c:v>7.8950158300893539E-2</c:v>
                </c:pt>
                <c:pt idx="64">
                  <c:v>6.561581477467604E-2</c:v>
                </c:pt>
                <c:pt idx="65">
                  <c:v>5.3990966513187563E-2</c:v>
                </c:pt>
                <c:pt idx="66">
                  <c:v>4.3983595980426775E-2</c:v>
                </c:pt>
                <c:pt idx="67">
                  <c:v>3.5474592846231071E-2</c:v>
                </c:pt>
                <c:pt idx="68">
                  <c:v>2.8327037741600867E-2</c:v>
                </c:pt>
                <c:pt idx="69">
                  <c:v>2.2394530294842639E-2</c:v>
                </c:pt>
                <c:pt idx="70">
                  <c:v>1.7528300493568339E-2</c:v>
                </c:pt>
                <c:pt idx="71">
                  <c:v>1.3582969233685474E-2</c:v>
                </c:pt>
                <c:pt idx="72">
                  <c:v>1.0420934814422488E-2</c:v>
                </c:pt>
                <c:pt idx="73">
                  <c:v>7.9154515829798888E-3</c:v>
                </c:pt>
                <c:pt idx="74">
                  <c:v>5.9525324197758E-3</c:v>
                </c:pt>
                <c:pt idx="75">
                  <c:v>4.4318484119379711E-3</c:v>
                </c:pt>
                <c:pt idx="76">
                  <c:v>3.2668190561998978E-3</c:v>
                </c:pt>
                <c:pt idx="77">
                  <c:v>2.3840882014648274E-3</c:v>
                </c:pt>
                <c:pt idx="78">
                  <c:v>1.7225689390536702E-3</c:v>
                </c:pt>
                <c:pt idx="79">
                  <c:v>1.2322191684730141E-3</c:v>
                </c:pt>
                <c:pt idx="80">
                  <c:v>8.726826950457569E-4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2476-4F3D-A17E-CA4764BBA1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1514368"/>
        <c:axId val="131515904"/>
      </c:scatterChart>
      <c:valAx>
        <c:axId val="131514368"/>
        <c:scaling>
          <c:orientation val="minMax"/>
          <c:max val="5"/>
          <c:min val="-4"/>
        </c:scaling>
        <c:delete val="1"/>
        <c:axPos val="b"/>
        <c:numFmt formatCode="General" sourceLinked="1"/>
        <c:majorTickMark val="out"/>
        <c:minorTickMark val="none"/>
        <c:tickLblPos val="nextTo"/>
        <c:crossAx val="131515904"/>
        <c:crosses val="autoZero"/>
        <c:crossBetween val="midCat"/>
        <c:majorUnit val="9"/>
      </c:valAx>
      <c:valAx>
        <c:axId val="131515904"/>
        <c:scaling>
          <c:orientation val="minMax"/>
          <c:max val="0.4"/>
        </c:scaling>
        <c:delete val="1"/>
        <c:axPos val="l"/>
        <c:numFmt formatCode="General" sourceLinked="1"/>
        <c:majorTickMark val="out"/>
        <c:minorTickMark val="none"/>
        <c:tickLblPos val="nextTo"/>
        <c:crossAx val="131514368"/>
        <c:crossesAt val="-6"/>
        <c:crossBetween val="midCat"/>
        <c:majorUnit val="0.4"/>
      </c:valAx>
      <c:spPr>
        <a:noFill/>
        <a:ln w="14950">
          <a:solidFill>
            <a:schemeClr val="tx1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0514285714285718"/>
          <c:y val="0.11899791231732777"/>
          <c:w val="0.12241092243242074"/>
          <c:h val="0.12842083122953635"/>
        </c:manualLayout>
      </c:layout>
      <c:overlay val="0"/>
      <c:spPr>
        <a:noFill/>
        <a:ln w="29901">
          <a:noFill/>
        </a:ln>
      </c:spPr>
      <c:txPr>
        <a:bodyPr/>
        <a:lstStyle/>
        <a:p>
          <a:pPr>
            <a:defRPr sz="18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031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1802575107296138E-2"/>
          <c:y val="2.2774327122153208E-2"/>
          <c:w val="0.8433476394849786"/>
          <c:h val="0.95859213250517594"/>
        </c:manualLayout>
      </c:layout>
      <c:scatterChart>
        <c:scatterStyle val="lineMarker"/>
        <c:varyColors val="0"/>
        <c:ser>
          <c:idx val="0"/>
          <c:order val="0"/>
          <c:tx>
            <c:v>No</c:v>
          </c:tx>
          <c:spPr>
            <a:ln w="23709">
              <a:solidFill>
                <a:srgbClr val="00FFFF"/>
              </a:solidFill>
              <a:prstDash val="solid"/>
            </a:ln>
          </c:spPr>
          <c:marker>
            <c:symbol val="none"/>
          </c:marker>
          <c:xVal>
            <c:numRef>
              <c:f>Sheet2!$C$1:$C$81</c:f>
              <c:numCache>
                <c:formatCode>General</c:formatCode>
                <c:ptCount val="81"/>
                <c:pt idx="0">
                  <c:v>-4</c:v>
                </c:pt>
                <c:pt idx="1">
                  <c:v>-3.9</c:v>
                </c:pt>
                <c:pt idx="2">
                  <c:v>-3.8</c:v>
                </c:pt>
                <c:pt idx="3">
                  <c:v>-3.6999999999999997</c:v>
                </c:pt>
                <c:pt idx="4">
                  <c:v>-3.5999999999999996</c:v>
                </c:pt>
                <c:pt idx="5">
                  <c:v>-3.4999999999999996</c:v>
                </c:pt>
                <c:pt idx="6">
                  <c:v>-3.3999999999999995</c:v>
                </c:pt>
                <c:pt idx="7">
                  <c:v>-3.2999999999999994</c:v>
                </c:pt>
                <c:pt idx="8">
                  <c:v>-3.1999999999999993</c:v>
                </c:pt>
                <c:pt idx="9">
                  <c:v>-3.0999999999999992</c:v>
                </c:pt>
                <c:pt idx="10">
                  <c:v>-2.9999999999999991</c:v>
                </c:pt>
                <c:pt idx="11">
                  <c:v>-2.899999999999999</c:v>
                </c:pt>
                <c:pt idx="12">
                  <c:v>-2.7999999999999989</c:v>
                </c:pt>
                <c:pt idx="13">
                  <c:v>-2.6999999999999988</c:v>
                </c:pt>
                <c:pt idx="14">
                  <c:v>-2.5999999999999988</c:v>
                </c:pt>
                <c:pt idx="15">
                  <c:v>-2.4999999999999987</c:v>
                </c:pt>
                <c:pt idx="16">
                  <c:v>-2.3999999999999986</c:v>
                </c:pt>
                <c:pt idx="17">
                  <c:v>-2.2999999999999985</c:v>
                </c:pt>
                <c:pt idx="18">
                  <c:v>-2.1999999999999984</c:v>
                </c:pt>
                <c:pt idx="19">
                  <c:v>-2.0999999999999983</c:v>
                </c:pt>
                <c:pt idx="20">
                  <c:v>-1.9999999999999982</c:v>
                </c:pt>
                <c:pt idx="21">
                  <c:v>-1.8999999999999981</c:v>
                </c:pt>
                <c:pt idx="22">
                  <c:v>-1.799999999999998</c:v>
                </c:pt>
                <c:pt idx="23">
                  <c:v>-1.699999999999998</c:v>
                </c:pt>
                <c:pt idx="24">
                  <c:v>-1.5999999999999979</c:v>
                </c:pt>
                <c:pt idx="25">
                  <c:v>-1.4999999999999978</c:v>
                </c:pt>
                <c:pt idx="26">
                  <c:v>-1.3999999999999977</c:v>
                </c:pt>
                <c:pt idx="27">
                  <c:v>-1.2999999999999976</c:v>
                </c:pt>
                <c:pt idx="28">
                  <c:v>-1.1999999999999975</c:v>
                </c:pt>
                <c:pt idx="29">
                  <c:v>-1.0999999999999974</c:v>
                </c:pt>
                <c:pt idx="30">
                  <c:v>-0.99999999999999745</c:v>
                </c:pt>
                <c:pt idx="31">
                  <c:v>-0.89999999999999747</c:v>
                </c:pt>
                <c:pt idx="32">
                  <c:v>-0.79999999999999749</c:v>
                </c:pt>
                <c:pt idx="33">
                  <c:v>-0.69999999999999751</c:v>
                </c:pt>
                <c:pt idx="34">
                  <c:v>-0.59999999999999754</c:v>
                </c:pt>
                <c:pt idx="35">
                  <c:v>-0.49999999999999756</c:v>
                </c:pt>
                <c:pt idx="36">
                  <c:v>-0.39999999999999758</c:v>
                </c:pt>
                <c:pt idx="37">
                  <c:v>-0.2999999999999976</c:v>
                </c:pt>
                <c:pt idx="38">
                  <c:v>-0.1999999999999976</c:v>
                </c:pt>
                <c:pt idx="39">
                  <c:v>-9.9999999999997591E-2</c:v>
                </c:pt>
                <c:pt idx="40">
                  <c:v>2.4147350785597155E-15</c:v>
                </c:pt>
                <c:pt idx="41">
                  <c:v>0.10000000000000242</c:v>
                </c:pt>
                <c:pt idx="42">
                  <c:v>0.20000000000000243</c:v>
                </c:pt>
                <c:pt idx="43">
                  <c:v>0.30000000000000243</c:v>
                </c:pt>
                <c:pt idx="44">
                  <c:v>0.40000000000000246</c:v>
                </c:pt>
                <c:pt idx="45">
                  <c:v>0.50000000000000244</c:v>
                </c:pt>
                <c:pt idx="46">
                  <c:v>0.60000000000000242</c:v>
                </c:pt>
                <c:pt idx="47">
                  <c:v>0.7000000000000024</c:v>
                </c:pt>
                <c:pt idx="48">
                  <c:v>0.80000000000000238</c:v>
                </c:pt>
                <c:pt idx="49">
                  <c:v>0.90000000000000235</c:v>
                </c:pt>
                <c:pt idx="50">
                  <c:v>1.0000000000000024</c:v>
                </c:pt>
                <c:pt idx="51">
                  <c:v>1.1000000000000025</c:v>
                </c:pt>
                <c:pt idx="52">
                  <c:v>1.2000000000000026</c:v>
                </c:pt>
                <c:pt idx="53">
                  <c:v>1.3000000000000027</c:v>
                </c:pt>
                <c:pt idx="54">
                  <c:v>1.4000000000000028</c:v>
                </c:pt>
                <c:pt idx="55">
                  <c:v>1.5000000000000029</c:v>
                </c:pt>
                <c:pt idx="56">
                  <c:v>1.600000000000003</c:v>
                </c:pt>
                <c:pt idx="57">
                  <c:v>1.7000000000000031</c:v>
                </c:pt>
                <c:pt idx="58">
                  <c:v>1.8000000000000032</c:v>
                </c:pt>
                <c:pt idx="59">
                  <c:v>1.9000000000000032</c:v>
                </c:pt>
                <c:pt idx="60">
                  <c:v>2.0000000000000031</c:v>
                </c:pt>
                <c:pt idx="61">
                  <c:v>2.1000000000000032</c:v>
                </c:pt>
                <c:pt idx="62">
                  <c:v>2.2000000000000033</c:v>
                </c:pt>
                <c:pt idx="63">
                  <c:v>2.3000000000000034</c:v>
                </c:pt>
                <c:pt idx="64">
                  <c:v>2.4000000000000035</c:v>
                </c:pt>
                <c:pt idx="65">
                  <c:v>2.5000000000000036</c:v>
                </c:pt>
                <c:pt idx="66">
                  <c:v>2.6000000000000036</c:v>
                </c:pt>
                <c:pt idx="67">
                  <c:v>2.7000000000000037</c:v>
                </c:pt>
                <c:pt idx="68">
                  <c:v>2.8000000000000038</c:v>
                </c:pt>
                <c:pt idx="69">
                  <c:v>2.9000000000000039</c:v>
                </c:pt>
                <c:pt idx="70">
                  <c:v>3.000000000000004</c:v>
                </c:pt>
                <c:pt idx="71">
                  <c:v>3.1000000000000041</c:v>
                </c:pt>
                <c:pt idx="72">
                  <c:v>3.2000000000000042</c:v>
                </c:pt>
                <c:pt idx="73">
                  <c:v>3.3000000000000043</c:v>
                </c:pt>
                <c:pt idx="74">
                  <c:v>3.4000000000000044</c:v>
                </c:pt>
                <c:pt idx="75">
                  <c:v>3.5000000000000044</c:v>
                </c:pt>
                <c:pt idx="76">
                  <c:v>3.6000000000000045</c:v>
                </c:pt>
                <c:pt idx="77">
                  <c:v>3.7000000000000046</c:v>
                </c:pt>
                <c:pt idx="78">
                  <c:v>3.8000000000000047</c:v>
                </c:pt>
                <c:pt idx="79">
                  <c:v>3.9000000000000048</c:v>
                </c:pt>
                <c:pt idx="80">
                  <c:v>4.0000000000000044</c:v>
                </c:pt>
              </c:numCache>
            </c:numRef>
          </c:xVal>
          <c:yVal>
            <c:numRef>
              <c:f>Sheet2!$D$1:$D$81</c:f>
              <c:numCache>
                <c:formatCode>General</c:formatCode>
                <c:ptCount val="81"/>
                <c:pt idx="0">
                  <c:v>1.3383022576488534E-4</c:v>
                </c:pt>
                <c:pt idx="1">
                  <c:v>1.9865547139277269E-4</c:v>
                </c:pt>
                <c:pt idx="2">
                  <c:v>2.9194692579146022E-4</c:v>
                </c:pt>
                <c:pt idx="3">
                  <c:v>4.2478027055075214E-4</c:v>
                </c:pt>
                <c:pt idx="4">
                  <c:v>6.1190193011377298E-4</c:v>
                </c:pt>
                <c:pt idx="5">
                  <c:v>8.7268269504576156E-4</c:v>
                </c:pt>
                <c:pt idx="6">
                  <c:v>1.2322191684730208E-3</c:v>
                </c:pt>
                <c:pt idx="7">
                  <c:v>1.722568939053684E-3</c:v>
                </c:pt>
                <c:pt idx="8">
                  <c:v>2.3840882014648482E-3</c:v>
                </c:pt>
                <c:pt idx="9">
                  <c:v>3.2668190561999269E-3</c:v>
                </c:pt>
                <c:pt idx="10">
                  <c:v>4.4318484119380188E-3</c:v>
                </c:pt>
                <c:pt idx="11">
                  <c:v>5.9525324197758685E-3</c:v>
                </c:pt>
                <c:pt idx="12">
                  <c:v>7.9154515829799876E-3</c:v>
                </c:pt>
                <c:pt idx="13">
                  <c:v>1.0420934814422626E-2</c:v>
                </c:pt>
                <c:pt idx="14">
                  <c:v>1.358296923368566E-2</c:v>
                </c:pt>
                <c:pt idx="15">
                  <c:v>1.7528300493568599E-2</c:v>
                </c:pt>
                <c:pt idx="16">
                  <c:v>2.2394530294842965E-2</c:v>
                </c:pt>
                <c:pt idx="17">
                  <c:v>2.8327037741601273E-2</c:v>
                </c:pt>
                <c:pt idx="18">
                  <c:v>3.5474592846231563E-2</c:v>
                </c:pt>
                <c:pt idx="19">
                  <c:v>4.3983595980427344E-2</c:v>
                </c:pt>
                <c:pt idx="20">
                  <c:v>5.3990966513188243E-2</c:v>
                </c:pt>
                <c:pt idx="21">
                  <c:v>6.5615814774676817E-2</c:v>
                </c:pt>
                <c:pt idx="22">
                  <c:v>7.8950158300894413E-2</c:v>
                </c:pt>
                <c:pt idx="23">
                  <c:v>9.4049077376887238E-2</c:v>
                </c:pt>
                <c:pt idx="24">
                  <c:v>0.1109208346794559</c:v>
                </c:pt>
                <c:pt idx="25">
                  <c:v>0.12951759566589213</c:v>
                </c:pt>
                <c:pt idx="26">
                  <c:v>0.14972746563574532</c:v>
                </c:pt>
                <c:pt idx="27">
                  <c:v>0.17136859204780788</c:v>
                </c:pt>
                <c:pt idx="28">
                  <c:v>0.19418605498321351</c:v>
                </c:pt>
                <c:pt idx="29">
                  <c:v>0.21785217703255114</c:v>
                </c:pt>
                <c:pt idx="30">
                  <c:v>0.24197072451914395</c:v>
                </c:pt>
                <c:pt idx="31">
                  <c:v>0.26608524989875543</c:v>
                </c:pt>
                <c:pt idx="32">
                  <c:v>0.28969155276148328</c:v>
                </c:pt>
                <c:pt idx="33">
                  <c:v>0.31225393336676183</c:v>
                </c:pt>
                <c:pt idx="34">
                  <c:v>0.33322460289180011</c:v>
                </c:pt>
                <c:pt idx="35">
                  <c:v>0.35206532676429986</c:v>
                </c:pt>
                <c:pt idx="36">
                  <c:v>0.36827014030332361</c:v>
                </c:pt>
                <c:pt idx="37">
                  <c:v>0.38138781546052436</c:v>
                </c:pt>
                <c:pt idx="38">
                  <c:v>0.39104269397545605</c:v>
                </c:pt>
                <c:pt idx="39">
                  <c:v>0.39695254747701181</c:v>
                </c:pt>
                <c:pt idx="40">
                  <c:v>0.39894228040143265</c:v>
                </c:pt>
                <c:pt idx="41">
                  <c:v>0.39695254747701164</c:v>
                </c:pt>
                <c:pt idx="42">
                  <c:v>0.39104269397545566</c:v>
                </c:pt>
                <c:pt idx="43">
                  <c:v>0.38138781546052375</c:v>
                </c:pt>
                <c:pt idx="44">
                  <c:v>0.36827014030332289</c:v>
                </c:pt>
                <c:pt idx="45">
                  <c:v>0.35206532676429902</c:v>
                </c:pt>
                <c:pt idx="46">
                  <c:v>0.33322460289179912</c:v>
                </c:pt>
                <c:pt idx="47">
                  <c:v>0.31225393336676072</c:v>
                </c:pt>
                <c:pt idx="48">
                  <c:v>0.28969155276148217</c:v>
                </c:pt>
                <c:pt idx="49">
                  <c:v>0.26608524989875421</c:v>
                </c:pt>
                <c:pt idx="50">
                  <c:v>0.24197072451914275</c:v>
                </c:pt>
                <c:pt idx="51">
                  <c:v>0.21785217703254994</c:v>
                </c:pt>
                <c:pt idx="52">
                  <c:v>0.19418605498321229</c:v>
                </c:pt>
                <c:pt idx="53">
                  <c:v>0.17136859204780674</c:v>
                </c:pt>
                <c:pt idx="54">
                  <c:v>0.14972746563574427</c:v>
                </c:pt>
                <c:pt idx="55">
                  <c:v>0.12951759566589113</c:v>
                </c:pt>
                <c:pt idx="56">
                  <c:v>0.11092083467945502</c:v>
                </c:pt>
                <c:pt idx="57">
                  <c:v>9.404907737688642E-2</c:v>
                </c:pt>
                <c:pt idx="58">
                  <c:v>7.8950158300893705E-2</c:v>
                </c:pt>
                <c:pt idx="59">
                  <c:v>6.5615814774676179E-2</c:v>
                </c:pt>
                <c:pt idx="60">
                  <c:v>5.3990966513187709E-2</c:v>
                </c:pt>
                <c:pt idx="61">
                  <c:v>4.3983595980426893E-2</c:v>
                </c:pt>
                <c:pt idx="62">
                  <c:v>3.5474592846231182E-2</c:v>
                </c:pt>
                <c:pt idx="63">
                  <c:v>2.8327037741600957E-2</c:v>
                </c:pt>
                <c:pt idx="64">
                  <c:v>2.2394530294842709E-2</c:v>
                </c:pt>
                <c:pt idx="65">
                  <c:v>1.7528300493568381E-2</c:v>
                </c:pt>
                <c:pt idx="66">
                  <c:v>1.3582969233685484E-2</c:v>
                </c:pt>
                <c:pt idx="67">
                  <c:v>1.0420934814422488E-2</c:v>
                </c:pt>
                <c:pt idx="68">
                  <c:v>7.9154515829798783E-3</c:v>
                </c:pt>
                <c:pt idx="69">
                  <c:v>5.9525324197757844E-3</c:v>
                </c:pt>
                <c:pt idx="70">
                  <c:v>4.431848411937952E-3</c:v>
                </c:pt>
                <c:pt idx="71">
                  <c:v>3.2668190561998779E-3</c:v>
                </c:pt>
                <c:pt idx="72">
                  <c:v>2.3840882014648105E-3</c:v>
                </c:pt>
                <c:pt idx="73">
                  <c:v>1.722568939053655E-3</c:v>
                </c:pt>
                <c:pt idx="74">
                  <c:v>1.2322191684730011E-3</c:v>
                </c:pt>
                <c:pt idx="75">
                  <c:v>8.7268269504574595E-4</c:v>
                </c:pt>
                <c:pt idx="76">
                  <c:v>6.1190193011376203E-4</c:v>
                </c:pt>
                <c:pt idx="77">
                  <c:v>4.2478027055074422E-4</c:v>
                </c:pt>
                <c:pt idx="78">
                  <c:v>2.9194692579145507E-4</c:v>
                </c:pt>
                <c:pt idx="79">
                  <c:v>1.9865547139276879E-4</c:v>
                </c:pt>
                <c:pt idx="80">
                  <c:v>1.3383022576488296E-4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9AD-471D-B252-7FF03B648CCC}"/>
            </c:ext>
          </c:extLst>
        </c:ser>
        <c:ser>
          <c:idx val="1"/>
          <c:order val="1"/>
          <c:tx>
            <c:v>Yes</c:v>
          </c:tx>
          <c:spPr>
            <a:ln w="23709">
              <a:solidFill>
                <a:srgbClr val="FF0000"/>
              </a:solidFill>
              <a:prstDash val="solid"/>
            </a:ln>
          </c:spPr>
          <c:marker>
            <c:symbol val="none"/>
          </c:marker>
          <c:xVal>
            <c:numRef>
              <c:f>Sheet2!$C$11:$C$91</c:f>
              <c:numCache>
                <c:formatCode>General</c:formatCode>
                <c:ptCount val="81"/>
                <c:pt idx="0">
                  <c:v>-2.9999999999999991</c:v>
                </c:pt>
                <c:pt idx="1">
                  <c:v>-2.899999999999999</c:v>
                </c:pt>
                <c:pt idx="2">
                  <c:v>-2.7999999999999989</c:v>
                </c:pt>
                <c:pt idx="3">
                  <c:v>-2.6999999999999988</c:v>
                </c:pt>
                <c:pt idx="4">
                  <c:v>-2.5999999999999988</c:v>
                </c:pt>
                <c:pt idx="5">
                  <c:v>-2.4999999999999987</c:v>
                </c:pt>
                <c:pt idx="6">
                  <c:v>-2.3999999999999986</c:v>
                </c:pt>
                <c:pt idx="7">
                  <c:v>-2.2999999999999985</c:v>
                </c:pt>
                <c:pt idx="8">
                  <c:v>-2.1999999999999984</c:v>
                </c:pt>
                <c:pt idx="9">
                  <c:v>-2.0999999999999983</c:v>
                </c:pt>
                <c:pt idx="10">
                  <c:v>-1.9999999999999982</c:v>
                </c:pt>
                <c:pt idx="11">
                  <c:v>-1.8999999999999981</c:v>
                </c:pt>
                <c:pt idx="12">
                  <c:v>-1.799999999999998</c:v>
                </c:pt>
                <c:pt idx="13">
                  <c:v>-1.699999999999998</c:v>
                </c:pt>
                <c:pt idx="14">
                  <c:v>-1.5999999999999979</c:v>
                </c:pt>
                <c:pt idx="15">
                  <c:v>-1.4999999999999978</c:v>
                </c:pt>
                <c:pt idx="16">
                  <c:v>-1.3999999999999977</c:v>
                </c:pt>
                <c:pt idx="17">
                  <c:v>-1.2999999999999976</c:v>
                </c:pt>
                <c:pt idx="18">
                  <c:v>-1.1999999999999975</c:v>
                </c:pt>
                <c:pt idx="19">
                  <c:v>-1.0999999999999974</c:v>
                </c:pt>
                <c:pt idx="20">
                  <c:v>-0.99999999999999745</c:v>
                </c:pt>
                <c:pt idx="21">
                  <c:v>-0.89999999999999747</c:v>
                </c:pt>
                <c:pt idx="22">
                  <c:v>-0.79999999999999749</c:v>
                </c:pt>
                <c:pt idx="23">
                  <c:v>-0.69999999999999751</c:v>
                </c:pt>
                <c:pt idx="24">
                  <c:v>-0.59999999999999754</c:v>
                </c:pt>
                <c:pt idx="25">
                  <c:v>-0.49999999999999756</c:v>
                </c:pt>
                <c:pt idx="26">
                  <c:v>-0.39999999999999758</c:v>
                </c:pt>
                <c:pt idx="27">
                  <c:v>-0.2999999999999976</c:v>
                </c:pt>
                <c:pt idx="28">
                  <c:v>-0.1999999999999976</c:v>
                </c:pt>
                <c:pt idx="29">
                  <c:v>-9.9999999999997591E-2</c:v>
                </c:pt>
                <c:pt idx="30">
                  <c:v>2.4147350785597155E-15</c:v>
                </c:pt>
                <c:pt idx="31">
                  <c:v>0.10000000000000242</c:v>
                </c:pt>
                <c:pt idx="32">
                  <c:v>0.20000000000000243</c:v>
                </c:pt>
                <c:pt idx="33">
                  <c:v>0.30000000000000243</c:v>
                </c:pt>
                <c:pt idx="34">
                  <c:v>0.40000000000000246</c:v>
                </c:pt>
                <c:pt idx="35">
                  <c:v>0.50000000000000244</c:v>
                </c:pt>
                <c:pt idx="36">
                  <c:v>0.60000000000000242</c:v>
                </c:pt>
                <c:pt idx="37">
                  <c:v>0.7000000000000024</c:v>
                </c:pt>
                <c:pt idx="38">
                  <c:v>0.80000000000000238</c:v>
                </c:pt>
                <c:pt idx="39">
                  <c:v>0.90000000000000235</c:v>
                </c:pt>
                <c:pt idx="40">
                  <c:v>1.0000000000000024</c:v>
                </c:pt>
                <c:pt idx="41">
                  <c:v>1.1000000000000025</c:v>
                </c:pt>
                <c:pt idx="42">
                  <c:v>1.2000000000000026</c:v>
                </c:pt>
                <c:pt idx="43">
                  <c:v>1.3000000000000027</c:v>
                </c:pt>
                <c:pt idx="44">
                  <c:v>1.4000000000000028</c:v>
                </c:pt>
                <c:pt idx="45">
                  <c:v>1.5000000000000029</c:v>
                </c:pt>
                <c:pt idx="46">
                  <c:v>1.600000000000003</c:v>
                </c:pt>
                <c:pt idx="47">
                  <c:v>1.7000000000000031</c:v>
                </c:pt>
                <c:pt idx="48">
                  <c:v>1.8000000000000032</c:v>
                </c:pt>
                <c:pt idx="49">
                  <c:v>1.9000000000000032</c:v>
                </c:pt>
                <c:pt idx="50">
                  <c:v>2.0000000000000031</c:v>
                </c:pt>
                <c:pt idx="51">
                  <c:v>2.1000000000000032</c:v>
                </c:pt>
                <c:pt idx="52">
                  <c:v>2.2000000000000033</c:v>
                </c:pt>
                <c:pt idx="53">
                  <c:v>2.3000000000000034</c:v>
                </c:pt>
                <c:pt idx="54">
                  <c:v>2.4000000000000035</c:v>
                </c:pt>
                <c:pt idx="55">
                  <c:v>2.5000000000000036</c:v>
                </c:pt>
                <c:pt idx="56">
                  <c:v>2.6000000000000036</c:v>
                </c:pt>
                <c:pt idx="57">
                  <c:v>2.7000000000000037</c:v>
                </c:pt>
                <c:pt idx="58">
                  <c:v>2.8000000000000038</c:v>
                </c:pt>
                <c:pt idx="59">
                  <c:v>2.9000000000000039</c:v>
                </c:pt>
                <c:pt idx="60">
                  <c:v>3.000000000000004</c:v>
                </c:pt>
                <c:pt idx="61">
                  <c:v>3.1000000000000041</c:v>
                </c:pt>
                <c:pt idx="62">
                  <c:v>3.2000000000000042</c:v>
                </c:pt>
                <c:pt idx="63">
                  <c:v>3.3000000000000043</c:v>
                </c:pt>
                <c:pt idx="64">
                  <c:v>3.4000000000000044</c:v>
                </c:pt>
                <c:pt idx="65">
                  <c:v>3.5000000000000044</c:v>
                </c:pt>
                <c:pt idx="66">
                  <c:v>3.6000000000000045</c:v>
                </c:pt>
                <c:pt idx="67">
                  <c:v>3.7000000000000046</c:v>
                </c:pt>
                <c:pt idx="68">
                  <c:v>3.8000000000000047</c:v>
                </c:pt>
                <c:pt idx="69">
                  <c:v>3.9000000000000048</c:v>
                </c:pt>
                <c:pt idx="70">
                  <c:v>4.0000000000000044</c:v>
                </c:pt>
                <c:pt idx="71">
                  <c:v>4.1000000000000041</c:v>
                </c:pt>
                <c:pt idx="72">
                  <c:v>4.2000000000000037</c:v>
                </c:pt>
                <c:pt idx="73">
                  <c:v>4.3000000000000034</c:v>
                </c:pt>
                <c:pt idx="74">
                  <c:v>4.400000000000003</c:v>
                </c:pt>
                <c:pt idx="75">
                  <c:v>4.5000000000000027</c:v>
                </c:pt>
                <c:pt idx="76">
                  <c:v>4.6000000000000023</c:v>
                </c:pt>
                <c:pt idx="77">
                  <c:v>4.700000000000002</c:v>
                </c:pt>
                <c:pt idx="78">
                  <c:v>4.8000000000000016</c:v>
                </c:pt>
                <c:pt idx="79">
                  <c:v>4.9000000000000012</c:v>
                </c:pt>
                <c:pt idx="80">
                  <c:v>5.0000000000000009</c:v>
                </c:pt>
              </c:numCache>
            </c:numRef>
          </c:xVal>
          <c:yVal>
            <c:numRef>
              <c:f>Sheet2!$E$11:$E$91</c:f>
              <c:numCache>
                <c:formatCode>General</c:formatCode>
                <c:ptCount val="81"/>
                <c:pt idx="0">
                  <c:v>1.7759712341006142E-6</c:v>
                </c:pt>
                <c:pt idx="1">
                  <c:v>2.7713856988948563E-6</c:v>
                </c:pt>
                <c:pt idx="2">
                  <c:v>4.2816885268985843E-6</c:v>
                </c:pt>
                <c:pt idx="3">
                  <c:v>6.5492297507266726E-6</c:v>
                </c:pt>
                <c:pt idx="4">
                  <c:v>9.9179619085703759E-6</c:v>
                </c:pt>
                <c:pt idx="5">
                  <c:v>1.4870025084987342E-5</c:v>
                </c:pt>
                <c:pt idx="6">
                  <c:v>2.2072830154752637E-5</c:v>
                </c:pt>
                <c:pt idx="7">
                  <c:v>3.2438547310162418E-5</c:v>
                </c:pt>
                <c:pt idx="8">
                  <c:v>4.719780783897268E-5</c:v>
                </c:pt>
                <c:pt idx="9">
                  <c:v>6.7989103345975064E-5</c:v>
                </c:pt>
                <c:pt idx="10">
                  <c:v>9.6964743893973929E-5</c:v>
                </c:pt>
                <c:pt idx="11">
                  <c:v>1.3691324094144736E-4</c:v>
                </c:pt>
                <c:pt idx="12">
                  <c:v>1.9139654878374353E-4</c:v>
                </c:pt>
                <c:pt idx="13">
                  <c:v>2.6489868905165076E-4</c:v>
                </c:pt>
                <c:pt idx="14">
                  <c:v>3.6297989513332687E-4</c:v>
                </c:pt>
                <c:pt idx="15">
                  <c:v>4.9242760132644874E-4</c:v>
                </c:pt>
                <c:pt idx="16">
                  <c:v>6.6139249108621056E-4</c:v>
                </c:pt>
                <c:pt idx="17">
                  <c:v>8.7949462033111284E-4</c:v>
                </c:pt>
                <c:pt idx="18">
                  <c:v>1.1578816460469626E-3</c:v>
                </c:pt>
                <c:pt idx="19">
                  <c:v>1.5092188037428564E-3</c:v>
                </c:pt>
                <c:pt idx="20">
                  <c:v>1.9475889437298504E-3</c:v>
                </c:pt>
                <c:pt idx="21">
                  <c:v>2.4882811438714462E-3</c:v>
                </c:pt>
                <c:pt idx="22">
                  <c:v>3.1474486379557023E-3</c:v>
                </c:pt>
                <c:pt idx="23">
                  <c:v>3.9416214273590693E-3</c:v>
                </c:pt>
                <c:pt idx="24">
                  <c:v>4.8870662200474913E-3</c:v>
                </c:pt>
                <c:pt idx="25">
                  <c:v>5.9989962792431455E-3</c:v>
                </c:pt>
                <c:pt idx="26">
                  <c:v>7.2906460860752064E-3</c:v>
                </c:pt>
                <c:pt idx="27">
                  <c:v>8.7722398112104992E-3</c:v>
                </c:pt>
                <c:pt idx="28">
                  <c:v>1.0449897486320811E-2</c:v>
                </c:pt>
                <c:pt idx="29">
                  <c:v>1.232453718660622E-2</c:v>
                </c:pt>
                <c:pt idx="30">
                  <c:v>1.4390843962876911E-2</c:v>
                </c:pt>
                <c:pt idx="31">
                  <c:v>1.663638507063837E-2</c:v>
                </c:pt>
                <c:pt idx="32">
                  <c:v>1.9040954671978652E-2</c:v>
                </c:pt>
                <c:pt idx="33">
                  <c:v>2.1576228331468168E-2</c:v>
                </c:pt>
                <c:pt idx="34">
                  <c:v>2.4205797448061239E-2</c:v>
                </c:pt>
                <c:pt idx="35">
                  <c:v>2.6885636057682658E-2</c:v>
                </c:pt>
                <c:pt idx="36">
                  <c:v>2.9565027766528376E-2</c:v>
                </c:pt>
                <c:pt idx="37">
                  <c:v>3.2187950306831477E-2</c:v>
                </c:pt>
                <c:pt idx="38">
                  <c:v>3.4694881485195755E-2</c:v>
                </c:pt>
                <c:pt idx="39">
                  <c:v>3.7024955876866682E-2</c:v>
                </c:pt>
                <c:pt idx="40">
                  <c:v>3.9118369640477761E-2</c:v>
                </c:pt>
                <c:pt idx="41">
                  <c:v>4.0918904478147076E-2</c:v>
                </c:pt>
                <c:pt idx="42">
                  <c:v>4.2376423940058264E-2</c:v>
                </c:pt>
                <c:pt idx="43">
                  <c:v>4.3449188219495116E-2</c:v>
                </c:pt>
                <c:pt idx="44">
                  <c:v>4.4105838608556866E-2</c:v>
                </c:pt>
                <c:pt idx="45">
                  <c:v>4.4326920044603625E-2</c:v>
                </c:pt>
                <c:pt idx="46">
                  <c:v>4.4105838608556845E-2</c:v>
                </c:pt>
                <c:pt idx="47">
                  <c:v>4.3449188219495068E-2</c:v>
                </c:pt>
                <c:pt idx="48">
                  <c:v>4.2376423940058187E-2</c:v>
                </c:pt>
                <c:pt idx="49">
                  <c:v>4.0918904478146979E-2</c:v>
                </c:pt>
                <c:pt idx="50">
                  <c:v>3.9118369640477657E-2</c:v>
                </c:pt>
                <c:pt idx="51">
                  <c:v>3.7024955876866557E-2</c:v>
                </c:pt>
                <c:pt idx="52">
                  <c:v>3.469488148519561E-2</c:v>
                </c:pt>
                <c:pt idx="53">
                  <c:v>3.2187950306831331E-2</c:v>
                </c:pt>
                <c:pt idx="54">
                  <c:v>2.9565027766528213E-2</c:v>
                </c:pt>
                <c:pt idx="55">
                  <c:v>2.6885636057682499E-2</c:v>
                </c:pt>
                <c:pt idx="56">
                  <c:v>2.4205797448061075E-2</c:v>
                </c:pt>
                <c:pt idx="57">
                  <c:v>2.1576228331468009E-2</c:v>
                </c:pt>
                <c:pt idx="58">
                  <c:v>1.9040954671978499E-2</c:v>
                </c:pt>
                <c:pt idx="59">
                  <c:v>1.6636385070638228E-2</c:v>
                </c:pt>
                <c:pt idx="60">
                  <c:v>1.4390843962876772E-2</c:v>
                </c:pt>
                <c:pt idx="61">
                  <c:v>1.2324537186606095E-2</c:v>
                </c:pt>
                <c:pt idx="62">
                  <c:v>1.0449897486320693E-2</c:v>
                </c:pt>
                <c:pt idx="63">
                  <c:v>8.7722398112103934E-3</c:v>
                </c:pt>
                <c:pt idx="64">
                  <c:v>7.2906460860751154E-3</c:v>
                </c:pt>
                <c:pt idx="65">
                  <c:v>5.9989962792430622E-3</c:v>
                </c:pt>
                <c:pt idx="66">
                  <c:v>4.8870662200474193E-3</c:v>
                </c:pt>
                <c:pt idx="67">
                  <c:v>3.9416214273590077E-3</c:v>
                </c:pt>
                <c:pt idx="68">
                  <c:v>3.147448637955652E-3</c:v>
                </c:pt>
                <c:pt idx="69">
                  <c:v>2.4882811438714045E-3</c:v>
                </c:pt>
                <c:pt idx="70">
                  <c:v>1.9475889437298155E-3</c:v>
                </c:pt>
                <c:pt idx="71">
                  <c:v>1.5092188037428304E-3</c:v>
                </c:pt>
                <c:pt idx="72">
                  <c:v>1.1578816460469431E-3</c:v>
                </c:pt>
                <c:pt idx="73">
                  <c:v>8.7949462033109875E-4</c:v>
                </c:pt>
                <c:pt idx="74">
                  <c:v>6.6139249108620004E-4</c:v>
                </c:pt>
                <c:pt idx="75">
                  <c:v>4.9242760132644126E-4</c:v>
                </c:pt>
                <c:pt idx="76">
                  <c:v>3.6297989513332199E-4</c:v>
                </c:pt>
                <c:pt idx="77">
                  <c:v>2.6489868905164751E-4</c:v>
                </c:pt>
                <c:pt idx="78">
                  <c:v>1.9139654878374114E-4</c:v>
                </c:pt>
                <c:pt idx="79">
                  <c:v>1.36913240941446E-4</c:v>
                </c:pt>
                <c:pt idx="80">
                  <c:v>9.6964743893972994E-5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B9AD-471D-B252-7FF03B648C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4918144"/>
        <c:axId val="134920832"/>
      </c:scatterChart>
      <c:valAx>
        <c:axId val="134918144"/>
        <c:scaling>
          <c:orientation val="minMax"/>
          <c:max val="5"/>
          <c:min val="-4"/>
        </c:scaling>
        <c:delete val="1"/>
        <c:axPos val="b"/>
        <c:numFmt formatCode="General" sourceLinked="1"/>
        <c:majorTickMark val="out"/>
        <c:minorTickMark val="none"/>
        <c:tickLblPos val="nextTo"/>
        <c:crossAx val="134920832"/>
        <c:crosses val="autoZero"/>
        <c:crossBetween val="midCat"/>
        <c:majorUnit val="9"/>
      </c:valAx>
      <c:valAx>
        <c:axId val="134920832"/>
        <c:scaling>
          <c:orientation val="minMax"/>
          <c:max val="0.4"/>
        </c:scaling>
        <c:delete val="1"/>
        <c:axPos val="l"/>
        <c:numFmt formatCode="General" sourceLinked="1"/>
        <c:majorTickMark val="out"/>
        <c:minorTickMark val="none"/>
        <c:tickLblPos val="nextTo"/>
        <c:crossAx val="134918144"/>
        <c:crossesAt val="-6"/>
        <c:crossBetween val="midCat"/>
        <c:majorUnit val="0.4"/>
      </c:valAx>
      <c:spPr>
        <a:noFill/>
        <a:ln w="11855">
          <a:solidFill>
            <a:schemeClr val="tx1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0815450643776823"/>
          <c:y val="0.12008281573498965"/>
          <c:w val="0.12077901997406"/>
          <c:h val="0.1309362178419943"/>
        </c:manualLayout>
      </c:layout>
      <c:overlay val="0"/>
      <c:spPr>
        <a:noFill/>
        <a:ln w="23709">
          <a:noFill/>
        </a:ln>
      </c:spPr>
      <c:txPr>
        <a:bodyPr/>
        <a:lstStyle/>
        <a:p>
          <a:pPr>
            <a:defRPr sz="18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1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0.68175</cdr:x>
      <cdr:y>0.68081</cdr:y>
    </cdr:from>
    <cdr:to>
      <cdr:x>0.9795</cdr:x>
      <cdr:y>0.81137</cdr:y>
    </cdr:to>
    <cdr:sp macro="" textlink="">
      <cdr:nvSpPr>
        <cdr:cNvPr id="22" name="TextBox 21"/>
        <cdr:cNvSpPr txBox="1"/>
      </cdr:nvSpPr>
      <cdr:spPr>
        <a:xfrm xmlns:a="http://schemas.openxmlformats.org/drawingml/2006/main">
          <a:off x="4224040" y="2375847"/>
          <a:ext cx="1844811" cy="4556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dirty="0"/>
            <a:t>From Brooks (2004)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8C0F9EB-83F6-40DF-AB16-4C5905E5C119}" type="datetimeFigureOut">
              <a:rPr lang="en-US" smtClean="0"/>
              <a:pPr/>
              <a:t>4/24/2023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B81FD3D-CD98-4DD1-B60E-F1B2773581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607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8AE162-E549-4629-87A2-CDF1B9F840CC}" type="slidenum">
              <a:rPr lang="en-US"/>
              <a:pPr/>
              <a:t>3</a:t>
            </a:fld>
            <a:endParaRPr lang="en-US"/>
          </a:p>
        </p:txBody>
      </p:sp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D65D1D-17DA-4D3B-A003-B99C5AE1267B}" type="slidenum">
              <a:rPr lang="en-US"/>
              <a:pPr/>
              <a:t>4</a:t>
            </a:fld>
            <a:endParaRPr lang="en-US"/>
          </a:p>
        </p:txBody>
      </p:sp>
      <p:sp>
        <p:nvSpPr>
          <p:cNvPr id="172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81FD3D-CD98-4DD1-B60E-F1B2773581A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4773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81FD3D-CD98-4DD1-B60E-F1B2773581A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3731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81FD3D-CD98-4DD1-B60E-F1B2773581A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8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2286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8859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114550"/>
            <a:ext cx="6400800" cy="131445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1815084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1586484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1657350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1649588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285750"/>
            <a:ext cx="7772400" cy="131445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1658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802505" y="2458593"/>
            <a:ext cx="468401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194322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2265188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2257426"/>
            <a:ext cx="457200" cy="33099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553200" cy="43660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228601"/>
            <a:ext cx="14478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429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4288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1714500"/>
            <a:ext cx="8833104" cy="228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06764"/>
            <a:ext cx="8833104" cy="1604772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057400"/>
            <a:ext cx="6480174" cy="1254919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18288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1586484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1657350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1649588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00050"/>
            <a:ext cx="7772400" cy="1143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171450"/>
            <a:ext cx="8534400" cy="569214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4807458"/>
            <a:ext cx="3044952" cy="27432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1" y="1181739"/>
            <a:ext cx="8921" cy="3614668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028700"/>
            <a:ext cx="4038600" cy="3511296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028700"/>
            <a:ext cx="4038600" cy="3511296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1650206"/>
            <a:ext cx="0" cy="3140964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0858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028700"/>
            <a:ext cx="8833104" cy="6858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4793742"/>
            <a:ext cx="8833104" cy="233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143000"/>
            <a:ext cx="4040188" cy="549731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1" y="1143000"/>
            <a:ext cx="4041775" cy="54864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4807458"/>
            <a:ext cx="3581400" cy="27432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96012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1853537"/>
            <a:ext cx="4041648" cy="2863803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1853537"/>
            <a:ext cx="4038600" cy="286664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717027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787893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781812"/>
            <a:ext cx="457200" cy="330994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777015"/>
            <a:ext cx="457200" cy="33099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658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18872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4743450"/>
            <a:ext cx="609600" cy="33099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14300"/>
            <a:ext cx="8833104" cy="2286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8915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457200"/>
            <a:ext cx="2743200" cy="440055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2362200" cy="74295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485901"/>
            <a:ext cx="2362200" cy="310872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40005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514350"/>
            <a:ext cx="5638800" cy="40576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171450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242316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234554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4808136"/>
            <a:ext cx="3383280" cy="27432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40005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14300"/>
            <a:ext cx="8833104" cy="226314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457200"/>
            <a:ext cx="2743200" cy="440055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171450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242316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234554"/>
            <a:ext cx="457200" cy="33099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3771900"/>
            <a:ext cx="5867400" cy="9144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457200"/>
            <a:ext cx="5867400" cy="32004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742950"/>
            <a:ext cx="2438400" cy="394335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4803738"/>
            <a:ext cx="3044952" cy="27432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4808136"/>
            <a:ext cx="3584448" cy="27432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"/>
            <a:ext cx="9144000" cy="104502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4803738"/>
            <a:ext cx="3044952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4808136"/>
            <a:ext cx="35814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957557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717027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787893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780131"/>
            <a:ext cx="457200" cy="330994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171450"/>
            <a:ext cx="8534400" cy="56921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143000"/>
            <a:ext cx="8534400" cy="344957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14549"/>
            <a:ext cx="6411433" cy="2239484"/>
          </a:xfrm>
        </p:spPr>
        <p:txBody>
          <a:bodyPr>
            <a:normAutofit/>
          </a:bodyPr>
          <a:lstStyle/>
          <a:p>
            <a:endParaRPr lang="en-US" sz="2400" dirty="0"/>
          </a:p>
          <a:p>
            <a:r>
              <a:rPr lang="en-US" sz="2400" dirty="0"/>
              <a:t>Harold Brooks</a:t>
            </a:r>
          </a:p>
          <a:p>
            <a:r>
              <a:rPr lang="en-US" sz="2400" dirty="0"/>
              <a:t>NOAA/NSSL</a:t>
            </a:r>
          </a:p>
          <a:p>
            <a:r>
              <a:rPr lang="en-US" sz="2400" dirty="0"/>
              <a:t>Harold.brooks@noaa.gov</a:t>
            </a:r>
          </a:p>
          <a:p>
            <a:r>
              <a:rPr lang="en-US" sz="2400" dirty="0"/>
              <a:t>@HEBROOKS87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42900"/>
            <a:ext cx="8686800" cy="914400"/>
          </a:xfrm>
        </p:spPr>
        <p:txBody>
          <a:bodyPr>
            <a:noAutofit/>
          </a:bodyPr>
          <a:lstStyle/>
          <a:p>
            <a:r>
              <a:rPr lang="en-US" sz="2800" dirty="0"/>
              <a:t>Toy statistical models applied to tornado forecasting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Two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Generate distribution of forecasts from beta distribution</a:t>
            </a:r>
          </a:p>
          <a:p>
            <a:endParaRPr lang="en-US" dirty="0"/>
          </a:p>
          <a:p>
            <a:r>
              <a:rPr lang="en-US" dirty="0"/>
              <a:t>Event probability (p) modelled as p=</a:t>
            </a:r>
            <a:r>
              <a:rPr lang="en-US" dirty="0" err="1"/>
              <a:t>f</a:t>
            </a:r>
            <a:r>
              <a:rPr lang="en-US" baseline="46000" dirty="0" err="1"/>
              <a:t>x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Comes from examination of probabilistic rare event forecasts</a:t>
            </a:r>
          </a:p>
          <a:p>
            <a:pPr lvl="1"/>
            <a:endParaRPr lang="en-US" dirty="0"/>
          </a:p>
          <a:p>
            <a:r>
              <a:rPr lang="en-US" dirty="0"/>
              <a:t>Infinite number of lines, constrain by recent performance</a:t>
            </a:r>
          </a:p>
          <a:p>
            <a:pPr lvl="1"/>
            <a:r>
              <a:rPr lang="en-US" dirty="0"/>
              <a:t>Base rate of </a:t>
            </a:r>
            <a:r>
              <a:rPr lang="en-US" dirty="0" err="1"/>
              <a:t>tornado|warning</a:t>
            </a:r>
            <a:r>
              <a:rPr lang="en-US" dirty="0"/>
              <a:t> decision ~0.1</a:t>
            </a:r>
          </a:p>
        </p:txBody>
      </p:sp>
    </p:spTree>
    <p:extLst>
      <p:ext uri="{BB962C8B-B14F-4D97-AF65-F5344CB8AC3E}">
        <p14:creationId xmlns:p14="http://schemas.microsoft.com/office/powerpoint/2010/main" val="23505612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3D7EC1A-EE0B-4742-A851-CD97057B45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" y="356616"/>
            <a:ext cx="4523624" cy="411515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4958AEE-3630-460D-B80A-0A6E85833C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0560" y="356616"/>
            <a:ext cx="4517528" cy="4115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033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D886DEB-104D-4DCD-968A-3F598075C4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182" y="186219"/>
            <a:ext cx="5029636" cy="4584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0664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do we currently look like?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Probability of </a:t>
            </a:r>
            <a:r>
              <a:rPr lang="en-US" dirty="0" err="1"/>
              <a:t>tornado|warning</a:t>
            </a:r>
            <a:r>
              <a:rPr lang="en-US" dirty="0"/>
              <a:t> = ~0.3</a:t>
            </a:r>
          </a:p>
          <a:p>
            <a:pPr lvl="1"/>
            <a:r>
              <a:rPr lang="en-US" dirty="0"/>
              <a:t>Howard et al. survey of business decisions implied they act like 0.75</a:t>
            </a:r>
          </a:p>
          <a:p>
            <a:endParaRPr lang="en-US" dirty="0"/>
          </a:p>
          <a:p>
            <a:r>
              <a:rPr lang="en-US" dirty="0"/>
              <a:t>Beta with mode near 0.19, x=2.2 comes closest</a:t>
            </a:r>
          </a:p>
          <a:p>
            <a:pPr lvl="1"/>
            <a:r>
              <a:rPr lang="en-US" dirty="0"/>
              <a:t>Maps back to a simple SDT model with d=1.21 and r (ratio of no variance to yes variance) of 1.12</a:t>
            </a:r>
          </a:p>
        </p:txBody>
      </p:sp>
    </p:spTree>
    <p:extLst>
      <p:ext uri="{BB962C8B-B14F-4D97-AF65-F5344CB8AC3E}">
        <p14:creationId xmlns:p14="http://schemas.microsoft.com/office/powerpoint/2010/main" val="24464060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8931CDB-86E9-4238-8952-379FCAEE83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0188" y="575469"/>
            <a:ext cx="4517528" cy="411515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D325044-0DF2-4D07-B147-FB630EAD1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Different decision problems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ED3950B-206A-4A46-B3F0-3FC372B90800}"/>
              </a:ext>
            </a:extLst>
          </p:cNvPr>
          <p:cNvGrpSpPr/>
          <p:nvPr/>
        </p:nvGrpSpPr>
        <p:grpSpPr>
          <a:xfrm>
            <a:off x="591671" y="3048000"/>
            <a:ext cx="8297985" cy="1667727"/>
            <a:chOff x="591671" y="3048000"/>
            <a:chExt cx="8297985" cy="1667727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DAE70BC3-047C-4C6B-A8D1-BCC3ADC7FF5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346549" y="3344127"/>
              <a:ext cx="2432615" cy="1371600"/>
            </a:xfrm>
            <a:prstGeom prst="rect">
              <a:avLst/>
            </a:prstGeom>
            <a:solidFill>
              <a:schemeClr val="bg1"/>
            </a:solidFill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202F27C-E460-497A-84B6-FB39BF72EB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082408" y="3319026"/>
              <a:ext cx="2435804" cy="1371600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117A3F3-511B-4249-B036-4FC892B447CC}"/>
                </a:ext>
              </a:extLst>
            </p:cNvPr>
            <p:cNvSpPr txBox="1"/>
            <p:nvPr/>
          </p:nvSpPr>
          <p:spPr>
            <a:xfrm>
              <a:off x="591671" y="3048000"/>
              <a:ext cx="165872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Low base rate</a:t>
              </a:r>
            </a:p>
            <a:p>
              <a:r>
                <a:rPr lang="en-US" dirty="0"/>
                <a:t>(Bayesian prior)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73472B5-B860-42C2-83A2-89521D18A1BE}"/>
                </a:ext>
              </a:extLst>
            </p:cNvPr>
            <p:cNvSpPr txBox="1"/>
            <p:nvPr/>
          </p:nvSpPr>
          <p:spPr>
            <a:xfrm>
              <a:off x="7230932" y="3227898"/>
              <a:ext cx="165872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High base rate</a:t>
              </a:r>
            </a:p>
            <a:p>
              <a:r>
                <a:rPr lang="en-US" dirty="0"/>
                <a:t>(Bayesian prior)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15328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DCB07-BCDC-66FF-E46B-5E67A9FCD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631C8-031B-2ACA-D8A7-8A4AD50FAEE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Probabilistic won’t change many decisions (most probability is above user “protect” threshold)</a:t>
            </a:r>
          </a:p>
          <a:p>
            <a:r>
              <a:rPr lang="en-US" dirty="0"/>
              <a:t>Experiments that have high prob (~0.8-0.9) warnings are very different than current practice</a:t>
            </a:r>
          </a:p>
        </p:txBody>
      </p:sp>
    </p:spTree>
    <p:extLst>
      <p:ext uri="{BB962C8B-B14F-4D97-AF65-F5344CB8AC3E}">
        <p14:creationId xmlns:p14="http://schemas.microsoft.com/office/powerpoint/2010/main" val="2390173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Rationale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Help understand the “system”</a:t>
            </a:r>
          </a:p>
          <a:p>
            <a:r>
              <a:rPr lang="en-US" dirty="0"/>
              <a:t>Make simple predictions about changes</a:t>
            </a:r>
          </a:p>
          <a:p>
            <a:r>
              <a:rPr lang="en-US" dirty="0"/>
              <a:t>For yes/no, signal detection theory has been useful</a:t>
            </a:r>
          </a:p>
          <a:p>
            <a:pPr lvl="1"/>
            <a:r>
              <a:rPr lang="en-US" dirty="0"/>
              <a:t>Weight of evidence for binary decision via thresholding</a:t>
            </a:r>
          </a:p>
          <a:p>
            <a:pPr lvl="1"/>
            <a:r>
              <a:rPr lang="en-US" dirty="0"/>
              <a:t>Visualize on ROC, Performance diagrams</a:t>
            </a:r>
          </a:p>
        </p:txBody>
      </p:sp>
    </p:spTree>
    <p:extLst>
      <p:ext uri="{BB962C8B-B14F-4D97-AF65-F5344CB8AC3E}">
        <p14:creationId xmlns:p14="http://schemas.microsoft.com/office/powerpoint/2010/main" val="1017476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Signal detection theory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277331"/>
              </p:ext>
            </p:extLst>
          </p:nvPr>
        </p:nvGraphicFramePr>
        <p:xfrm>
          <a:off x="1809750" y="1318022"/>
          <a:ext cx="6195836" cy="3489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5237" name="Line 5"/>
          <p:cNvSpPr>
            <a:spLocks noChangeShapeType="1"/>
          </p:cNvSpPr>
          <p:nvPr/>
        </p:nvSpPr>
        <p:spPr bwMode="auto">
          <a:xfrm flipV="1">
            <a:off x="3668317" y="2594372"/>
            <a:ext cx="10715" cy="2155031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sz="1350"/>
          </a:p>
        </p:txBody>
      </p:sp>
      <p:sp>
        <p:nvSpPr>
          <p:cNvPr id="95238" name="Line 6"/>
          <p:cNvSpPr>
            <a:spLocks noChangeShapeType="1"/>
          </p:cNvSpPr>
          <p:nvPr/>
        </p:nvSpPr>
        <p:spPr bwMode="auto">
          <a:xfrm flipV="1">
            <a:off x="5600700" y="2537221"/>
            <a:ext cx="0" cy="2187179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sz="1350"/>
          </a:p>
        </p:txBody>
      </p:sp>
      <p:sp>
        <p:nvSpPr>
          <p:cNvPr id="95239" name="Line 7"/>
          <p:cNvSpPr>
            <a:spLocks noChangeShapeType="1"/>
          </p:cNvSpPr>
          <p:nvPr/>
        </p:nvSpPr>
        <p:spPr bwMode="auto">
          <a:xfrm flipV="1">
            <a:off x="4629150" y="2251471"/>
            <a:ext cx="0" cy="2481263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sz="1350"/>
          </a:p>
        </p:txBody>
      </p:sp>
      <p:sp>
        <p:nvSpPr>
          <p:cNvPr id="95240" name="Line 8"/>
          <p:cNvSpPr>
            <a:spLocks noChangeShapeType="1"/>
          </p:cNvSpPr>
          <p:nvPr/>
        </p:nvSpPr>
        <p:spPr bwMode="auto">
          <a:xfrm>
            <a:off x="3687366" y="4820840"/>
            <a:ext cx="301585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sz="1350"/>
          </a:p>
        </p:txBody>
      </p:sp>
      <p:sp>
        <p:nvSpPr>
          <p:cNvPr id="95242" name="Line 10"/>
          <p:cNvSpPr>
            <a:spLocks noChangeShapeType="1"/>
          </p:cNvSpPr>
          <p:nvPr/>
        </p:nvSpPr>
        <p:spPr bwMode="auto">
          <a:xfrm>
            <a:off x="1934766" y="4820840"/>
            <a:ext cx="172283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sz="1350"/>
          </a:p>
        </p:txBody>
      </p:sp>
      <p:sp>
        <p:nvSpPr>
          <p:cNvPr id="95245" name="Line 13"/>
          <p:cNvSpPr>
            <a:spLocks noChangeShapeType="1"/>
          </p:cNvSpPr>
          <p:nvPr/>
        </p:nvSpPr>
        <p:spPr bwMode="auto">
          <a:xfrm>
            <a:off x="4171950" y="1394222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sz="1350"/>
          </a:p>
        </p:txBody>
      </p:sp>
      <p:sp>
        <p:nvSpPr>
          <p:cNvPr id="95244" name="Text Box 12"/>
          <p:cNvSpPr txBox="1">
            <a:spLocks noChangeArrowheads="1"/>
          </p:cNvSpPr>
          <p:nvPr/>
        </p:nvSpPr>
        <p:spPr bwMode="auto">
          <a:xfrm>
            <a:off x="4514851" y="1279921"/>
            <a:ext cx="345281" cy="30008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350" dirty="0"/>
              <a:t>d'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68830" y="1600201"/>
            <a:ext cx="184088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d’ is a measure of </a:t>
            </a:r>
          </a:p>
          <a:p>
            <a:r>
              <a:rPr lang="en-US" sz="1350" dirty="0"/>
              <a:t>“science”, “technology”</a:t>
            </a:r>
          </a:p>
        </p:txBody>
      </p:sp>
    </p:spTree>
    <p:extLst>
      <p:ext uri="{BB962C8B-B14F-4D97-AF65-F5344CB8AC3E}">
        <p14:creationId xmlns:p14="http://schemas.microsoft.com/office/powerpoint/2010/main" val="2615576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Weight of evidence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7809778"/>
              </p:ext>
            </p:extLst>
          </p:nvPr>
        </p:nvGraphicFramePr>
        <p:xfrm>
          <a:off x="1805164" y="1316737"/>
          <a:ext cx="6195836" cy="3489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1015" name="Line 7"/>
          <p:cNvSpPr>
            <a:spLocks noChangeShapeType="1"/>
          </p:cNvSpPr>
          <p:nvPr/>
        </p:nvSpPr>
        <p:spPr bwMode="auto">
          <a:xfrm flipV="1">
            <a:off x="4629150" y="2228850"/>
            <a:ext cx="0" cy="2481263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sz="1350"/>
          </a:p>
        </p:txBody>
      </p:sp>
      <p:sp>
        <p:nvSpPr>
          <p:cNvPr id="171020" name="Line 12"/>
          <p:cNvSpPr>
            <a:spLocks noChangeShapeType="1"/>
          </p:cNvSpPr>
          <p:nvPr/>
        </p:nvSpPr>
        <p:spPr bwMode="auto">
          <a:xfrm>
            <a:off x="4171950" y="1392174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sz="1350"/>
          </a:p>
        </p:txBody>
      </p:sp>
      <p:sp>
        <p:nvSpPr>
          <p:cNvPr id="171021" name="Text Box 13"/>
          <p:cNvSpPr txBox="1">
            <a:spLocks noChangeArrowheads="1"/>
          </p:cNvSpPr>
          <p:nvPr/>
        </p:nvSpPr>
        <p:spPr bwMode="auto">
          <a:xfrm>
            <a:off x="4514851" y="1275588"/>
            <a:ext cx="345281" cy="30008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350" dirty="0"/>
              <a:t>d'</a:t>
            </a:r>
          </a:p>
        </p:txBody>
      </p:sp>
    </p:spTree>
    <p:extLst>
      <p:ext uri="{BB962C8B-B14F-4D97-AF65-F5344CB8AC3E}">
        <p14:creationId xmlns:p14="http://schemas.microsoft.com/office/powerpoint/2010/main" val="2618505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9FF15E9-3430-4BF9-BD2C-78D3D9449A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457200"/>
            <a:ext cx="4572000" cy="437107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4CFCA3C-9D00-470F-9DDE-3068B95FD6D5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46617" y="457200"/>
            <a:ext cx="4572000" cy="4371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829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Trying to get probabilistic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Looking to future</a:t>
            </a:r>
          </a:p>
          <a:p>
            <a:r>
              <a:rPr lang="en-US" dirty="0"/>
              <a:t>Works with value-maximizing decision problems</a:t>
            </a:r>
          </a:p>
          <a:p>
            <a:endParaRPr lang="en-US" dirty="0"/>
          </a:p>
          <a:p>
            <a:r>
              <a:rPr lang="en-US" dirty="0"/>
              <a:t>SDT can’t directly separate distribution of forecasts and probability of event given forecast value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675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Simple Decision Rule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31090387"/>
              </p:ext>
            </p:extLst>
          </p:nvPr>
        </p:nvGraphicFramePr>
        <p:xfrm>
          <a:off x="301625" y="1145381"/>
          <a:ext cx="850424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0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6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60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60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algn="ctr"/>
                      <a:endParaRPr lang="en-US" sz="1400" baseline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aseline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Event</a:t>
                      </a:r>
                    </a:p>
                  </a:txBody>
                  <a:tcPr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aseline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T="34290" marB="3429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endParaRPr lang="en-US" sz="1400" baseline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aseline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baseline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Y</a:t>
                      </a:r>
                    </a:p>
                  </a:txBody>
                  <a:tcPr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baseline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N</a:t>
                      </a:r>
                    </a:p>
                  </a:txBody>
                  <a:tcPr marT="34290" marB="3429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400" b="1" baseline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Forecast</a:t>
                      </a:r>
                    </a:p>
                  </a:txBody>
                  <a:tcPr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baseline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Y</a:t>
                      </a:r>
                    </a:p>
                  </a:txBody>
                  <a:tcPr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1" baseline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</a:p>
                  </a:txBody>
                  <a:tcPr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1" baseline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</a:t>
                      </a:r>
                    </a:p>
                  </a:txBody>
                  <a:tcPr marT="34290" marB="3429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endParaRPr lang="en-US" sz="1400" baseline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baseline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N</a:t>
                      </a:r>
                    </a:p>
                  </a:txBody>
                  <a:tcPr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1" baseline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</a:p>
                  </a:txBody>
                  <a:tcPr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1" baseline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</a:p>
                  </a:txBody>
                  <a:tcPr marT="34290" marB="3429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539254" y="2801559"/>
                <a:ext cx="2502736" cy="6690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𝑝</m:t>
                      </m:r>
                      <m:r>
                        <a:rPr lang="en-US" b="0" i="1" smtClean="0">
                          <a:latin typeface="Cambria Math"/>
                        </a:rPr>
                        <m:t>&gt;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𝐵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𝐷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𝐵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𝐷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/>
                            </a:rPr>
                            <m:t>+(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𝐶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9254" y="3735412"/>
                <a:ext cx="2502736" cy="66909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640079" y="2937792"/>
            <a:ext cx="3761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Misclassification Cost Ratio. Act if true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3E7FE8-C9F8-FBF6-737E-C5144A3C6271}"/>
              </a:ext>
            </a:extLst>
          </p:cNvPr>
          <p:cNvSpPr txBox="1"/>
          <p:nvPr/>
        </p:nvSpPr>
        <p:spPr>
          <a:xfrm>
            <a:off x="696875" y="3813453"/>
            <a:ext cx="5549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Current NWS warnings perform as if assuming this is 0.18</a:t>
            </a:r>
          </a:p>
        </p:txBody>
      </p:sp>
    </p:spTree>
    <p:extLst>
      <p:ext uri="{BB962C8B-B14F-4D97-AF65-F5344CB8AC3E}">
        <p14:creationId xmlns:p14="http://schemas.microsoft.com/office/powerpoint/2010/main" val="2195414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Two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Generate distribution of forecasts from beta distribution</a:t>
            </a:r>
          </a:p>
        </p:txBody>
      </p:sp>
    </p:spTree>
    <p:extLst>
      <p:ext uri="{BB962C8B-B14F-4D97-AF65-F5344CB8AC3E}">
        <p14:creationId xmlns:p14="http://schemas.microsoft.com/office/powerpoint/2010/main" val="147505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78674DD-17B5-B0DB-3F05-CBDA1A4A25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4480" y="-9618"/>
            <a:ext cx="6035040" cy="4831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7592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157487</TotalTime>
  <Words>315</Words>
  <Application>Microsoft Office PowerPoint</Application>
  <PresentationFormat>On-screen Show (16:9)</PresentationFormat>
  <Paragraphs>67</Paragraphs>
  <Slides>15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Cambria Math</vt:lpstr>
      <vt:lpstr>Wingdings</vt:lpstr>
      <vt:lpstr>Wingdings 2</vt:lpstr>
      <vt:lpstr>Civic</vt:lpstr>
      <vt:lpstr>Toy statistical models applied to tornado forecasting</vt:lpstr>
      <vt:lpstr>Rationale</vt:lpstr>
      <vt:lpstr>Signal detection theory</vt:lpstr>
      <vt:lpstr>Weight of evidence</vt:lpstr>
      <vt:lpstr>PowerPoint Presentation</vt:lpstr>
      <vt:lpstr>Trying to get probabilistic</vt:lpstr>
      <vt:lpstr>Simple Decision Rule</vt:lpstr>
      <vt:lpstr>Two components</vt:lpstr>
      <vt:lpstr>PowerPoint Presentation</vt:lpstr>
      <vt:lpstr>Two components</vt:lpstr>
      <vt:lpstr>PowerPoint Presentation</vt:lpstr>
      <vt:lpstr>PowerPoint Presentation</vt:lpstr>
      <vt:lpstr>What do we currently look like?</vt:lpstr>
      <vt:lpstr>Different decision problems</vt:lpstr>
      <vt:lpstr>Implications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Communicating Research Effectively</dc:title>
  <dc:creator>Harold Brooks</dc:creator>
  <cp:lastModifiedBy>Harold Brooks</cp:lastModifiedBy>
  <cp:revision>725</cp:revision>
  <cp:lastPrinted>2014-10-23T15:02:54Z</cp:lastPrinted>
  <dcterms:created xsi:type="dcterms:W3CDTF">2006-08-16T00:00:00Z</dcterms:created>
  <dcterms:modified xsi:type="dcterms:W3CDTF">2023-04-26T21:35:45Z</dcterms:modified>
</cp:coreProperties>
</file>