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1012" r:id="rId3"/>
    <p:sldId id="977" r:id="rId4"/>
    <p:sldId id="1000" r:id="rId5"/>
    <p:sldId id="1006" r:id="rId6"/>
    <p:sldId id="976" r:id="rId7"/>
    <p:sldId id="1007" r:id="rId8"/>
    <p:sldId id="996" r:id="rId9"/>
    <p:sldId id="997" r:id="rId10"/>
    <p:sldId id="1015" r:id="rId11"/>
    <p:sldId id="1016" r:id="rId12"/>
    <p:sldId id="1002" r:id="rId13"/>
    <p:sldId id="1008" r:id="rId14"/>
    <p:sldId id="1004" r:id="rId15"/>
    <p:sldId id="1009" r:id="rId16"/>
    <p:sldId id="1005" r:id="rId17"/>
    <p:sldId id="268" r:id="rId18"/>
    <p:sldId id="982" r:id="rId19"/>
    <p:sldId id="280" r:id="rId20"/>
    <p:sldId id="999" r:id="rId21"/>
    <p:sldId id="279" r:id="rId22"/>
    <p:sldId id="257" r:id="rId23"/>
    <p:sldId id="990" r:id="rId24"/>
    <p:sldId id="989" r:id="rId25"/>
    <p:sldId id="998" r:id="rId26"/>
    <p:sldId id="270" r:id="rId27"/>
    <p:sldId id="978" r:id="rId28"/>
    <p:sldId id="262" r:id="rId29"/>
    <p:sldId id="276" r:id="rId30"/>
    <p:sldId id="1003" r:id="rId31"/>
    <p:sldId id="101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7"/>
    <p:restoredTop sz="94737"/>
  </p:normalViewPr>
  <p:slideViewPr>
    <p:cSldViewPr snapToGrid="0">
      <p:cViewPr varScale="1">
        <p:scale>
          <a:sx n="129" d="100"/>
          <a:sy n="129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170AC-2063-D240-BC49-EC1E8AEB1256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E8FC4-22A4-E241-9C2A-DE6CC9EEE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1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874C-2187-10F3-DC13-A10A615D6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08030-E0C2-BFE7-FA19-E9F6279EA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81F3E-AB5A-4C78-1A1E-BA39AE72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5E78-2ECA-37E2-E17A-74D0E7D2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7A80D-56F2-69EA-CC84-F5623EE8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6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DA02E-08A0-1068-336A-F42B4A3F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105B4-F91A-8E53-ED21-FB0F29A4A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909AC-8FFE-E83C-6B39-BADA71CA5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77AE2-7951-F6F4-BDC5-3ECFBCFC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3F3F8-1492-8906-8E79-6E77A9FD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2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42103-F550-6B26-B680-414784DBC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955F3-6F09-9B6C-3D19-6812786FD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9C6C5-580B-0A3E-6EDC-55812DC4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5F026-5C8C-3EB4-0FA0-91D41210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E6D4A-2B5A-707D-BD29-015BD297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133F-420B-00BF-A83B-F89AA5B6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B8296-2DE4-8EEA-99C5-74577A87A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0825-76C1-F213-CE68-801528D3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42B3E-9081-A055-A386-9D2EC4E6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3B600-EFD0-E08E-5A8D-A619FE40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55CE-9A14-F5FE-5DBE-B3D85F86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AF2FE-AAE4-9B51-BFA9-9771040A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F98D7-C863-2AD3-9524-658A250B6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5369B-9A71-9BEA-DC19-C9E03986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38F1C-EEC9-1B78-A586-58C11698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4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445A-9045-0EED-FA91-E14BDB6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C9EA2-6E80-D0E3-F5D4-9AE188345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6E0B4-C0A2-BE8F-742C-5C50EB773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3D120-F29F-C137-EF7D-FA4CF88F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05201-1BDE-4473-B8CF-3F859591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F2AB0-1CED-B280-E944-AE1D8D7B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7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A3CE-8283-A6D8-AA5C-7DCDB948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BC0AC-0DE5-0332-9CE5-BAFEB7C40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F15BD-3CF4-7B8B-6BAF-A11AC8AD3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6CBAD-D6B0-CD02-E830-863E73000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B828DA-069A-16E5-F74B-EBFF9D7DE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EA6AEE-3DB2-55BA-24B3-7B6288E7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C03C2E-965B-BDF7-BC59-E861CF7A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3AA9A-D206-3D70-BF2A-ED827E0F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9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9FF9-E25F-FF62-81DF-8125B726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2BD76-3E8C-3462-ABA8-8BC8FA5B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B0423-9EFA-BE6A-D033-B269FD8D1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C49BF-3030-A744-37CB-370EE65E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DB3C1-595D-ECA1-F4A1-0D6FEDB5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0DBDB-4A25-37DC-7884-F077CC9D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1C6DB-FA2C-EBE1-73DF-DD2C10C0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3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3487-54B9-AF1E-02D7-74992BC2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E889D-6F6E-775B-31D9-319D7E4E6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2446D-114D-BD3C-1E86-35C622064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9EDD9-6D4D-2325-377A-86CE6383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E627A-6A53-4B96-06E2-C71696A2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A8CDF-8906-0595-3479-027AC0A6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5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31C1-A2B0-D7FF-69F4-0027E0D0E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A97F45-CC53-36B2-63D8-D840BF7A9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A34D5-F686-07EA-9E40-3A96BE452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E2B15-A34C-3CD7-DF83-3BD51839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3002E-F06E-D2D1-1C3B-003E263C2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BD4A2-F15B-281C-1D6B-1B14DA66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0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C47D63-D89C-F9B9-AAE6-01A593A4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F39D8-30D5-18BA-3588-52529F7D9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9087A-6713-BF43-E26C-CF96C420D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ED8C7-2D48-6240-A699-9C477F3CDE32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54AB3-198D-E747-5E17-1EC33F9CB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33234-A2A0-36E4-E236-922207FEA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6F7F7-44C4-C141-8F5A-734ECFC21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CDA5F2-CAEA-11BC-CA3F-C99EE6FA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7" y="625408"/>
            <a:ext cx="11147613" cy="1623806"/>
          </a:xfr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anchor="ctr">
            <a:noAutofit/>
          </a:bodyPr>
          <a:lstStyle/>
          <a:p>
            <a:pPr algn="l"/>
            <a:r>
              <a:rPr lang="en-US" sz="4400" b="1" dirty="0"/>
              <a:t>Postprocessing Global AI Weather Prediction Models for Severe Weather Forecasting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92078-FE2A-7659-99F8-4D609FBC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3" y="4567058"/>
            <a:ext cx="1875737" cy="187573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B4B42D6-D6C4-5374-03A7-E7E625A25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88" y="2441701"/>
            <a:ext cx="11160212" cy="2592754"/>
          </a:xfrm>
          <a:effectLst/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800" b="1" dirty="0"/>
              <a:t>Dr. Aaron J. Hill</a:t>
            </a:r>
            <a:r>
              <a:rPr lang="en-US" sz="2800" b="1" baseline="30000" dirty="0"/>
              <a:t>1,3</a:t>
            </a:r>
            <a:r>
              <a:rPr lang="en-US" sz="2800" b="1" dirty="0"/>
              <a:t> and Evan White</a:t>
            </a:r>
            <a:r>
              <a:rPr lang="en-US" sz="2800" b="1" baseline="30000" dirty="0"/>
              <a:t>1</a:t>
            </a:r>
            <a:br>
              <a:rPr lang="en-US" sz="1800" b="1" dirty="0"/>
            </a:br>
            <a:r>
              <a:rPr lang="en-US" sz="1800" b="1" baseline="30000" dirty="0"/>
              <a:t>1</a:t>
            </a:r>
            <a:r>
              <a:rPr lang="en-US" sz="2000" i="1" dirty="0"/>
              <a:t>School of Meteorology, University of Oklahoma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 i="1" baseline="30000" dirty="0"/>
              <a:t>3</a:t>
            </a:r>
            <a:r>
              <a:rPr lang="en-US" sz="2000" i="1" dirty="0"/>
              <a:t>NSF AI Institute for Research on Trustworthy AI in Weather, Climate, and Coastal Oceanography (AI2ES)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A30B7C-09C2-F593-D38D-612EA32B6083}"/>
              </a:ext>
            </a:extLst>
          </p:cNvPr>
          <p:cNvSpPr txBox="1">
            <a:spLocks/>
          </p:cNvSpPr>
          <p:nvPr/>
        </p:nvSpPr>
        <p:spPr>
          <a:xfrm>
            <a:off x="6589643" y="5504926"/>
            <a:ext cx="5226733" cy="99822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12</a:t>
            </a:r>
            <a:r>
              <a:rPr lang="en-US" sz="2000" b="1" baseline="30000" dirty="0"/>
              <a:t>th</a:t>
            </a:r>
            <a:r>
              <a:rPr lang="en-US" sz="2000" b="1" dirty="0"/>
              <a:t> European Conference on Severe Storms Utrecht, Netherlands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000" i="1" dirty="0"/>
              <a:t>17 November 2025</a:t>
            </a:r>
          </a:p>
        </p:txBody>
      </p:sp>
      <p:pic>
        <p:nvPicPr>
          <p:cNvPr id="2" name="Picture 1" descr="A circular logo with text and images&#10;&#10;Description automatically generated">
            <a:extLst>
              <a:ext uri="{FF2B5EF4-FFF2-40B4-BE49-F238E27FC236}">
                <a16:creationId xmlns:a16="http://schemas.microsoft.com/office/drawing/2014/main" id="{7E77F08C-FBE3-8A46-0544-881F5701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395" y="4567059"/>
            <a:ext cx="1934040" cy="2190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989F4-1901-506D-EE05-90AE9081B3A4}"/>
              </a:ext>
            </a:extLst>
          </p:cNvPr>
          <p:cNvSpPr txBox="1"/>
          <p:nvPr/>
        </p:nvSpPr>
        <p:spPr>
          <a:xfrm>
            <a:off x="7158406" y="4315583"/>
            <a:ext cx="4636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White and Hill (2025, in review)</a:t>
            </a:r>
            <a:r>
              <a:rPr lang="en-US" sz="1400" i="1" dirty="0"/>
              <a:t>: Severe weather forecasts from artificial intelligence weather prediction models. Artificial Intelligence for the Earth Systems</a:t>
            </a: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1533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2A0A7-0DF5-4219-9E83-250EB772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924F0D-60F8-B12F-6143-8F76C5B3F5FC}"/>
              </a:ext>
            </a:extLst>
          </p:cNvPr>
          <p:cNvSpPr txBox="1">
            <a:spLocks/>
          </p:cNvSpPr>
          <p:nvPr/>
        </p:nvSpPr>
        <p:spPr>
          <a:xfrm>
            <a:off x="642938" y="391680"/>
            <a:ext cx="7020132" cy="3723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Prediction Skill and Reliability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80EC45-CC6A-1161-DBBC-246E89DCE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652" b="50537"/>
          <a:stretch>
            <a:fillRect/>
          </a:stretch>
        </p:blipFill>
        <p:spPr>
          <a:xfrm>
            <a:off x="1296305" y="2365513"/>
            <a:ext cx="9400608" cy="3498573"/>
          </a:xfr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EFEBA0-424A-394B-B805-DE22491F6ECC}"/>
              </a:ext>
            </a:extLst>
          </p:cNvPr>
          <p:cNvSpPr txBox="1">
            <a:spLocks/>
          </p:cNvSpPr>
          <p:nvPr/>
        </p:nvSpPr>
        <p:spPr>
          <a:xfrm>
            <a:off x="443010" y="1704020"/>
            <a:ext cx="11305980" cy="64420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Sharp drop off in reliability for extended tornado forecasts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AFAABF5-1610-B6AF-6AF9-AAEB3E666E4A}"/>
              </a:ext>
            </a:extLst>
          </p:cNvPr>
          <p:cNvCxnSpPr>
            <a:cxnSpLocks/>
          </p:cNvCxnSpPr>
          <p:nvPr/>
        </p:nvCxnSpPr>
        <p:spPr>
          <a:xfrm>
            <a:off x="5715000" y="2246243"/>
            <a:ext cx="2117035" cy="310100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23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E254B-4558-8B96-41AA-61827469E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D88D15-4834-B115-0EA9-637D8DF35F7F}"/>
              </a:ext>
            </a:extLst>
          </p:cNvPr>
          <p:cNvSpPr txBox="1">
            <a:spLocks/>
          </p:cNvSpPr>
          <p:nvPr/>
        </p:nvSpPr>
        <p:spPr>
          <a:xfrm>
            <a:off x="642938" y="391680"/>
            <a:ext cx="7020132" cy="644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Prediction Skill and Reliability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1EB58D3-916E-6EFC-E42D-C32CAF876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9322" r="49084" b="26149"/>
          <a:stretch>
            <a:fillRect/>
          </a:stretch>
        </p:blipFill>
        <p:spPr>
          <a:xfrm>
            <a:off x="1236670" y="2395330"/>
            <a:ext cx="4786443" cy="3458817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9516CE0-254E-AEB0-CC6A-F3B98D797690}"/>
              </a:ext>
            </a:extLst>
          </p:cNvPr>
          <p:cNvSpPr txBox="1">
            <a:spLocks/>
          </p:cNvSpPr>
          <p:nvPr/>
        </p:nvSpPr>
        <p:spPr>
          <a:xfrm>
            <a:off x="1382444" y="1310860"/>
            <a:ext cx="8820260" cy="139368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Hints at some underpredictions for hail and wind hazards, overpredictions for tornadoes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06CABE23-BEDC-B03A-0F06-717ED6EFD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044" r="49084" b="-53"/>
          <a:stretch>
            <a:fillRect/>
          </a:stretch>
        </p:blipFill>
        <p:spPr>
          <a:xfrm>
            <a:off x="6023113" y="2395331"/>
            <a:ext cx="4786443" cy="366754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A468D65-8813-33C3-1CD3-E81820F44D28}"/>
              </a:ext>
            </a:extLst>
          </p:cNvPr>
          <p:cNvCxnSpPr>
            <a:cxnSpLocks/>
          </p:cNvCxnSpPr>
          <p:nvPr/>
        </p:nvCxnSpPr>
        <p:spPr>
          <a:xfrm flipH="1">
            <a:off x="3597965" y="2136913"/>
            <a:ext cx="894522" cy="2372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B0763D-53A5-D485-F080-08651999D420}"/>
              </a:ext>
            </a:extLst>
          </p:cNvPr>
          <p:cNvCxnSpPr>
            <a:cxnSpLocks/>
          </p:cNvCxnSpPr>
          <p:nvPr/>
        </p:nvCxnSpPr>
        <p:spPr>
          <a:xfrm>
            <a:off x="6778487" y="2136913"/>
            <a:ext cx="1478315" cy="2372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27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39E04-4853-243D-5809-D734FAB4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889" y="1062944"/>
            <a:ext cx="9464221" cy="473211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DBC08-659A-5F26-5C5A-81022A8B24A3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16 March 2025 – </a:t>
            </a:r>
            <a:r>
              <a:rPr lang="en-US" b="1" dirty="0" err="1">
                <a:latin typeface="+mn-lt"/>
              </a:rPr>
              <a:t>PanguWeather</a:t>
            </a:r>
            <a:r>
              <a:rPr lang="en-US" b="1" dirty="0">
                <a:latin typeface="+mn-lt"/>
              </a:rPr>
              <a:t>-RF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7BB1D-3F4E-C19F-83F9-592CCA9B4E3F}"/>
              </a:ext>
            </a:extLst>
          </p:cNvPr>
          <p:cNvSpPr txBox="1"/>
          <p:nvPr/>
        </p:nvSpPr>
        <p:spPr>
          <a:xfrm>
            <a:off x="1363889" y="5795055"/>
            <a:ext cx="4922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PanguWeather</a:t>
            </a:r>
            <a:r>
              <a:rPr lang="en-US" b="1" dirty="0"/>
              <a:t>-RF Day 1-8 Tornado Forecasts</a:t>
            </a:r>
          </a:p>
          <a:p>
            <a:r>
              <a:rPr lang="en-US" b="1" dirty="0"/>
              <a:t>Significant tornado probabilities in black contours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4639B-B55B-C412-39E7-40C21B8A141A}"/>
              </a:ext>
            </a:extLst>
          </p:cNvPr>
          <p:cNvSpPr/>
          <p:nvPr/>
        </p:nvSpPr>
        <p:spPr>
          <a:xfrm>
            <a:off x="6609806" y="3683726"/>
            <a:ext cx="4088674" cy="168510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3EEBE-EF71-2761-5579-740F188926BA}"/>
              </a:ext>
            </a:extLst>
          </p:cNvPr>
          <p:cNvSpPr txBox="1"/>
          <p:nvPr/>
        </p:nvSpPr>
        <p:spPr>
          <a:xfrm>
            <a:off x="8828787" y="5819988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Skill signal out to day 8</a:t>
            </a:r>
          </a:p>
          <a:p>
            <a:r>
              <a:rPr lang="en-US" b="1" dirty="0">
                <a:solidFill>
                  <a:srgbClr val="0070C0"/>
                </a:solidFill>
              </a:rPr>
              <a:t>Limited aggregate skill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8E4DB8F-CBB6-07B0-0901-7F2A32EC6A64}"/>
              </a:ext>
            </a:extLst>
          </p:cNvPr>
          <p:cNvCxnSpPr/>
          <p:nvPr/>
        </p:nvCxnSpPr>
        <p:spPr>
          <a:xfrm flipH="1" flipV="1">
            <a:off x="9839739" y="5368834"/>
            <a:ext cx="176232" cy="45115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C9129-D33B-5547-2430-96FEE724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F9139-30B9-8588-55E4-EE3FABFC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4" y="6524643"/>
            <a:ext cx="6574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EE62-328D-2940-A825-51581F6CB6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D66BEA-AE8C-36AE-9EE3-476FEC4B5165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Extend predictability with “ensembles”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77F431E4-0E27-E608-F903-5A5CBD6E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7958" y="6524642"/>
            <a:ext cx="4114800" cy="365125"/>
          </a:xfrm>
        </p:spPr>
        <p:txBody>
          <a:bodyPr/>
          <a:lstStyle/>
          <a:p>
            <a:r>
              <a:rPr lang="en-US" dirty="0"/>
              <a:t>Hill: Medium-range </a:t>
            </a:r>
            <a:r>
              <a:rPr lang="en-US" dirty="0" err="1"/>
              <a:t>Precip</a:t>
            </a:r>
            <a:r>
              <a:rPr lang="en-US" dirty="0"/>
              <a:t> Forecasts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9E5AFC6-F9A5-5F6B-178B-F9C81566AB2F}"/>
              </a:ext>
            </a:extLst>
          </p:cNvPr>
          <p:cNvSpPr/>
          <p:nvPr/>
        </p:nvSpPr>
        <p:spPr>
          <a:xfrm>
            <a:off x="2115119" y="2705518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GEFS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143CAE3-5C92-5B8E-8AFA-0CC04C42741B}"/>
              </a:ext>
            </a:extLst>
          </p:cNvPr>
          <p:cNvSpPr/>
          <p:nvPr/>
        </p:nvSpPr>
        <p:spPr>
          <a:xfrm>
            <a:off x="2115118" y="3831952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GEFS 30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B05EE88-B801-BD1D-681C-E9F128B5578A}"/>
              </a:ext>
            </a:extLst>
          </p:cNvPr>
          <p:cNvSpPr/>
          <p:nvPr/>
        </p:nvSpPr>
        <p:spPr>
          <a:xfrm>
            <a:off x="3933978" y="2705518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Pangu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2178F6-721B-60B6-1C11-5E48E2CD0011}"/>
              </a:ext>
            </a:extLst>
          </p:cNvPr>
          <p:cNvSpPr/>
          <p:nvPr/>
        </p:nvSpPr>
        <p:spPr>
          <a:xfrm>
            <a:off x="3933978" y="3831952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Pangu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572D3D-F958-17AD-0F4C-2DB81182CD45}"/>
              </a:ext>
            </a:extLst>
          </p:cNvPr>
          <p:cNvSpPr txBox="1"/>
          <p:nvPr/>
        </p:nvSpPr>
        <p:spPr>
          <a:xfrm>
            <a:off x="2844499" y="1778857"/>
            <a:ext cx="666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Ensemble of Random Forests (ENS-RF)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28B3BD-6FA3-94C3-D129-F6EBC22613A8}"/>
              </a:ext>
            </a:extLst>
          </p:cNvPr>
          <p:cNvSpPr/>
          <p:nvPr/>
        </p:nvSpPr>
        <p:spPr>
          <a:xfrm>
            <a:off x="5915615" y="3222747"/>
            <a:ext cx="526774" cy="61622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RF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8A97B3-C1AF-1878-A42C-1AD5CC9005FB}"/>
              </a:ext>
            </a:extLst>
          </p:cNvPr>
          <p:cNvSpPr/>
          <p:nvPr/>
        </p:nvSpPr>
        <p:spPr>
          <a:xfrm>
            <a:off x="8692619" y="3215726"/>
            <a:ext cx="1063487" cy="6162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Forecast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3EB597-A440-C771-9A48-5E6E45B9516A}"/>
              </a:ext>
            </a:extLst>
          </p:cNvPr>
          <p:cNvCxnSpPr>
            <a:cxnSpLocks/>
          </p:cNvCxnSpPr>
          <p:nvPr/>
        </p:nvCxnSpPr>
        <p:spPr>
          <a:xfrm>
            <a:off x="5300870" y="3017338"/>
            <a:ext cx="614745" cy="3044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7F901FD-FEDA-8F00-B096-4A200A92746A}"/>
              </a:ext>
            </a:extLst>
          </p:cNvPr>
          <p:cNvSpPr/>
          <p:nvPr/>
        </p:nvSpPr>
        <p:spPr>
          <a:xfrm>
            <a:off x="6913516" y="3215726"/>
            <a:ext cx="1282147" cy="61622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3E7583-151F-28B0-B25F-3DE74FDFBEB9}"/>
              </a:ext>
            </a:extLst>
          </p:cNvPr>
          <p:cNvCxnSpPr/>
          <p:nvPr/>
        </p:nvCxnSpPr>
        <p:spPr>
          <a:xfrm>
            <a:off x="3531703" y="3017338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E72A2A2-1059-2785-31FA-C557ECE99959}"/>
              </a:ext>
            </a:extLst>
          </p:cNvPr>
          <p:cNvCxnSpPr/>
          <p:nvPr/>
        </p:nvCxnSpPr>
        <p:spPr>
          <a:xfrm>
            <a:off x="3531703" y="4150399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B8C8B7-C9EB-70A8-BC0A-C53BC44F78BD}"/>
              </a:ext>
            </a:extLst>
          </p:cNvPr>
          <p:cNvCxnSpPr>
            <a:cxnSpLocks/>
          </p:cNvCxnSpPr>
          <p:nvPr/>
        </p:nvCxnSpPr>
        <p:spPr>
          <a:xfrm flipV="1">
            <a:off x="5331997" y="3735037"/>
            <a:ext cx="583618" cy="3847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6C2ACE3-C48E-A062-C867-E0B411CDC049}"/>
              </a:ext>
            </a:extLst>
          </p:cNvPr>
          <p:cNvCxnSpPr/>
          <p:nvPr/>
        </p:nvCxnSpPr>
        <p:spPr>
          <a:xfrm>
            <a:off x="6506012" y="3523839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6790D9-B0F2-73FA-2A9E-E446820BD914}"/>
              </a:ext>
            </a:extLst>
          </p:cNvPr>
          <p:cNvCxnSpPr/>
          <p:nvPr/>
        </p:nvCxnSpPr>
        <p:spPr>
          <a:xfrm>
            <a:off x="8292538" y="3530860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DB2DAE-7208-9885-F490-726376C3630B}"/>
              </a:ext>
            </a:extLst>
          </p:cNvPr>
          <p:cNvSpPr txBox="1"/>
          <p:nvPr/>
        </p:nvSpPr>
        <p:spPr>
          <a:xfrm>
            <a:off x="4283158" y="2273312"/>
            <a:ext cx="32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Ensemble of categorical outlooks</a:t>
            </a:r>
          </a:p>
        </p:txBody>
      </p:sp>
    </p:spTree>
    <p:extLst>
      <p:ext uri="{BB962C8B-B14F-4D97-AF65-F5344CB8AC3E}">
        <p14:creationId xmlns:p14="http://schemas.microsoft.com/office/powerpoint/2010/main" val="143173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7CDEB-84D0-ACDF-1D06-C17B7F392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81904"/>
            <a:ext cx="7772400" cy="51816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E44D4A2-02ED-469D-2C67-9843FC4EFBE3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16 March 2025 – Day 8 ENS-RF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30370-E846-FAF7-0ACE-D33A3448860F}"/>
              </a:ext>
            </a:extLst>
          </p:cNvPr>
          <p:cNvSpPr txBox="1"/>
          <p:nvPr/>
        </p:nvSpPr>
        <p:spPr>
          <a:xfrm>
            <a:off x="299084" y="2967335"/>
            <a:ext cx="1910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PanguWeather</a:t>
            </a:r>
            <a:r>
              <a:rPr lang="en-US" b="1" dirty="0"/>
              <a:t> </a:t>
            </a:r>
          </a:p>
          <a:p>
            <a:r>
              <a:rPr lang="en-US" b="1" dirty="0"/>
              <a:t>ENS-RF </a:t>
            </a:r>
          </a:p>
          <a:p>
            <a:r>
              <a:rPr lang="en-US" b="1" dirty="0"/>
              <a:t>Tornado Forecasts</a:t>
            </a:r>
          </a:p>
        </p:txBody>
      </p:sp>
    </p:spTree>
    <p:extLst>
      <p:ext uri="{BB962C8B-B14F-4D97-AF65-F5344CB8AC3E}">
        <p14:creationId xmlns:p14="http://schemas.microsoft.com/office/powerpoint/2010/main" val="413183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AC31-29D3-233E-E717-6B8E9D3C5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7115D-E3C6-D5B2-A655-D3793A25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4" y="6524643"/>
            <a:ext cx="6574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EE62-328D-2940-A825-51581F6CB6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04E3E081-8180-3556-A4B2-27D57DA1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7958" y="6524642"/>
            <a:ext cx="4114800" cy="365125"/>
          </a:xfrm>
        </p:spPr>
        <p:txBody>
          <a:bodyPr/>
          <a:lstStyle/>
          <a:p>
            <a:r>
              <a:rPr lang="en-US" dirty="0"/>
              <a:t>Hill: Medium-range </a:t>
            </a:r>
            <a:r>
              <a:rPr lang="en-US" dirty="0" err="1"/>
              <a:t>Precip</a:t>
            </a:r>
            <a:r>
              <a:rPr lang="en-US" dirty="0"/>
              <a:t> Forecasts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B9DF964-B87B-731F-5766-CC12777F4516}"/>
              </a:ext>
            </a:extLst>
          </p:cNvPr>
          <p:cNvSpPr/>
          <p:nvPr/>
        </p:nvSpPr>
        <p:spPr>
          <a:xfrm>
            <a:off x="2379362" y="2692707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GEFS 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0F97197-CC31-6AAD-1D1B-F7DE3B496756}"/>
              </a:ext>
            </a:extLst>
          </p:cNvPr>
          <p:cNvSpPr/>
          <p:nvPr/>
        </p:nvSpPr>
        <p:spPr>
          <a:xfrm>
            <a:off x="2379361" y="3819141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GEFS 30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411CECA-3F8B-4478-0EB6-B0BE9B971DB4}"/>
              </a:ext>
            </a:extLst>
          </p:cNvPr>
          <p:cNvSpPr/>
          <p:nvPr/>
        </p:nvSpPr>
        <p:spPr>
          <a:xfrm>
            <a:off x="4168403" y="2692707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Pangu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1EBBE2B-7388-4BFE-A736-1C290E202A69}"/>
              </a:ext>
            </a:extLst>
          </p:cNvPr>
          <p:cNvSpPr/>
          <p:nvPr/>
        </p:nvSpPr>
        <p:spPr>
          <a:xfrm>
            <a:off x="4168403" y="3819141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Pangu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8BE3429-3C48-E4C8-C932-1FF013D9D164}"/>
              </a:ext>
            </a:extLst>
          </p:cNvPr>
          <p:cNvSpPr/>
          <p:nvPr/>
        </p:nvSpPr>
        <p:spPr>
          <a:xfrm>
            <a:off x="6165866" y="3235444"/>
            <a:ext cx="1282147" cy="61622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D1BF4-3518-C3AF-5DFB-EB977392485D}"/>
              </a:ext>
            </a:extLst>
          </p:cNvPr>
          <p:cNvSpPr txBox="1"/>
          <p:nvPr/>
        </p:nvSpPr>
        <p:spPr>
          <a:xfrm>
            <a:off x="3451328" y="1755824"/>
            <a:ext cx="54056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Ensemble of AIWP (ENS-AIWP)</a:t>
            </a:r>
          </a:p>
          <a:p>
            <a:endParaRPr lang="en-US" sz="3200" b="1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B964F66-4F61-325D-04D3-E721AF0699D6}"/>
              </a:ext>
            </a:extLst>
          </p:cNvPr>
          <p:cNvSpPr/>
          <p:nvPr/>
        </p:nvSpPr>
        <p:spPr>
          <a:xfrm>
            <a:off x="7929141" y="3235444"/>
            <a:ext cx="526774" cy="61622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D9F40-D4A1-6B7B-35DD-0A4FABF9F6E0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Extend predictability with “ensembles”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E766375-C643-67F8-C84F-C52A171F68B7}"/>
              </a:ext>
            </a:extLst>
          </p:cNvPr>
          <p:cNvSpPr/>
          <p:nvPr/>
        </p:nvSpPr>
        <p:spPr>
          <a:xfrm>
            <a:off x="8970913" y="3215726"/>
            <a:ext cx="1063487" cy="6162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Forecast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52E1BF-9449-8B75-D4C6-32EF89587F94}"/>
              </a:ext>
            </a:extLst>
          </p:cNvPr>
          <p:cNvCxnSpPr>
            <a:cxnSpLocks/>
          </p:cNvCxnSpPr>
          <p:nvPr/>
        </p:nvCxnSpPr>
        <p:spPr>
          <a:xfrm>
            <a:off x="5539407" y="3017338"/>
            <a:ext cx="614745" cy="3044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4DCFCB-73DA-F450-E32F-585E98ABDA55}"/>
              </a:ext>
            </a:extLst>
          </p:cNvPr>
          <p:cNvCxnSpPr/>
          <p:nvPr/>
        </p:nvCxnSpPr>
        <p:spPr>
          <a:xfrm>
            <a:off x="3760300" y="3017338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D8F199-5CFF-D7D5-45C6-AFB798E0D353}"/>
              </a:ext>
            </a:extLst>
          </p:cNvPr>
          <p:cNvCxnSpPr/>
          <p:nvPr/>
        </p:nvCxnSpPr>
        <p:spPr>
          <a:xfrm>
            <a:off x="3760300" y="4150399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D17192B-CE5B-7AA2-97B4-EA2EC6F3455C}"/>
              </a:ext>
            </a:extLst>
          </p:cNvPr>
          <p:cNvCxnSpPr>
            <a:cxnSpLocks/>
          </p:cNvCxnSpPr>
          <p:nvPr/>
        </p:nvCxnSpPr>
        <p:spPr>
          <a:xfrm flipV="1">
            <a:off x="5570534" y="3735037"/>
            <a:ext cx="583618" cy="3847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E686EC-6462-B09B-AFA3-4A65FBF17D73}"/>
              </a:ext>
            </a:extLst>
          </p:cNvPr>
          <p:cNvCxnSpPr/>
          <p:nvPr/>
        </p:nvCxnSpPr>
        <p:spPr>
          <a:xfrm>
            <a:off x="7529741" y="3523839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944533-69BA-D37A-2E31-AEF5E85CEFEA}"/>
              </a:ext>
            </a:extLst>
          </p:cNvPr>
          <p:cNvCxnSpPr/>
          <p:nvPr/>
        </p:nvCxnSpPr>
        <p:spPr>
          <a:xfrm>
            <a:off x="8587958" y="3532539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AFD7FA5-F2C1-D526-83CC-91F17F59AE40}"/>
              </a:ext>
            </a:extLst>
          </p:cNvPr>
          <p:cNvSpPr txBox="1"/>
          <p:nvPr/>
        </p:nvSpPr>
        <p:spPr>
          <a:xfrm>
            <a:off x="4991012" y="2271309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of AIWP outputs</a:t>
            </a:r>
          </a:p>
        </p:txBody>
      </p:sp>
    </p:spTree>
    <p:extLst>
      <p:ext uri="{BB962C8B-B14F-4D97-AF65-F5344CB8AC3E}">
        <p14:creationId xmlns:p14="http://schemas.microsoft.com/office/powerpoint/2010/main" val="183122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79E04-EF5D-1B3B-EB0F-5F688C02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27" y="1102854"/>
            <a:ext cx="6593903" cy="527512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7FE601-E3FF-FF05-79D4-8BEA00B3A64B}"/>
              </a:ext>
            </a:extLst>
          </p:cNvPr>
          <p:cNvSpPr txBox="1">
            <a:spLocks/>
          </p:cNvSpPr>
          <p:nvPr/>
        </p:nvSpPr>
        <p:spPr>
          <a:xfrm>
            <a:off x="481830" y="1303867"/>
            <a:ext cx="4364490" cy="4873096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Both ensemble methods extend “any-severe” skill</a:t>
            </a:r>
          </a:p>
          <a:p>
            <a:endParaRPr lang="en-US" dirty="0"/>
          </a:p>
          <a:p>
            <a:r>
              <a:rPr lang="en-US" dirty="0"/>
              <a:t>Hail and wind prediction skill enhanced day 6 and beyond -&gt; predictability limit for deterministic AIWP environments?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BBEA68-5F37-803F-1623-EAFD673344E2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Extended prediction skill to days 7 and 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E2B77D-197F-BDCE-C59D-02C62B304DC3}"/>
              </a:ext>
            </a:extLst>
          </p:cNvPr>
          <p:cNvSpPr/>
          <p:nvPr/>
        </p:nvSpPr>
        <p:spPr>
          <a:xfrm>
            <a:off x="7106478" y="2415209"/>
            <a:ext cx="1172818" cy="12821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44320-3A9F-89FD-D2F1-37E88A1D9F9A}"/>
              </a:ext>
            </a:extLst>
          </p:cNvPr>
          <p:cNvSpPr/>
          <p:nvPr/>
        </p:nvSpPr>
        <p:spPr>
          <a:xfrm>
            <a:off x="7086600" y="5095829"/>
            <a:ext cx="1172818" cy="12821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1950B-FEE5-AFCA-CADE-4048B191B7BB}"/>
              </a:ext>
            </a:extLst>
          </p:cNvPr>
          <p:cNvSpPr/>
          <p:nvPr/>
        </p:nvSpPr>
        <p:spPr>
          <a:xfrm>
            <a:off x="10376244" y="4969565"/>
            <a:ext cx="1172818" cy="14266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9FE-75B6-85C6-C7BF-DF31908FCD00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Summary and Discussion</a:t>
            </a:r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EF0124EB-9975-4EE4-19CE-D8CB3FE4E835}"/>
              </a:ext>
            </a:extLst>
          </p:cNvPr>
          <p:cNvSpPr/>
          <p:nvPr/>
        </p:nvSpPr>
        <p:spPr>
          <a:xfrm rot="5400000">
            <a:off x="8243569" y="4448813"/>
            <a:ext cx="1223012" cy="920750"/>
          </a:xfrm>
          <a:prstGeom prst="bentUpArrow">
            <a:avLst>
              <a:gd name="adj1" fmla="val 11874"/>
              <a:gd name="adj2" fmla="val 23571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16EEEF-87AB-18AA-4DAC-E6D689C4010C}"/>
              </a:ext>
            </a:extLst>
          </p:cNvPr>
          <p:cNvSpPr txBox="1"/>
          <p:nvPr/>
        </p:nvSpPr>
        <p:spPr>
          <a:xfrm>
            <a:off x="7251032" y="3891098"/>
            <a:ext cx="2966394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/>
              <a:t>AI-MLP quasi-real-time forecast graphics: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429ACD52-946C-09E1-D7C3-B46697595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23" y="1738781"/>
            <a:ext cx="4703554" cy="18446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F5132F-3B29-D9B4-8927-68AAF1111F89}"/>
              </a:ext>
            </a:extLst>
          </p:cNvPr>
          <p:cNvSpPr txBox="1"/>
          <p:nvPr/>
        </p:nvSpPr>
        <p:spPr>
          <a:xfrm>
            <a:off x="642936" y="1303867"/>
            <a:ext cx="62256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AI-MLP forecasts are competitive with operational GEFS-MLP systems </a:t>
            </a:r>
            <a:r>
              <a:rPr lang="en-US" sz="2400" dirty="0">
                <a:sym typeface="Wingdings" pitchFamily="2" charset="2"/>
              </a:rPr>
              <a:t> many opportunities to improve and enhance (e.g., longer training, derived variables, ensemble predictions, etc.)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AIWP models have environments supportive of convective hazards that can be exploited in machine-learning based post-processing systems</a:t>
            </a:r>
            <a:endParaRPr lang="en-US" sz="2400" dirty="0"/>
          </a:p>
          <a:p>
            <a:endParaRPr lang="en-US" sz="2400" dirty="0"/>
          </a:p>
          <a:p>
            <a:r>
              <a:rPr lang="en-US" sz="2400" u="sng" dirty="0"/>
              <a:t>Skillful individual hazard forecasts out to nearly 8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3BF68-2C95-A60E-2D1E-89A53348B678}"/>
              </a:ext>
            </a:extLst>
          </p:cNvPr>
          <p:cNvSpPr txBox="1"/>
          <p:nvPr/>
        </p:nvSpPr>
        <p:spPr>
          <a:xfrm>
            <a:off x="400050" y="6004655"/>
            <a:ext cx="758825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/>
              <a:t>Contact with questions/comments: </a:t>
            </a:r>
            <a:r>
              <a:rPr lang="en-US" sz="2800" b="1" i="1" dirty="0" err="1"/>
              <a:t>ahill@ou.edu</a:t>
            </a:r>
            <a:endParaRPr lang="en-US" sz="28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2B6CF-7627-E95F-09D3-3C86BC0B3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369" y="4475739"/>
            <a:ext cx="1905000" cy="1905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827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5D397-D6F1-F9F3-8689-8A8073A80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Exploring predictor space</a:t>
            </a:r>
          </a:p>
          <a:p>
            <a:endParaRPr lang="en-US" dirty="0"/>
          </a:p>
          <a:p>
            <a:r>
              <a:rPr lang="en-US" dirty="0"/>
              <a:t>Extending training period through 2024 (i.e., 3 spring seasons)</a:t>
            </a:r>
          </a:p>
          <a:p>
            <a:pPr lvl="1"/>
            <a:r>
              <a:rPr lang="en-US" dirty="0"/>
              <a:t>Convective parameters not updated past June 2024</a:t>
            </a:r>
          </a:p>
          <a:p>
            <a:pPr lvl="1"/>
            <a:endParaRPr lang="en-US" dirty="0"/>
          </a:p>
          <a:p>
            <a:r>
              <a:rPr lang="en-US" dirty="0"/>
              <a:t>Train GEFS-MLP without </a:t>
            </a:r>
            <a:r>
              <a:rPr lang="en-US" dirty="0" err="1"/>
              <a:t>precip</a:t>
            </a:r>
            <a:r>
              <a:rPr lang="en-US" dirty="0"/>
              <a:t> (apples to apples)</a:t>
            </a:r>
          </a:p>
          <a:p>
            <a:endParaRPr lang="en-US" dirty="0"/>
          </a:p>
          <a:p>
            <a:r>
              <a:rPr lang="en-US" dirty="0"/>
              <a:t>Proper ML evaluation (i.e., hyperparameter tuning, explainable AI)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0E03C8-123E-376C-D045-CDF8E594C616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 look ahead:</a:t>
            </a:r>
          </a:p>
        </p:txBody>
      </p:sp>
    </p:spTree>
    <p:extLst>
      <p:ext uri="{BB962C8B-B14F-4D97-AF65-F5344CB8AC3E}">
        <p14:creationId xmlns:p14="http://schemas.microsoft.com/office/powerpoint/2010/main" val="129852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9FE-75B6-85C6-C7BF-DF31908FCD00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AI-MLP Prediction Workflow</a:t>
            </a:r>
          </a:p>
        </p:txBody>
      </p:sp>
      <p:sp>
        <p:nvSpPr>
          <p:cNvPr id="3392" name="TextBox 3391">
            <a:extLst>
              <a:ext uri="{FF2B5EF4-FFF2-40B4-BE49-F238E27FC236}">
                <a16:creationId xmlns:a16="http://schemas.microsoft.com/office/drawing/2014/main" id="{2ADC3FE9-9538-4539-E672-A8DDC8D7C3BE}"/>
              </a:ext>
            </a:extLst>
          </p:cNvPr>
          <p:cNvSpPr txBox="1"/>
          <p:nvPr/>
        </p:nvSpPr>
        <p:spPr>
          <a:xfrm>
            <a:off x="1449682" y="4319374"/>
            <a:ext cx="837442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CAPE</a:t>
            </a:r>
          </a:p>
          <a:p>
            <a:r>
              <a:rPr lang="en-US" dirty="0"/>
              <a:t>CIN</a:t>
            </a:r>
          </a:p>
          <a:p>
            <a:r>
              <a:rPr lang="en-US" dirty="0"/>
              <a:t>MSLP</a:t>
            </a:r>
          </a:p>
          <a:p>
            <a:r>
              <a:rPr lang="en-US" dirty="0"/>
              <a:t>Shear</a:t>
            </a:r>
          </a:p>
          <a:p>
            <a:r>
              <a:rPr lang="en-US" dirty="0"/>
              <a:t>etc.</a:t>
            </a:r>
          </a:p>
        </p:txBody>
      </p:sp>
      <p:cxnSp>
        <p:nvCxnSpPr>
          <p:cNvPr id="3394" name="Straight Arrow Connector 3393">
            <a:extLst>
              <a:ext uri="{FF2B5EF4-FFF2-40B4-BE49-F238E27FC236}">
                <a16:creationId xmlns:a16="http://schemas.microsoft.com/office/drawing/2014/main" id="{35ABF3FA-B3A7-2D5F-788C-8893AB204610}"/>
              </a:ext>
            </a:extLst>
          </p:cNvPr>
          <p:cNvCxnSpPr>
            <a:cxnSpLocks/>
          </p:cNvCxnSpPr>
          <p:nvPr/>
        </p:nvCxnSpPr>
        <p:spPr>
          <a:xfrm flipV="1">
            <a:off x="2220919" y="3873106"/>
            <a:ext cx="1830469" cy="9079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8" name="Right Brace 3397">
            <a:extLst>
              <a:ext uri="{FF2B5EF4-FFF2-40B4-BE49-F238E27FC236}">
                <a16:creationId xmlns:a16="http://schemas.microsoft.com/office/drawing/2014/main" id="{7416195E-C800-1053-45FD-0E6AEFD3E9E4}"/>
              </a:ext>
            </a:extLst>
          </p:cNvPr>
          <p:cNvSpPr/>
          <p:nvPr/>
        </p:nvSpPr>
        <p:spPr>
          <a:xfrm rot="13334447">
            <a:off x="4403413" y="940646"/>
            <a:ext cx="381543" cy="2400092"/>
          </a:xfrm>
          <a:prstGeom prst="rightBrace">
            <a:avLst>
              <a:gd name="adj1" fmla="val 142200"/>
              <a:gd name="adj2" fmla="val 50000"/>
            </a:avLst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9" name="TextBox 3398">
            <a:extLst>
              <a:ext uri="{FF2B5EF4-FFF2-40B4-BE49-F238E27FC236}">
                <a16:creationId xmlns:a16="http://schemas.microsoft.com/office/drawing/2014/main" id="{89F467EC-EC00-5148-6149-878C30E104DB}"/>
              </a:ext>
            </a:extLst>
          </p:cNvPr>
          <p:cNvSpPr txBox="1"/>
          <p:nvPr/>
        </p:nvSpPr>
        <p:spPr>
          <a:xfrm>
            <a:off x="3608134" y="1513160"/>
            <a:ext cx="1005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24 h forecast window</a:t>
            </a:r>
          </a:p>
        </p:txBody>
      </p:sp>
      <p:pic>
        <p:nvPicPr>
          <p:cNvPr id="3400" name="Picture 4">
            <a:extLst>
              <a:ext uri="{FF2B5EF4-FFF2-40B4-BE49-F238E27FC236}">
                <a16:creationId xmlns:a16="http://schemas.microsoft.com/office/drawing/2014/main" id="{AFB9320A-7152-05D2-0331-B3A0735B2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/>
          <a:stretch/>
        </p:blipFill>
        <p:spPr bwMode="auto">
          <a:xfrm>
            <a:off x="505540" y="1316723"/>
            <a:ext cx="2989922" cy="21897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3" name="TextBox 3402">
            <a:extLst>
              <a:ext uri="{FF2B5EF4-FFF2-40B4-BE49-F238E27FC236}">
                <a16:creationId xmlns:a16="http://schemas.microsoft.com/office/drawing/2014/main" id="{A68892EE-9446-6430-7168-5B1B587D80AD}"/>
              </a:ext>
            </a:extLst>
          </p:cNvPr>
          <p:cNvSpPr txBox="1"/>
          <p:nvPr/>
        </p:nvSpPr>
        <p:spPr>
          <a:xfrm>
            <a:off x="579530" y="3506500"/>
            <a:ext cx="272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AI model</a:t>
            </a:r>
          </a:p>
          <a:p>
            <a:pPr algn="ctr"/>
            <a:r>
              <a:rPr lang="en-US" b="1" dirty="0"/>
              <a:t>environmental parameters</a:t>
            </a:r>
          </a:p>
        </p:txBody>
      </p:sp>
      <p:grpSp>
        <p:nvGrpSpPr>
          <p:cNvPr id="3577" name="Group 3576">
            <a:extLst>
              <a:ext uri="{FF2B5EF4-FFF2-40B4-BE49-F238E27FC236}">
                <a16:creationId xmlns:a16="http://schemas.microsoft.com/office/drawing/2014/main" id="{A338DE04-BAF8-EBF6-5488-1E2607102F1F}"/>
              </a:ext>
            </a:extLst>
          </p:cNvPr>
          <p:cNvGrpSpPr/>
          <p:nvPr/>
        </p:nvGrpSpPr>
        <p:grpSpPr>
          <a:xfrm>
            <a:off x="8474164" y="1441213"/>
            <a:ext cx="2243767" cy="2192702"/>
            <a:chOff x="7784371" y="883708"/>
            <a:chExt cx="2975084" cy="2757487"/>
          </a:xfr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grpSpPr>
        <p:sp>
          <p:nvSpPr>
            <p:cNvPr id="3404" name="Oval 3403">
              <a:extLst>
                <a:ext uri="{FF2B5EF4-FFF2-40B4-BE49-F238E27FC236}">
                  <a16:creationId xmlns:a16="http://schemas.microsoft.com/office/drawing/2014/main" id="{6E334492-8855-BC8F-F90F-8C86FA9D716B}"/>
                </a:ext>
              </a:extLst>
            </p:cNvPr>
            <p:cNvSpPr/>
            <p:nvPr/>
          </p:nvSpPr>
          <p:spPr>
            <a:xfrm>
              <a:off x="8508100" y="342162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5" name="Oval 3404">
              <a:extLst>
                <a:ext uri="{FF2B5EF4-FFF2-40B4-BE49-F238E27FC236}">
                  <a16:creationId xmlns:a16="http://schemas.microsoft.com/office/drawing/2014/main" id="{36C76074-6F5F-50BC-84D5-8C1547F1E0E7}"/>
                </a:ext>
              </a:extLst>
            </p:cNvPr>
            <p:cNvSpPr/>
            <p:nvPr/>
          </p:nvSpPr>
          <p:spPr>
            <a:xfrm>
              <a:off x="8792535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6" name="Oval 3405">
              <a:extLst>
                <a:ext uri="{FF2B5EF4-FFF2-40B4-BE49-F238E27FC236}">
                  <a16:creationId xmlns:a16="http://schemas.microsoft.com/office/drawing/2014/main" id="{E179DB6B-94F2-8FC3-413A-56042AB8FD85}"/>
                </a:ext>
              </a:extLst>
            </p:cNvPr>
            <p:cNvSpPr/>
            <p:nvPr/>
          </p:nvSpPr>
          <p:spPr>
            <a:xfrm>
              <a:off x="9076970" y="342556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7" name="Oval 3406">
              <a:extLst>
                <a:ext uri="{FF2B5EF4-FFF2-40B4-BE49-F238E27FC236}">
                  <a16:creationId xmlns:a16="http://schemas.microsoft.com/office/drawing/2014/main" id="{661FCF83-9F08-0627-9418-F880A64FDAEF}"/>
                </a:ext>
              </a:extLst>
            </p:cNvPr>
            <p:cNvSpPr/>
            <p:nvPr/>
          </p:nvSpPr>
          <p:spPr>
            <a:xfrm>
              <a:off x="9376270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8" name="Oval 3407">
              <a:extLst>
                <a:ext uri="{FF2B5EF4-FFF2-40B4-BE49-F238E27FC236}">
                  <a16:creationId xmlns:a16="http://schemas.microsoft.com/office/drawing/2014/main" id="{195B652D-FA35-2295-D20D-C3660599069C}"/>
                </a:ext>
              </a:extLst>
            </p:cNvPr>
            <p:cNvSpPr/>
            <p:nvPr/>
          </p:nvSpPr>
          <p:spPr>
            <a:xfrm>
              <a:off x="9660705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9" name="Oval 3408">
              <a:extLst>
                <a:ext uri="{FF2B5EF4-FFF2-40B4-BE49-F238E27FC236}">
                  <a16:creationId xmlns:a16="http://schemas.microsoft.com/office/drawing/2014/main" id="{61A08683-B594-DA24-C53D-F366EF1A1772}"/>
                </a:ext>
              </a:extLst>
            </p:cNvPr>
            <p:cNvSpPr/>
            <p:nvPr/>
          </p:nvSpPr>
          <p:spPr>
            <a:xfrm>
              <a:off x="9945140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0" name="Oval 3409">
              <a:extLst>
                <a:ext uri="{FF2B5EF4-FFF2-40B4-BE49-F238E27FC236}">
                  <a16:creationId xmlns:a16="http://schemas.microsoft.com/office/drawing/2014/main" id="{6C83AD64-F850-CE39-89C4-B7C1F3B562A7}"/>
                </a:ext>
              </a:extLst>
            </p:cNvPr>
            <p:cNvSpPr/>
            <p:nvPr/>
          </p:nvSpPr>
          <p:spPr>
            <a:xfrm>
              <a:off x="10244440" y="342819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1" name="Oval 3410">
              <a:extLst>
                <a:ext uri="{FF2B5EF4-FFF2-40B4-BE49-F238E27FC236}">
                  <a16:creationId xmlns:a16="http://schemas.microsoft.com/office/drawing/2014/main" id="{B204DD4A-A5DB-B98E-3320-7023B389EDA5}"/>
                </a:ext>
              </a:extLst>
            </p:cNvPr>
            <p:cNvSpPr/>
            <p:nvPr/>
          </p:nvSpPr>
          <p:spPr>
            <a:xfrm>
              <a:off x="10528875" y="342819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2" name="Oval 3411">
              <a:extLst>
                <a:ext uri="{FF2B5EF4-FFF2-40B4-BE49-F238E27FC236}">
                  <a16:creationId xmlns:a16="http://schemas.microsoft.com/office/drawing/2014/main" id="{C1597B80-36EE-573A-BE55-1E5D5C5E7045}"/>
                </a:ext>
              </a:extLst>
            </p:cNvPr>
            <p:cNvSpPr/>
            <p:nvPr/>
          </p:nvSpPr>
          <p:spPr>
            <a:xfrm>
              <a:off x="8508100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3" name="Oval 3412">
              <a:extLst>
                <a:ext uri="{FF2B5EF4-FFF2-40B4-BE49-F238E27FC236}">
                  <a16:creationId xmlns:a16="http://schemas.microsoft.com/office/drawing/2014/main" id="{A72B2DA9-1B14-7960-A8BC-63AAC433B75B}"/>
                </a:ext>
              </a:extLst>
            </p:cNvPr>
            <p:cNvSpPr/>
            <p:nvPr/>
          </p:nvSpPr>
          <p:spPr>
            <a:xfrm>
              <a:off x="8792535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4" name="Oval 3413">
              <a:extLst>
                <a:ext uri="{FF2B5EF4-FFF2-40B4-BE49-F238E27FC236}">
                  <a16:creationId xmlns:a16="http://schemas.microsoft.com/office/drawing/2014/main" id="{8A9A1447-1F42-61BD-0882-9735BE5E92E1}"/>
                </a:ext>
              </a:extLst>
            </p:cNvPr>
            <p:cNvSpPr/>
            <p:nvPr/>
          </p:nvSpPr>
          <p:spPr>
            <a:xfrm>
              <a:off x="9076970" y="31667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5" name="Oval 3414">
              <a:extLst>
                <a:ext uri="{FF2B5EF4-FFF2-40B4-BE49-F238E27FC236}">
                  <a16:creationId xmlns:a16="http://schemas.microsoft.com/office/drawing/2014/main" id="{CC74D88E-85EB-8678-BFB7-8D04C1F231B4}"/>
                </a:ext>
              </a:extLst>
            </p:cNvPr>
            <p:cNvSpPr/>
            <p:nvPr/>
          </p:nvSpPr>
          <p:spPr>
            <a:xfrm>
              <a:off x="9376270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6" name="Oval 3415">
              <a:extLst>
                <a:ext uri="{FF2B5EF4-FFF2-40B4-BE49-F238E27FC236}">
                  <a16:creationId xmlns:a16="http://schemas.microsoft.com/office/drawing/2014/main" id="{35E98655-59AF-E6BB-EEE9-37676CE9C726}"/>
                </a:ext>
              </a:extLst>
            </p:cNvPr>
            <p:cNvSpPr/>
            <p:nvPr/>
          </p:nvSpPr>
          <p:spPr>
            <a:xfrm>
              <a:off x="9660705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7" name="Oval 3416">
              <a:extLst>
                <a:ext uri="{FF2B5EF4-FFF2-40B4-BE49-F238E27FC236}">
                  <a16:creationId xmlns:a16="http://schemas.microsoft.com/office/drawing/2014/main" id="{FB9BA7E8-F3E5-6DB0-1CFF-BF489A3AEFE5}"/>
                </a:ext>
              </a:extLst>
            </p:cNvPr>
            <p:cNvSpPr/>
            <p:nvPr/>
          </p:nvSpPr>
          <p:spPr>
            <a:xfrm>
              <a:off x="9945140" y="316281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8" name="Oval 3417">
              <a:extLst>
                <a:ext uri="{FF2B5EF4-FFF2-40B4-BE49-F238E27FC236}">
                  <a16:creationId xmlns:a16="http://schemas.microsoft.com/office/drawing/2014/main" id="{24E88CD6-30C4-E753-7FD2-D36D2D6728F2}"/>
                </a:ext>
              </a:extLst>
            </p:cNvPr>
            <p:cNvSpPr/>
            <p:nvPr/>
          </p:nvSpPr>
          <p:spPr>
            <a:xfrm>
              <a:off x="10244440" y="316937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9" name="Oval 3418">
              <a:extLst>
                <a:ext uri="{FF2B5EF4-FFF2-40B4-BE49-F238E27FC236}">
                  <a16:creationId xmlns:a16="http://schemas.microsoft.com/office/drawing/2014/main" id="{176ED011-45EC-79C7-C5C2-9AC53834766F}"/>
                </a:ext>
              </a:extLst>
            </p:cNvPr>
            <p:cNvSpPr/>
            <p:nvPr/>
          </p:nvSpPr>
          <p:spPr>
            <a:xfrm>
              <a:off x="10528875" y="3169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0" name="Oval 3419">
              <a:extLst>
                <a:ext uri="{FF2B5EF4-FFF2-40B4-BE49-F238E27FC236}">
                  <a16:creationId xmlns:a16="http://schemas.microsoft.com/office/drawing/2014/main" id="{82B11BE7-9124-5553-A5E5-2075788420D8}"/>
                </a:ext>
              </a:extLst>
            </p:cNvPr>
            <p:cNvSpPr/>
            <p:nvPr/>
          </p:nvSpPr>
          <p:spPr>
            <a:xfrm>
              <a:off x="8508100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1" name="Oval 3420">
              <a:extLst>
                <a:ext uri="{FF2B5EF4-FFF2-40B4-BE49-F238E27FC236}">
                  <a16:creationId xmlns:a16="http://schemas.microsoft.com/office/drawing/2014/main" id="{F6706347-2150-D557-823B-0DC7D54EA54E}"/>
                </a:ext>
              </a:extLst>
            </p:cNvPr>
            <p:cNvSpPr/>
            <p:nvPr/>
          </p:nvSpPr>
          <p:spPr>
            <a:xfrm>
              <a:off x="8792535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2" name="Oval 3421">
              <a:extLst>
                <a:ext uri="{FF2B5EF4-FFF2-40B4-BE49-F238E27FC236}">
                  <a16:creationId xmlns:a16="http://schemas.microsoft.com/office/drawing/2014/main" id="{D91B41B8-3784-9902-5ED7-CDA436DA5EE6}"/>
                </a:ext>
              </a:extLst>
            </p:cNvPr>
            <p:cNvSpPr/>
            <p:nvPr/>
          </p:nvSpPr>
          <p:spPr>
            <a:xfrm>
              <a:off x="9076970" y="289742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3" name="Oval 3422">
              <a:extLst>
                <a:ext uri="{FF2B5EF4-FFF2-40B4-BE49-F238E27FC236}">
                  <a16:creationId xmlns:a16="http://schemas.microsoft.com/office/drawing/2014/main" id="{F7608E7C-9B70-6036-1D0F-6FF8377BBD13}"/>
                </a:ext>
              </a:extLst>
            </p:cNvPr>
            <p:cNvSpPr/>
            <p:nvPr/>
          </p:nvSpPr>
          <p:spPr>
            <a:xfrm>
              <a:off x="9376270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4" name="Oval 3423">
              <a:extLst>
                <a:ext uri="{FF2B5EF4-FFF2-40B4-BE49-F238E27FC236}">
                  <a16:creationId xmlns:a16="http://schemas.microsoft.com/office/drawing/2014/main" id="{0D74384E-2161-60B4-DAEE-9FEA5521A23C}"/>
                </a:ext>
              </a:extLst>
            </p:cNvPr>
            <p:cNvSpPr/>
            <p:nvPr/>
          </p:nvSpPr>
          <p:spPr>
            <a:xfrm>
              <a:off x="9660705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5" name="Oval 3424">
              <a:extLst>
                <a:ext uri="{FF2B5EF4-FFF2-40B4-BE49-F238E27FC236}">
                  <a16:creationId xmlns:a16="http://schemas.microsoft.com/office/drawing/2014/main" id="{74D9FF0B-7F3F-3E70-6ED6-073C6091F769}"/>
                </a:ext>
              </a:extLst>
            </p:cNvPr>
            <p:cNvSpPr/>
            <p:nvPr/>
          </p:nvSpPr>
          <p:spPr>
            <a:xfrm>
              <a:off x="9945140" y="289348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6" name="Oval 3425">
              <a:extLst>
                <a:ext uri="{FF2B5EF4-FFF2-40B4-BE49-F238E27FC236}">
                  <a16:creationId xmlns:a16="http://schemas.microsoft.com/office/drawing/2014/main" id="{35D02AD8-C674-A8B0-5075-29EC8BD4C9A6}"/>
                </a:ext>
              </a:extLst>
            </p:cNvPr>
            <p:cNvSpPr/>
            <p:nvPr/>
          </p:nvSpPr>
          <p:spPr>
            <a:xfrm>
              <a:off x="10244440" y="29000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7" name="Oval 3426">
              <a:extLst>
                <a:ext uri="{FF2B5EF4-FFF2-40B4-BE49-F238E27FC236}">
                  <a16:creationId xmlns:a16="http://schemas.microsoft.com/office/drawing/2014/main" id="{D01B591F-1677-E71B-FAC6-80F219B435A3}"/>
                </a:ext>
              </a:extLst>
            </p:cNvPr>
            <p:cNvSpPr/>
            <p:nvPr/>
          </p:nvSpPr>
          <p:spPr>
            <a:xfrm>
              <a:off x="10528875" y="290005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8" name="Oval 3427">
              <a:extLst>
                <a:ext uri="{FF2B5EF4-FFF2-40B4-BE49-F238E27FC236}">
                  <a16:creationId xmlns:a16="http://schemas.microsoft.com/office/drawing/2014/main" id="{4B9113FF-1C5B-F6AE-FC66-6C07C6B01B4A}"/>
                </a:ext>
              </a:extLst>
            </p:cNvPr>
            <p:cNvSpPr/>
            <p:nvPr/>
          </p:nvSpPr>
          <p:spPr>
            <a:xfrm>
              <a:off x="8508100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9" name="Oval 3428">
              <a:extLst>
                <a:ext uri="{FF2B5EF4-FFF2-40B4-BE49-F238E27FC236}">
                  <a16:creationId xmlns:a16="http://schemas.microsoft.com/office/drawing/2014/main" id="{6E952B73-4349-FA0B-99B2-F97520A28142}"/>
                </a:ext>
              </a:extLst>
            </p:cNvPr>
            <p:cNvSpPr/>
            <p:nvPr/>
          </p:nvSpPr>
          <p:spPr>
            <a:xfrm>
              <a:off x="8792535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0" name="Oval 3429">
              <a:extLst>
                <a:ext uri="{FF2B5EF4-FFF2-40B4-BE49-F238E27FC236}">
                  <a16:creationId xmlns:a16="http://schemas.microsoft.com/office/drawing/2014/main" id="{8A674CC3-A6C7-0DB6-A986-E024DAED5B7B}"/>
                </a:ext>
              </a:extLst>
            </p:cNvPr>
            <p:cNvSpPr/>
            <p:nvPr/>
          </p:nvSpPr>
          <p:spPr>
            <a:xfrm>
              <a:off x="9076970" y="26175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1" name="Oval 3430">
              <a:extLst>
                <a:ext uri="{FF2B5EF4-FFF2-40B4-BE49-F238E27FC236}">
                  <a16:creationId xmlns:a16="http://schemas.microsoft.com/office/drawing/2014/main" id="{A0343D7A-4B1E-EF23-F3C7-BE48A4DBECB9}"/>
                </a:ext>
              </a:extLst>
            </p:cNvPr>
            <p:cNvSpPr/>
            <p:nvPr/>
          </p:nvSpPr>
          <p:spPr>
            <a:xfrm>
              <a:off x="9376270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2" name="Oval 3431">
              <a:extLst>
                <a:ext uri="{FF2B5EF4-FFF2-40B4-BE49-F238E27FC236}">
                  <a16:creationId xmlns:a16="http://schemas.microsoft.com/office/drawing/2014/main" id="{A28861D4-C5E2-F370-0EAE-8FD678E252BD}"/>
                </a:ext>
              </a:extLst>
            </p:cNvPr>
            <p:cNvSpPr/>
            <p:nvPr/>
          </p:nvSpPr>
          <p:spPr>
            <a:xfrm>
              <a:off x="9660705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3" name="Oval 3432">
              <a:extLst>
                <a:ext uri="{FF2B5EF4-FFF2-40B4-BE49-F238E27FC236}">
                  <a16:creationId xmlns:a16="http://schemas.microsoft.com/office/drawing/2014/main" id="{C81014D5-B9AE-EBBF-7E31-8342FD298553}"/>
                </a:ext>
              </a:extLst>
            </p:cNvPr>
            <p:cNvSpPr/>
            <p:nvPr/>
          </p:nvSpPr>
          <p:spPr>
            <a:xfrm>
              <a:off x="9945140" y="26136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4" name="Oval 3433">
              <a:extLst>
                <a:ext uri="{FF2B5EF4-FFF2-40B4-BE49-F238E27FC236}">
                  <a16:creationId xmlns:a16="http://schemas.microsoft.com/office/drawing/2014/main" id="{08698091-EE52-EDFE-E033-CDB940320C32}"/>
                </a:ext>
              </a:extLst>
            </p:cNvPr>
            <p:cNvSpPr/>
            <p:nvPr/>
          </p:nvSpPr>
          <p:spPr>
            <a:xfrm>
              <a:off x="10244440" y="26202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5" name="Oval 3434">
              <a:extLst>
                <a:ext uri="{FF2B5EF4-FFF2-40B4-BE49-F238E27FC236}">
                  <a16:creationId xmlns:a16="http://schemas.microsoft.com/office/drawing/2014/main" id="{1501A6E7-8AF5-BFA0-9B94-0987B850D13C}"/>
                </a:ext>
              </a:extLst>
            </p:cNvPr>
            <p:cNvSpPr/>
            <p:nvPr/>
          </p:nvSpPr>
          <p:spPr>
            <a:xfrm>
              <a:off x="10528875" y="26202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6" name="Oval 3435">
              <a:extLst>
                <a:ext uri="{FF2B5EF4-FFF2-40B4-BE49-F238E27FC236}">
                  <a16:creationId xmlns:a16="http://schemas.microsoft.com/office/drawing/2014/main" id="{2C91B09C-DCD2-346C-EAA5-550A17621052}"/>
                </a:ext>
              </a:extLst>
            </p:cNvPr>
            <p:cNvSpPr/>
            <p:nvPr/>
          </p:nvSpPr>
          <p:spPr>
            <a:xfrm>
              <a:off x="850810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7" name="Oval 3436">
              <a:extLst>
                <a:ext uri="{FF2B5EF4-FFF2-40B4-BE49-F238E27FC236}">
                  <a16:creationId xmlns:a16="http://schemas.microsoft.com/office/drawing/2014/main" id="{9E3B64D3-C311-4167-296C-DCDF863C1A8A}"/>
                </a:ext>
              </a:extLst>
            </p:cNvPr>
            <p:cNvSpPr/>
            <p:nvPr/>
          </p:nvSpPr>
          <p:spPr>
            <a:xfrm>
              <a:off x="8792535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8" name="Oval 3437">
              <a:extLst>
                <a:ext uri="{FF2B5EF4-FFF2-40B4-BE49-F238E27FC236}">
                  <a16:creationId xmlns:a16="http://schemas.microsoft.com/office/drawing/2014/main" id="{6F44D1EA-30C9-2281-66AA-E3990466F624}"/>
                </a:ext>
              </a:extLst>
            </p:cNvPr>
            <p:cNvSpPr/>
            <p:nvPr/>
          </p:nvSpPr>
          <p:spPr>
            <a:xfrm>
              <a:off x="9076970" y="23482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9" name="Oval 3438">
              <a:extLst>
                <a:ext uri="{FF2B5EF4-FFF2-40B4-BE49-F238E27FC236}">
                  <a16:creationId xmlns:a16="http://schemas.microsoft.com/office/drawing/2014/main" id="{1C34784B-2755-39A3-1E7C-3C2E037833AE}"/>
                </a:ext>
              </a:extLst>
            </p:cNvPr>
            <p:cNvSpPr/>
            <p:nvPr/>
          </p:nvSpPr>
          <p:spPr>
            <a:xfrm>
              <a:off x="9376270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0" name="Oval 3439">
              <a:extLst>
                <a:ext uri="{FF2B5EF4-FFF2-40B4-BE49-F238E27FC236}">
                  <a16:creationId xmlns:a16="http://schemas.microsoft.com/office/drawing/2014/main" id="{C2B6211A-61F7-A320-371A-659438EE0345}"/>
                </a:ext>
              </a:extLst>
            </p:cNvPr>
            <p:cNvSpPr/>
            <p:nvPr/>
          </p:nvSpPr>
          <p:spPr>
            <a:xfrm>
              <a:off x="9660705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1" name="Oval 3440">
              <a:extLst>
                <a:ext uri="{FF2B5EF4-FFF2-40B4-BE49-F238E27FC236}">
                  <a16:creationId xmlns:a16="http://schemas.microsoft.com/office/drawing/2014/main" id="{96787CDD-8EBF-753C-FA17-F1967E409BF2}"/>
                </a:ext>
              </a:extLst>
            </p:cNvPr>
            <p:cNvSpPr/>
            <p:nvPr/>
          </p:nvSpPr>
          <p:spPr>
            <a:xfrm>
              <a:off x="994514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2" name="Oval 3441">
              <a:extLst>
                <a:ext uri="{FF2B5EF4-FFF2-40B4-BE49-F238E27FC236}">
                  <a16:creationId xmlns:a16="http://schemas.microsoft.com/office/drawing/2014/main" id="{3EE3A893-2401-F5A6-7FAC-2563AD4EF677}"/>
                </a:ext>
              </a:extLst>
            </p:cNvPr>
            <p:cNvSpPr/>
            <p:nvPr/>
          </p:nvSpPr>
          <p:spPr>
            <a:xfrm>
              <a:off x="10244440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3" name="Oval 3442">
              <a:extLst>
                <a:ext uri="{FF2B5EF4-FFF2-40B4-BE49-F238E27FC236}">
                  <a16:creationId xmlns:a16="http://schemas.microsoft.com/office/drawing/2014/main" id="{B231212D-2E3D-B2EF-4C65-3DA5026C1C8D}"/>
                </a:ext>
              </a:extLst>
            </p:cNvPr>
            <p:cNvSpPr/>
            <p:nvPr/>
          </p:nvSpPr>
          <p:spPr>
            <a:xfrm>
              <a:off x="10528875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4" name="Oval 3443">
              <a:extLst>
                <a:ext uri="{FF2B5EF4-FFF2-40B4-BE49-F238E27FC236}">
                  <a16:creationId xmlns:a16="http://schemas.microsoft.com/office/drawing/2014/main" id="{507BD587-B8C2-F1A9-5C9D-2FA117F0CBCE}"/>
                </a:ext>
              </a:extLst>
            </p:cNvPr>
            <p:cNvSpPr/>
            <p:nvPr/>
          </p:nvSpPr>
          <p:spPr>
            <a:xfrm>
              <a:off x="8508100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5" name="Oval 3444">
              <a:extLst>
                <a:ext uri="{FF2B5EF4-FFF2-40B4-BE49-F238E27FC236}">
                  <a16:creationId xmlns:a16="http://schemas.microsoft.com/office/drawing/2014/main" id="{463A8606-77E3-61F6-A61B-037157E758EF}"/>
                </a:ext>
              </a:extLst>
            </p:cNvPr>
            <p:cNvSpPr/>
            <p:nvPr/>
          </p:nvSpPr>
          <p:spPr>
            <a:xfrm>
              <a:off x="8792535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6" name="Oval 3445">
              <a:extLst>
                <a:ext uri="{FF2B5EF4-FFF2-40B4-BE49-F238E27FC236}">
                  <a16:creationId xmlns:a16="http://schemas.microsoft.com/office/drawing/2014/main" id="{99E48505-9653-EFB3-9ACA-05AB1BA7AF14}"/>
                </a:ext>
              </a:extLst>
            </p:cNvPr>
            <p:cNvSpPr/>
            <p:nvPr/>
          </p:nvSpPr>
          <p:spPr>
            <a:xfrm>
              <a:off x="9076970" y="20920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7" name="Oval 3446">
              <a:extLst>
                <a:ext uri="{FF2B5EF4-FFF2-40B4-BE49-F238E27FC236}">
                  <a16:creationId xmlns:a16="http://schemas.microsoft.com/office/drawing/2014/main" id="{A54639AA-F49C-3A76-6786-F6116CCD0C14}"/>
                </a:ext>
              </a:extLst>
            </p:cNvPr>
            <p:cNvSpPr/>
            <p:nvPr/>
          </p:nvSpPr>
          <p:spPr>
            <a:xfrm>
              <a:off x="9376270" y="20841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8" name="Oval 3447">
              <a:extLst>
                <a:ext uri="{FF2B5EF4-FFF2-40B4-BE49-F238E27FC236}">
                  <a16:creationId xmlns:a16="http://schemas.microsoft.com/office/drawing/2014/main" id="{519B1434-D6E5-9610-9DED-9A55C6AAD2C7}"/>
                </a:ext>
              </a:extLst>
            </p:cNvPr>
            <p:cNvSpPr/>
            <p:nvPr/>
          </p:nvSpPr>
          <p:spPr>
            <a:xfrm>
              <a:off x="9660705" y="20841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9" name="Oval 3448">
              <a:extLst>
                <a:ext uri="{FF2B5EF4-FFF2-40B4-BE49-F238E27FC236}">
                  <a16:creationId xmlns:a16="http://schemas.microsoft.com/office/drawing/2014/main" id="{7B3DFB8C-7B6F-A981-BE80-33BA395FDED2}"/>
                </a:ext>
              </a:extLst>
            </p:cNvPr>
            <p:cNvSpPr/>
            <p:nvPr/>
          </p:nvSpPr>
          <p:spPr>
            <a:xfrm>
              <a:off x="9945140" y="208812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0" name="Oval 3449">
              <a:extLst>
                <a:ext uri="{FF2B5EF4-FFF2-40B4-BE49-F238E27FC236}">
                  <a16:creationId xmlns:a16="http://schemas.microsoft.com/office/drawing/2014/main" id="{D6E8BABF-B93F-2A12-3478-4193C13D314B}"/>
                </a:ext>
              </a:extLst>
            </p:cNvPr>
            <p:cNvSpPr/>
            <p:nvPr/>
          </p:nvSpPr>
          <p:spPr>
            <a:xfrm>
              <a:off x="10244440" y="20946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1" name="Oval 3450">
              <a:extLst>
                <a:ext uri="{FF2B5EF4-FFF2-40B4-BE49-F238E27FC236}">
                  <a16:creationId xmlns:a16="http://schemas.microsoft.com/office/drawing/2014/main" id="{1CC596D7-ABB3-009E-840A-37D7E032DB5A}"/>
                </a:ext>
              </a:extLst>
            </p:cNvPr>
            <p:cNvSpPr/>
            <p:nvPr/>
          </p:nvSpPr>
          <p:spPr>
            <a:xfrm>
              <a:off x="10528875" y="20946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2" name="Oval 3451">
              <a:extLst>
                <a:ext uri="{FF2B5EF4-FFF2-40B4-BE49-F238E27FC236}">
                  <a16:creationId xmlns:a16="http://schemas.microsoft.com/office/drawing/2014/main" id="{AB0B7ACF-7AFF-0BB2-BDD3-FDC32D822A6A}"/>
                </a:ext>
              </a:extLst>
            </p:cNvPr>
            <p:cNvSpPr/>
            <p:nvPr/>
          </p:nvSpPr>
          <p:spPr>
            <a:xfrm>
              <a:off x="8508100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3" name="Oval 3452">
              <a:extLst>
                <a:ext uri="{FF2B5EF4-FFF2-40B4-BE49-F238E27FC236}">
                  <a16:creationId xmlns:a16="http://schemas.microsoft.com/office/drawing/2014/main" id="{8253D11E-48C5-577E-C4E3-0844FA05F989}"/>
                </a:ext>
              </a:extLst>
            </p:cNvPr>
            <p:cNvSpPr/>
            <p:nvPr/>
          </p:nvSpPr>
          <p:spPr>
            <a:xfrm>
              <a:off x="8792535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4" name="Oval 3453">
              <a:extLst>
                <a:ext uri="{FF2B5EF4-FFF2-40B4-BE49-F238E27FC236}">
                  <a16:creationId xmlns:a16="http://schemas.microsoft.com/office/drawing/2014/main" id="{757658DB-96CF-FF67-143B-A8AAD0AA3A8E}"/>
                </a:ext>
              </a:extLst>
            </p:cNvPr>
            <p:cNvSpPr/>
            <p:nvPr/>
          </p:nvSpPr>
          <p:spPr>
            <a:xfrm>
              <a:off x="9076970" y="18227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5" name="Oval 3454">
              <a:extLst>
                <a:ext uri="{FF2B5EF4-FFF2-40B4-BE49-F238E27FC236}">
                  <a16:creationId xmlns:a16="http://schemas.microsoft.com/office/drawing/2014/main" id="{77C5EF5D-E232-B2A8-F5D9-D3A6185FF2CC}"/>
                </a:ext>
              </a:extLst>
            </p:cNvPr>
            <p:cNvSpPr/>
            <p:nvPr/>
          </p:nvSpPr>
          <p:spPr>
            <a:xfrm>
              <a:off x="9376270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6" name="Oval 3455">
              <a:extLst>
                <a:ext uri="{FF2B5EF4-FFF2-40B4-BE49-F238E27FC236}">
                  <a16:creationId xmlns:a16="http://schemas.microsoft.com/office/drawing/2014/main" id="{DC9ED38C-AA67-222B-66FF-2E121C9C6AD3}"/>
                </a:ext>
              </a:extLst>
            </p:cNvPr>
            <p:cNvSpPr/>
            <p:nvPr/>
          </p:nvSpPr>
          <p:spPr>
            <a:xfrm>
              <a:off x="9660705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7" name="Oval 3456">
              <a:extLst>
                <a:ext uri="{FF2B5EF4-FFF2-40B4-BE49-F238E27FC236}">
                  <a16:creationId xmlns:a16="http://schemas.microsoft.com/office/drawing/2014/main" id="{FF6068AC-0CB7-6049-E0CF-0108F2B60246}"/>
                </a:ext>
              </a:extLst>
            </p:cNvPr>
            <p:cNvSpPr/>
            <p:nvPr/>
          </p:nvSpPr>
          <p:spPr>
            <a:xfrm>
              <a:off x="9945140" y="18187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8" name="Oval 3457">
              <a:extLst>
                <a:ext uri="{FF2B5EF4-FFF2-40B4-BE49-F238E27FC236}">
                  <a16:creationId xmlns:a16="http://schemas.microsoft.com/office/drawing/2014/main" id="{1E2C1E67-28DD-6C1C-82FF-89B64353ACF8}"/>
                </a:ext>
              </a:extLst>
            </p:cNvPr>
            <p:cNvSpPr/>
            <p:nvPr/>
          </p:nvSpPr>
          <p:spPr>
            <a:xfrm>
              <a:off x="10244440" y="18253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9" name="Oval 3458">
              <a:extLst>
                <a:ext uri="{FF2B5EF4-FFF2-40B4-BE49-F238E27FC236}">
                  <a16:creationId xmlns:a16="http://schemas.microsoft.com/office/drawing/2014/main" id="{5DED91B4-E0CB-64C4-9A2B-5F4E024C1F67}"/>
                </a:ext>
              </a:extLst>
            </p:cNvPr>
            <p:cNvSpPr/>
            <p:nvPr/>
          </p:nvSpPr>
          <p:spPr>
            <a:xfrm>
              <a:off x="10528875" y="18253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0" name="Oval 3459">
              <a:extLst>
                <a:ext uri="{FF2B5EF4-FFF2-40B4-BE49-F238E27FC236}">
                  <a16:creationId xmlns:a16="http://schemas.microsoft.com/office/drawing/2014/main" id="{BF60638A-DC18-C82A-69BB-3E22AA3A67D2}"/>
                </a:ext>
              </a:extLst>
            </p:cNvPr>
            <p:cNvSpPr/>
            <p:nvPr/>
          </p:nvSpPr>
          <p:spPr>
            <a:xfrm>
              <a:off x="850810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1" name="Oval 3460">
              <a:extLst>
                <a:ext uri="{FF2B5EF4-FFF2-40B4-BE49-F238E27FC236}">
                  <a16:creationId xmlns:a16="http://schemas.microsoft.com/office/drawing/2014/main" id="{ECC4C7AE-0A1D-0E3A-5706-35D194994206}"/>
                </a:ext>
              </a:extLst>
            </p:cNvPr>
            <p:cNvSpPr/>
            <p:nvPr/>
          </p:nvSpPr>
          <p:spPr>
            <a:xfrm>
              <a:off x="8792535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2" name="Oval 3461">
              <a:extLst>
                <a:ext uri="{FF2B5EF4-FFF2-40B4-BE49-F238E27FC236}">
                  <a16:creationId xmlns:a16="http://schemas.microsoft.com/office/drawing/2014/main" id="{B1D0F5DC-3C13-F144-0284-B9593A70F985}"/>
                </a:ext>
              </a:extLst>
            </p:cNvPr>
            <p:cNvSpPr/>
            <p:nvPr/>
          </p:nvSpPr>
          <p:spPr>
            <a:xfrm>
              <a:off x="9076970" y="15481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3" name="Oval 3462">
              <a:extLst>
                <a:ext uri="{FF2B5EF4-FFF2-40B4-BE49-F238E27FC236}">
                  <a16:creationId xmlns:a16="http://schemas.microsoft.com/office/drawing/2014/main" id="{F4E82C76-76C5-40C3-870D-8BF3BA88EB06}"/>
                </a:ext>
              </a:extLst>
            </p:cNvPr>
            <p:cNvSpPr/>
            <p:nvPr/>
          </p:nvSpPr>
          <p:spPr>
            <a:xfrm>
              <a:off x="9376270" y="15402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4" name="Oval 3463">
              <a:extLst>
                <a:ext uri="{FF2B5EF4-FFF2-40B4-BE49-F238E27FC236}">
                  <a16:creationId xmlns:a16="http://schemas.microsoft.com/office/drawing/2014/main" id="{953C2798-70CF-4BAD-D515-D874D29E3D24}"/>
                </a:ext>
              </a:extLst>
            </p:cNvPr>
            <p:cNvSpPr/>
            <p:nvPr/>
          </p:nvSpPr>
          <p:spPr>
            <a:xfrm>
              <a:off x="9660705" y="154027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5" name="Oval 3464">
              <a:extLst>
                <a:ext uri="{FF2B5EF4-FFF2-40B4-BE49-F238E27FC236}">
                  <a16:creationId xmlns:a16="http://schemas.microsoft.com/office/drawing/2014/main" id="{89C4A284-6147-E818-5ACC-10638DF29E76}"/>
                </a:ext>
              </a:extLst>
            </p:cNvPr>
            <p:cNvSpPr/>
            <p:nvPr/>
          </p:nvSpPr>
          <p:spPr>
            <a:xfrm>
              <a:off x="994514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6" name="Oval 3465">
              <a:extLst>
                <a:ext uri="{FF2B5EF4-FFF2-40B4-BE49-F238E27FC236}">
                  <a16:creationId xmlns:a16="http://schemas.microsoft.com/office/drawing/2014/main" id="{E962B386-BC88-B7E6-7E15-9910D758A80C}"/>
                </a:ext>
              </a:extLst>
            </p:cNvPr>
            <p:cNvSpPr/>
            <p:nvPr/>
          </p:nvSpPr>
          <p:spPr>
            <a:xfrm>
              <a:off x="10244440" y="15507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7" name="Oval 3466">
              <a:extLst>
                <a:ext uri="{FF2B5EF4-FFF2-40B4-BE49-F238E27FC236}">
                  <a16:creationId xmlns:a16="http://schemas.microsoft.com/office/drawing/2014/main" id="{38B8AEED-C57F-7519-B98A-E6D20AFF7340}"/>
                </a:ext>
              </a:extLst>
            </p:cNvPr>
            <p:cNvSpPr/>
            <p:nvPr/>
          </p:nvSpPr>
          <p:spPr>
            <a:xfrm>
              <a:off x="10528875" y="155078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8" name="Oval 3467">
              <a:extLst>
                <a:ext uri="{FF2B5EF4-FFF2-40B4-BE49-F238E27FC236}">
                  <a16:creationId xmlns:a16="http://schemas.microsoft.com/office/drawing/2014/main" id="{4A020AB5-5682-F65E-A90D-6D2E38714899}"/>
                </a:ext>
              </a:extLst>
            </p:cNvPr>
            <p:cNvSpPr/>
            <p:nvPr/>
          </p:nvSpPr>
          <p:spPr>
            <a:xfrm>
              <a:off x="850810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9" name="Oval 3468">
              <a:extLst>
                <a:ext uri="{FF2B5EF4-FFF2-40B4-BE49-F238E27FC236}">
                  <a16:creationId xmlns:a16="http://schemas.microsoft.com/office/drawing/2014/main" id="{0ED1D863-A171-CFB6-3C7D-D8ED75D42982}"/>
                </a:ext>
              </a:extLst>
            </p:cNvPr>
            <p:cNvSpPr/>
            <p:nvPr/>
          </p:nvSpPr>
          <p:spPr>
            <a:xfrm>
              <a:off x="8792535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0" name="Oval 3469">
              <a:extLst>
                <a:ext uri="{FF2B5EF4-FFF2-40B4-BE49-F238E27FC236}">
                  <a16:creationId xmlns:a16="http://schemas.microsoft.com/office/drawing/2014/main" id="{67DA38A2-0FE1-C721-2668-D199F9D70AA2}"/>
                </a:ext>
              </a:extLst>
            </p:cNvPr>
            <p:cNvSpPr/>
            <p:nvPr/>
          </p:nvSpPr>
          <p:spPr>
            <a:xfrm>
              <a:off x="9076970" y="127883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1" name="Oval 3470">
              <a:extLst>
                <a:ext uri="{FF2B5EF4-FFF2-40B4-BE49-F238E27FC236}">
                  <a16:creationId xmlns:a16="http://schemas.microsoft.com/office/drawing/2014/main" id="{28C6DE12-C9B1-65C7-BF4B-2CA2C533E74E}"/>
                </a:ext>
              </a:extLst>
            </p:cNvPr>
            <p:cNvSpPr/>
            <p:nvPr/>
          </p:nvSpPr>
          <p:spPr>
            <a:xfrm>
              <a:off x="9376270" y="127094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2" name="Oval 3471">
              <a:extLst>
                <a:ext uri="{FF2B5EF4-FFF2-40B4-BE49-F238E27FC236}">
                  <a16:creationId xmlns:a16="http://schemas.microsoft.com/office/drawing/2014/main" id="{5558F28F-9037-4477-0B4B-2E67E4419621}"/>
                </a:ext>
              </a:extLst>
            </p:cNvPr>
            <p:cNvSpPr/>
            <p:nvPr/>
          </p:nvSpPr>
          <p:spPr>
            <a:xfrm>
              <a:off x="9660705" y="127094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3" name="Oval 3472">
              <a:extLst>
                <a:ext uri="{FF2B5EF4-FFF2-40B4-BE49-F238E27FC236}">
                  <a16:creationId xmlns:a16="http://schemas.microsoft.com/office/drawing/2014/main" id="{66259A99-BFCE-EC3C-75EF-D4AD462CDB25}"/>
                </a:ext>
              </a:extLst>
            </p:cNvPr>
            <p:cNvSpPr/>
            <p:nvPr/>
          </p:nvSpPr>
          <p:spPr>
            <a:xfrm>
              <a:off x="994514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4" name="Oval 3473">
              <a:extLst>
                <a:ext uri="{FF2B5EF4-FFF2-40B4-BE49-F238E27FC236}">
                  <a16:creationId xmlns:a16="http://schemas.microsoft.com/office/drawing/2014/main" id="{1421F90C-B177-FFDF-34B0-1E6C579367B2}"/>
                </a:ext>
              </a:extLst>
            </p:cNvPr>
            <p:cNvSpPr/>
            <p:nvPr/>
          </p:nvSpPr>
          <p:spPr>
            <a:xfrm>
              <a:off x="10244440" y="128145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5" name="Oval 3474">
              <a:extLst>
                <a:ext uri="{FF2B5EF4-FFF2-40B4-BE49-F238E27FC236}">
                  <a16:creationId xmlns:a16="http://schemas.microsoft.com/office/drawing/2014/main" id="{795944B9-7E8B-35A8-503C-F51E5E1F92B7}"/>
                </a:ext>
              </a:extLst>
            </p:cNvPr>
            <p:cNvSpPr/>
            <p:nvPr/>
          </p:nvSpPr>
          <p:spPr>
            <a:xfrm>
              <a:off x="10528875" y="12814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6" name="Rectangle 3475">
              <a:extLst>
                <a:ext uri="{FF2B5EF4-FFF2-40B4-BE49-F238E27FC236}">
                  <a16:creationId xmlns:a16="http://schemas.microsoft.com/office/drawing/2014/main" id="{FA3FDFC5-38CE-7D89-C195-AB59076AB51C}"/>
                </a:ext>
              </a:extLst>
            </p:cNvPr>
            <p:cNvSpPr/>
            <p:nvPr/>
          </p:nvSpPr>
          <p:spPr>
            <a:xfrm>
              <a:off x="7784371" y="883708"/>
              <a:ext cx="2975084" cy="27574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7" name="Oval 3476">
              <a:extLst>
                <a:ext uri="{FF2B5EF4-FFF2-40B4-BE49-F238E27FC236}">
                  <a16:creationId xmlns:a16="http://schemas.microsoft.com/office/drawing/2014/main" id="{C769A6DF-D3A1-0FAD-6F23-E7A48DE39327}"/>
                </a:ext>
              </a:extLst>
            </p:cNvPr>
            <p:cNvSpPr/>
            <p:nvPr/>
          </p:nvSpPr>
          <p:spPr>
            <a:xfrm>
              <a:off x="7879619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8" name="Oval 3477">
              <a:extLst>
                <a:ext uri="{FF2B5EF4-FFF2-40B4-BE49-F238E27FC236}">
                  <a16:creationId xmlns:a16="http://schemas.microsoft.com/office/drawing/2014/main" id="{CED34555-A969-1F59-90AF-212B4E7F89B5}"/>
                </a:ext>
              </a:extLst>
            </p:cNvPr>
            <p:cNvSpPr/>
            <p:nvPr/>
          </p:nvSpPr>
          <p:spPr>
            <a:xfrm>
              <a:off x="8164054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9" name="Oval 3478">
              <a:extLst>
                <a:ext uri="{FF2B5EF4-FFF2-40B4-BE49-F238E27FC236}">
                  <a16:creationId xmlns:a16="http://schemas.microsoft.com/office/drawing/2014/main" id="{AB7CA7CE-029C-84A9-7A33-D98FA0A3328B}"/>
                </a:ext>
              </a:extLst>
            </p:cNvPr>
            <p:cNvSpPr/>
            <p:nvPr/>
          </p:nvSpPr>
          <p:spPr>
            <a:xfrm>
              <a:off x="8448489" y="33692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0" name="Oval 3479">
              <a:extLst>
                <a:ext uri="{FF2B5EF4-FFF2-40B4-BE49-F238E27FC236}">
                  <a16:creationId xmlns:a16="http://schemas.microsoft.com/office/drawing/2014/main" id="{B54E4849-7389-A022-E92E-ED8A70466512}"/>
                </a:ext>
              </a:extLst>
            </p:cNvPr>
            <p:cNvSpPr/>
            <p:nvPr/>
          </p:nvSpPr>
          <p:spPr>
            <a:xfrm>
              <a:off x="8747789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1" name="Oval 3480">
              <a:extLst>
                <a:ext uri="{FF2B5EF4-FFF2-40B4-BE49-F238E27FC236}">
                  <a16:creationId xmlns:a16="http://schemas.microsoft.com/office/drawing/2014/main" id="{F36BE822-52C2-7070-7275-7ADC4188E77C}"/>
                </a:ext>
              </a:extLst>
            </p:cNvPr>
            <p:cNvSpPr/>
            <p:nvPr/>
          </p:nvSpPr>
          <p:spPr>
            <a:xfrm>
              <a:off x="9032224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2" name="Oval 3481">
              <a:extLst>
                <a:ext uri="{FF2B5EF4-FFF2-40B4-BE49-F238E27FC236}">
                  <a16:creationId xmlns:a16="http://schemas.microsoft.com/office/drawing/2014/main" id="{F6734C20-ADBE-87CF-4020-84CF11C1B44B}"/>
                </a:ext>
              </a:extLst>
            </p:cNvPr>
            <p:cNvSpPr/>
            <p:nvPr/>
          </p:nvSpPr>
          <p:spPr>
            <a:xfrm>
              <a:off x="9316659" y="33652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3" name="Oval 3482">
              <a:extLst>
                <a:ext uri="{FF2B5EF4-FFF2-40B4-BE49-F238E27FC236}">
                  <a16:creationId xmlns:a16="http://schemas.microsoft.com/office/drawing/2014/main" id="{1BC8DBA9-6B6E-12F8-066D-F1233CA0F0F9}"/>
                </a:ext>
              </a:extLst>
            </p:cNvPr>
            <p:cNvSpPr/>
            <p:nvPr/>
          </p:nvSpPr>
          <p:spPr>
            <a:xfrm>
              <a:off x="9615959" y="33718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4" name="Oval 3483">
              <a:extLst>
                <a:ext uri="{FF2B5EF4-FFF2-40B4-BE49-F238E27FC236}">
                  <a16:creationId xmlns:a16="http://schemas.microsoft.com/office/drawing/2014/main" id="{F7D12462-BD87-6AE6-E6CB-B1878AF011FA}"/>
                </a:ext>
              </a:extLst>
            </p:cNvPr>
            <p:cNvSpPr/>
            <p:nvPr/>
          </p:nvSpPr>
          <p:spPr>
            <a:xfrm>
              <a:off x="9900394" y="33718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5" name="Oval 3484">
              <a:extLst>
                <a:ext uri="{FF2B5EF4-FFF2-40B4-BE49-F238E27FC236}">
                  <a16:creationId xmlns:a16="http://schemas.microsoft.com/office/drawing/2014/main" id="{70154C41-60F8-BB7B-A818-760C63585D8E}"/>
                </a:ext>
              </a:extLst>
            </p:cNvPr>
            <p:cNvSpPr/>
            <p:nvPr/>
          </p:nvSpPr>
          <p:spPr>
            <a:xfrm>
              <a:off x="10184829" y="337580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6" name="Oval 3485">
              <a:extLst>
                <a:ext uri="{FF2B5EF4-FFF2-40B4-BE49-F238E27FC236}">
                  <a16:creationId xmlns:a16="http://schemas.microsoft.com/office/drawing/2014/main" id="{D137D3A7-CE28-FBB7-042D-EC813964298A}"/>
                </a:ext>
              </a:extLst>
            </p:cNvPr>
            <p:cNvSpPr/>
            <p:nvPr/>
          </p:nvSpPr>
          <p:spPr>
            <a:xfrm>
              <a:off x="10469264" y="3382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7" name="Oval 3486">
              <a:extLst>
                <a:ext uri="{FF2B5EF4-FFF2-40B4-BE49-F238E27FC236}">
                  <a16:creationId xmlns:a16="http://schemas.microsoft.com/office/drawing/2014/main" id="{2DFC4E88-A81E-790D-F33E-DF2F1E6226B2}"/>
                </a:ext>
              </a:extLst>
            </p:cNvPr>
            <p:cNvSpPr/>
            <p:nvPr/>
          </p:nvSpPr>
          <p:spPr>
            <a:xfrm>
              <a:off x="7879619" y="309597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8" name="Oval 3487">
              <a:extLst>
                <a:ext uri="{FF2B5EF4-FFF2-40B4-BE49-F238E27FC236}">
                  <a16:creationId xmlns:a16="http://schemas.microsoft.com/office/drawing/2014/main" id="{0E91AE29-4A12-7546-0AB3-1E1504A5EEA5}"/>
                </a:ext>
              </a:extLst>
            </p:cNvPr>
            <p:cNvSpPr/>
            <p:nvPr/>
          </p:nvSpPr>
          <p:spPr>
            <a:xfrm>
              <a:off x="8164054" y="3095972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9" name="Oval 3488">
              <a:extLst>
                <a:ext uri="{FF2B5EF4-FFF2-40B4-BE49-F238E27FC236}">
                  <a16:creationId xmlns:a16="http://schemas.microsoft.com/office/drawing/2014/main" id="{531576D4-5984-347E-5334-A9D3C218E86B}"/>
                </a:ext>
              </a:extLst>
            </p:cNvPr>
            <p:cNvSpPr/>
            <p:nvPr/>
          </p:nvSpPr>
          <p:spPr>
            <a:xfrm>
              <a:off x="8448489" y="309991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0" name="Oval 3489">
              <a:extLst>
                <a:ext uri="{FF2B5EF4-FFF2-40B4-BE49-F238E27FC236}">
                  <a16:creationId xmlns:a16="http://schemas.microsoft.com/office/drawing/2014/main" id="{2F1EB2CC-F7FC-D5BF-E2B8-DD30E3630F70}"/>
                </a:ext>
              </a:extLst>
            </p:cNvPr>
            <p:cNvSpPr/>
            <p:nvPr/>
          </p:nvSpPr>
          <p:spPr>
            <a:xfrm>
              <a:off x="8747789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1" name="Oval 3490">
              <a:extLst>
                <a:ext uri="{FF2B5EF4-FFF2-40B4-BE49-F238E27FC236}">
                  <a16:creationId xmlns:a16="http://schemas.microsoft.com/office/drawing/2014/main" id="{F31F80CD-E98D-1C0A-8907-176182C2524F}"/>
                </a:ext>
              </a:extLst>
            </p:cNvPr>
            <p:cNvSpPr/>
            <p:nvPr/>
          </p:nvSpPr>
          <p:spPr>
            <a:xfrm>
              <a:off x="9032224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2" name="Oval 3491">
              <a:extLst>
                <a:ext uri="{FF2B5EF4-FFF2-40B4-BE49-F238E27FC236}">
                  <a16:creationId xmlns:a16="http://schemas.microsoft.com/office/drawing/2014/main" id="{5DEEECC3-5C2A-B8FC-C27A-F5828EBD6FFD}"/>
                </a:ext>
              </a:extLst>
            </p:cNvPr>
            <p:cNvSpPr/>
            <p:nvPr/>
          </p:nvSpPr>
          <p:spPr>
            <a:xfrm>
              <a:off x="9316659" y="3095972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3" name="Oval 3492">
              <a:extLst>
                <a:ext uri="{FF2B5EF4-FFF2-40B4-BE49-F238E27FC236}">
                  <a16:creationId xmlns:a16="http://schemas.microsoft.com/office/drawing/2014/main" id="{A454D1F6-6C6B-0590-145D-66C93A970F07}"/>
                </a:ext>
              </a:extLst>
            </p:cNvPr>
            <p:cNvSpPr/>
            <p:nvPr/>
          </p:nvSpPr>
          <p:spPr>
            <a:xfrm>
              <a:off x="9615959" y="310254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4" name="Oval 3493">
              <a:extLst>
                <a:ext uri="{FF2B5EF4-FFF2-40B4-BE49-F238E27FC236}">
                  <a16:creationId xmlns:a16="http://schemas.microsoft.com/office/drawing/2014/main" id="{F1E26C47-87BA-5A40-4903-1FCAE84D9B32}"/>
                </a:ext>
              </a:extLst>
            </p:cNvPr>
            <p:cNvSpPr/>
            <p:nvPr/>
          </p:nvSpPr>
          <p:spPr>
            <a:xfrm>
              <a:off x="9900394" y="310254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5" name="Oval 3494">
              <a:extLst>
                <a:ext uri="{FF2B5EF4-FFF2-40B4-BE49-F238E27FC236}">
                  <a16:creationId xmlns:a16="http://schemas.microsoft.com/office/drawing/2014/main" id="{588FA072-C49E-AA23-27F8-3637217B8646}"/>
                </a:ext>
              </a:extLst>
            </p:cNvPr>
            <p:cNvSpPr/>
            <p:nvPr/>
          </p:nvSpPr>
          <p:spPr>
            <a:xfrm>
              <a:off x="10184829" y="310648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6" name="Oval 3495">
              <a:extLst>
                <a:ext uri="{FF2B5EF4-FFF2-40B4-BE49-F238E27FC236}">
                  <a16:creationId xmlns:a16="http://schemas.microsoft.com/office/drawing/2014/main" id="{1A589717-D00D-61F7-A5D7-E81680843820}"/>
                </a:ext>
              </a:extLst>
            </p:cNvPr>
            <p:cNvSpPr/>
            <p:nvPr/>
          </p:nvSpPr>
          <p:spPr>
            <a:xfrm>
              <a:off x="10469264" y="311305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7" name="Oval 3496">
              <a:extLst>
                <a:ext uri="{FF2B5EF4-FFF2-40B4-BE49-F238E27FC236}">
                  <a16:creationId xmlns:a16="http://schemas.microsoft.com/office/drawing/2014/main" id="{BE69DF69-6110-2673-3445-7988E728E4A1}"/>
                </a:ext>
              </a:extLst>
            </p:cNvPr>
            <p:cNvSpPr/>
            <p:nvPr/>
          </p:nvSpPr>
          <p:spPr>
            <a:xfrm>
              <a:off x="7879619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8" name="Oval 3497">
              <a:extLst>
                <a:ext uri="{FF2B5EF4-FFF2-40B4-BE49-F238E27FC236}">
                  <a16:creationId xmlns:a16="http://schemas.microsoft.com/office/drawing/2014/main" id="{791EE3D4-8B35-1BCD-EEF8-F42C91EF54B4}"/>
                </a:ext>
              </a:extLst>
            </p:cNvPr>
            <p:cNvSpPr/>
            <p:nvPr/>
          </p:nvSpPr>
          <p:spPr>
            <a:xfrm>
              <a:off x="8164054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9" name="Oval 3498">
              <a:extLst>
                <a:ext uri="{FF2B5EF4-FFF2-40B4-BE49-F238E27FC236}">
                  <a16:creationId xmlns:a16="http://schemas.microsoft.com/office/drawing/2014/main" id="{D5745DBE-9E5E-BD92-69A3-5F82DCB9A694}"/>
                </a:ext>
              </a:extLst>
            </p:cNvPr>
            <p:cNvSpPr/>
            <p:nvPr/>
          </p:nvSpPr>
          <p:spPr>
            <a:xfrm>
              <a:off x="8448489" y="28410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0" name="Oval 3499">
              <a:extLst>
                <a:ext uri="{FF2B5EF4-FFF2-40B4-BE49-F238E27FC236}">
                  <a16:creationId xmlns:a16="http://schemas.microsoft.com/office/drawing/2014/main" id="{94C9E9C4-8DAA-1F4A-4BEB-998BAB6C22D3}"/>
                </a:ext>
              </a:extLst>
            </p:cNvPr>
            <p:cNvSpPr/>
            <p:nvPr/>
          </p:nvSpPr>
          <p:spPr>
            <a:xfrm>
              <a:off x="8747789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1" name="Oval 3500">
              <a:extLst>
                <a:ext uri="{FF2B5EF4-FFF2-40B4-BE49-F238E27FC236}">
                  <a16:creationId xmlns:a16="http://schemas.microsoft.com/office/drawing/2014/main" id="{529D00AA-5F5B-8750-FAFF-15F58EA50670}"/>
                </a:ext>
              </a:extLst>
            </p:cNvPr>
            <p:cNvSpPr/>
            <p:nvPr/>
          </p:nvSpPr>
          <p:spPr>
            <a:xfrm>
              <a:off x="9032224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2" name="Oval 3501">
              <a:extLst>
                <a:ext uri="{FF2B5EF4-FFF2-40B4-BE49-F238E27FC236}">
                  <a16:creationId xmlns:a16="http://schemas.microsoft.com/office/drawing/2014/main" id="{E98C4592-05DC-6288-F68A-C90C6FFA9122}"/>
                </a:ext>
              </a:extLst>
            </p:cNvPr>
            <p:cNvSpPr/>
            <p:nvPr/>
          </p:nvSpPr>
          <p:spPr>
            <a:xfrm>
              <a:off x="9316659" y="283715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3" name="Oval 3502">
              <a:extLst>
                <a:ext uri="{FF2B5EF4-FFF2-40B4-BE49-F238E27FC236}">
                  <a16:creationId xmlns:a16="http://schemas.microsoft.com/office/drawing/2014/main" id="{C60D6CE0-8B23-EF54-CDE5-E4A0B06AD3C7}"/>
                </a:ext>
              </a:extLst>
            </p:cNvPr>
            <p:cNvSpPr/>
            <p:nvPr/>
          </p:nvSpPr>
          <p:spPr>
            <a:xfrm>
              <a:off x="9615959" y="2843723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4" name="Oval 3503">
              <a:extLst>
                <a:ext uri="{FF2B5EF4-FFF2-40B4-BE49-F238E27FC236}">
                  <a16:creationId xmlns:a16="http://schemas.microsoft.com/office/drawing/2014/main" id="{E7C672BB-6674-0A1F-2CA2-66FB3193AA9F}"/>
                </a:ext>
              </a:extLst>
            </p:cNvPr>
            <p:cNvSpPr/>
            <p:nvPr/>
          </p:nvSpPr>
          <p:spPr>
            <a:xfrm>
              <a:off x="9900394" y="28437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5" name="Oval 3504">
              <a:extLst>
                <a:ext uri="{FF2B5EF4-FFF2-40B4-BE49-F238E27FC236}">
                  <a16:creationId xmlns:a16="http://schemas.microsoft.com/office/drawing/2014/main" id="{6304FBC4-A281-B906-2865-35D3DF05E151}"/>
                </a:ext>
              </a:extLst>
            </p:cNvPr>
            <p:cNvSpPr/>
            <p:nvPr/>
          </p:nvSpPr>
          <p:spPr>
            <a:xfrm>
              <a:off x="10184829" y="284766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6" name="Oval 3505">
              <a:extLst>
                <a:ext uri="{FF2B5EF4-FFF2-40B4-BE49-F238E27FC236}">
                  <a16:creationId xmlns:a16="http://schemas.microsoft.com/office/drawing/2014/main" id="{1ABD02CE-8DED-4D06-9018-DFD616E19EF1}"/>
                </a:ext>
              </a:extLst>
            </p:cNvPr>
            <p:cNvSpPr/>
            <p:nvPr/>
          </p:nvSpPr>
          <p:spPr>
            <a:xfrm>
              <a:off x="10469264" y="285423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7" name="Oval 3506">
              <a:extLst>
                <a:ext uri="{FF2B5EF4-FFF2-40B4-BE49-F238E27FC236}">
                  <a16:creationId xmlns:a16="http://schemas.microsoft.com/office/drawing/2014/main" id="{B2F516E9-8B3D-CB54-2D66-CCC586FA2A4F}"/>
                </a:ext>
              </a:extLst>
            </p:cNvPr>
            <p:cNvSpPr/>
            <p:nvPr/>
          </p:nvSpPr>
          <p:spPr>
            <a:xfrm>
              <a:off x="7879619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8" name="Oval 3507">
              <a:extLst>
                <a:ext uri="{FF2B5EF4-FFF2-40B4-BE49-F238E27FC236}">
                  <a16:creationId xmlns:a16="http://schemas.microsoft.com/office/drawing/2014/main" id="{322BC5E3-BEEB-8D40-6339-676905BEADF1}"/>
                </a:ext>
              </a:extLst>
            </p:cNvPr>
            <p:cNvSpPr/>
            <p:nvPr/>
          </p:nvSpPr>
          <p:spPr>
            <a:xfrm>
              <a:off x="8164054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9" name="Oval 3508">
              <a:extLst>
                <a:ext uri="{FF2B5EF4-FFF2-40B4-BE49-F238E27FC236}">
                  <a16:creationId xmlns:a16="http://schemas.microsoft.com/office/drawing/2014/main" id="{9B29EEFD-3900-FD63-F2CB-43966DB87401}"/>
                </a:ext>
              </a:extLst>
            </p:cNvPr>
            <p:cNvSpPr/>
            <p:nvPr/>
          </p:nvSpPr>
          <p:spPr>
            <a:xfrm>
              <a:off x="8448489" y="25717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0" name="Oval 3509">
              <a:extLst>
                <a:ext uri="{FF2B5EF4-FFF2-40B4-BE49-F238E27FC236}">
                  <a16:creationId xmlns:a16="http://schemas.microsoft.com/office/drawing/2014/main" id="{524A1E34-A033-24FB-362F-D4375BC7B50C}"/>
                </a:ext>
              </a:extLst>
            </p:cNvPr>
            <p:cNvSpPr/>
            <p:nvPr/>
          </p:nvSpPr>
          <p:spPr>
            <a:xfrm>
              <a:off x="8747789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1" name="Oval 3510">
              <a:extLst>
                <a:ext uri="{FF2B5EF4-FFF2-40B4-BE49-F238E27FC236}">
                  <a16:creationId xmlns:a16="http://schemas.microsoft.com/office/drawing/2014/main" id="{C1F06F12-DBAB-E1BA-5D33-3663F1F79C95}"/>
                </a:ext>
              </a:extLst>
            </p:cNvPr>
            <p:cNvSpPr/>
            <p:nvPr/>
          </p:nvSpPr>
          <p:spPr>
            <a:xfrm>
              <a:off x="9032224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2" name="Oval 3511">
              <a:extLst>
                <a:ext uri="{FF2B5EF4-FFF2-40B4-BE49-F238E27FC236}">
                  <a16:creationId xmlns:a16="http://schemas.microsoft.com/office/drawing/2014/main" id="{8ADE37F3-CC02-CCEF-3F6B-5555A1816563}"/>
                </a:ext>
              </a:extLst>
            </p:cNvPr>
            <p:cNvSpPr/>
            <p:nvPr/>
          </p:nvSpPr>
          <p:spPr>
            <a:xfrm>
              <a:off x="9316659" y="256782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3" name="Oval 3512">
              <a:extLst>
                <a:ext uri="{FF2B5EF4-FFF2-40B4-BE49-F238E27FC236}">
                  <a16:creationId xmlns:a16="http://schemas.microsoft.com/office/drawing/2014/main" id="{AB4891A6-FF0C-602D-74DC-D2522BDCA442}"/>
                </a:ext>
              </a:extLst>
            </p:cNvPr>
            <p:cNvSpPr/>
            <p:nvPr/>
          </p:nvSpPr>
          <p:spPr>
            <a:xfrm>
              <a:off x="9615959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4" name="Oval 3513">
              <a:extLst>
                <a:ext uri="{FF2B5EF4-FFF2-40B4-BE49-F238E27FC236}">
                  <a16:creationId xmlns:a16="http://schemas.microsoft.com/office/drawing/2014/main" id="{61949EB9-9D21-15FE-0A4A-DD2DC68FD93C}"/>
                </a:ext>
              </a:extLst>
            </p:cNvPr>
            <p:cNvSpPr/>
            <p:nvPr/>
          </p:nvSpPr>
          <p:spPr>
            <a:xfrm>
              <a:off x="9900394" y="257439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5" name="Oval 3514">
              <a:extLst>
                <a:ext uri="{FF2B5EF4-FFF2-40B4-BE49-F238E27FC236}">
                  <a16:creationId xmlns:a16="http://schemas.microsoft.com/office/drawing/2014/main" id="{6CE123F7-C9E7-4089-D938-C8B93C1DE958}"/>
                </a:ext>
              </a:extLst>
            </p:cNvPr>
            <p:cNvSpPr/>
            <p:nvPr/>
          </p:nvSpPr>
          <p:spPr>
            <a:xfrm>
              <a:off x="10184829" y="257833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6" name="Oval 3515">
              <a:extLst>
                <a:ext uri="{FF2B5EF4-FFF2-40B4-BE49-F238E27FC236}">
                  <a16:creationId xmlns:a16="http://schemas.microsoft.com/office/drawing/2014/main" id="{A800489D-8DFF-50AE-E4FD-830B187CA419}"/>
                </a:ext>
              </a:extLst>
            </p:cNvPr>
            <p:cNvSpPr/>
            <p:nvPr/>
          </p:nvSpPr>
          <p:spPr>
            <a:xfrm>
              <a:off x="10469264" y="258490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7" name="Oval 3516">
              <a:extLst>
                <a:ext uri="{FF2B5EF4-FFF2-40B4-BE49-F238E27FC236}">
                  <a16:creationId xmlns:a16="http://schemas.microsoft.com/office/drawing/2014/main" id="{4BD40303-878C-DF18-544E-BD806F0E7BBC}"/>
                </a:ext>
              </a:extLst>
            </p:cNvPr>
            <p:cNvSpPr/>
            <p:nvPr/>
          </p:nvSpPr>
          <p:spPr>
            <a:xfrm>
              <a:off x="7879619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8" name="Oval 3517">
              <a:extLst>
                <a:ext uri="{FF2B5EF4-FFF2-40B4-BE49-F238E27FC236}">
                  <a16:creationId xmlns:a16="http://schemas.microsoft.com/office/drawing/2014/main" id="{9940970D-1123-75A7-7A2A-6380ED9C6B68}"/>
                </a:ext>
              </a:extLst>
            </p:cNvPr>
            <p:cNvSpPr/>
            <p:nvPr/>
          </p:nvSpPr>
          <p:spPr>
            <a:xfrm>
              <a:off x="8164054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9" name="Oval 3518">
              <a:extLst>
                <a:ext uri="{FF2B5EF4-FFF2-40B4-BE49-F238E27FC236}">
                  <a16:creationId xmlns:a16="http://schemas.microsoft.com/office/drawing/2014/main" id="{155A7974-8470-D58B-9CDD-4AF53D84DEE0}"/>
                </a:ext>
              </a:extLst>
            </p:cNvPr>
            <p:cNvSpPr/>
            <p:nvPr/>
          </p:nvSpPr>
          <p:spPr>
            <a:xfrm>
              <a:off x="8448489" y="22919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0" name="Oval 3519">
              <a:extLst>
                <a:ext uri="{FF2B5EF4-FFF2-40B4-BE49-F238E27FC236}">
                  <a16:creationId xmlns:a16="http://schemas.microsoft.com/office/drawing/2014/main" id="{D70C34A1-7FB5-70A1-9D6D-A274993AA406}"/>
                </a:ext>
              </a:extLst>
            </p:cNvPr>
            <p:cNvSpPr/>
            <p:nvPr/>
          </p:nvSpPr>
          <p:spPr>
            <a:xfrm>
              <a:off x="8747789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1" name="Oval 3520">
              <a:extLst>
                <a:ext uri="{FF2B5EF4-FFF2-40B4-BE49-F238E27FC236}">
                  <a16:creationId xmlns:a16="http://schemas.microsoft.com/office/drawing/2014/main" id="{0F9308DC-4C16-CCC7-7DAA-2A5D626BADA0}"/>
                </a:ext>
              </a:extLst>
            </p:cNvPr>
            <p:cNvSpPr/>
            <p:nvPr/>
          </p:nvSpPr>
          <p:spPr>
            <a:xfrm>
              <a:off x="9032224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2" name="Oval 3521">
              <a:extLst>
                <a:ext uri="{FF2B5EF4-FFF2-40B4-BE49-F238E27FC236}">
                  <a16:creationId xmlns:a16="http://schemas.microsoft.com/office/drawing/2014/main" id="{04D25961-E979-2E58-9DA7-9D2A622CBCA0}"/>
                </a:ext>
              </a:extLst>
            </p:cNvPr>
            <p:cNvSpPr/>
            <p:nvPr/>
          </p:nvSpPr>
          <p:spPr>
            <a:xfrm>
              <a:off x="9316659" y="228798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3" name="Oval 3522">
              <a:extLst>
                <a:ext uri="{FF2B5EF4-FFF2-40B4-BE49-F238E27FC236}">
                  <a16:creationId xmlns:a16="http://schemas.microsoft.com/office/drawing/2014/main" id="{84525686-9C63-C2F3-7DA6-72E3BC574684}"/>
                </a:ext>
              </a:extLst>
            </p:cNvPr>
            <p:cNvSpPr/>
            <p:nvPr/>
          </p:nvSpPr>
          <p:spPr>
            <a:xfrm>
              <a:off x="9615959" y="229455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4" name="Oval 3523">
              <a:extLst>
                <a:ext uri="{FF2B5EF4-FFF2-40B4-BE49-F238E27FC236}">
                  <a16:creationId xmlns:a16="http://schemas.microsoft.com/office/drawing/2014/main" id="{0919DDB1-1E3C-DFC4-DB9F-CB53DC98F504}"/>
                </a:ext>
              </a:extLst>
            </p:cNvPr>
            <p:cNvSpPr/>
            <p:nvPr/>
          </p:nvSpPr>
          <p:spPr>
            <a:xfrm>
              <a:off x="9900394" y="229455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5" name="Oval 3524">
              <a:extLst>
                <a:ext uri="{FF2B5EF4-FFF2-40B4-BE49-F238E27FC236}">
                  <a16:creationId xmlns:a16="http://schemas.microsoft.com/office/drawing/2014/main" id="{9B2D99BA-3014-EDC8-5704-B6FCDCD63DCE}"/>
                </a:ext>
              </a:extLst>
            </p:cNvPr>
            <p:cNvSpPr/>
            <p:nvPr/>
          </p:nvSpPr>
          <p:spPr>
            <a:xfrm>
              <a:off x="10184829" y="229849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6" name="Oval 3525">
              <a:extLst>
                <a:ext uri="{FF2B5EF4-FFF2-40B4-BE49-F238E27FC236}">
                  <a16:creationId xmlns:a16="http://schemas.microsoft.com/office/drawing/2014/main" id="{5D44E1F5-E59A-9206-F09E-1F6C23B7C538}"/>
                </a:ext>
              </a:extLst>
            </p:cNvPr>
            <p:cNvSpPr/>
            <p:nvPr/>
          </p:nvSpPr>
          <p:spPr>
            <a:xfrm>
              <a:off x="10469264" y="230506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7" name="Oval 3526">
              <a:extLst>
                <a:ext uri="{FF2B5EF4-FFF2-40B4-BE49-F238E27FC236}">
                  <a16:creationId xmlns:a16="http://schemas.microsoft.com/office/drawing/2014/main" id="{61795362-79EF-88C4-CDC2-EB5C18513EE2}"/>
                </a:ext>
              </a:extLst>
            </p:cNvPr>
            <p:cNvSpPr/>
            <p:nvPr/>
          </p:nvSpPr>
          <p:spPr>
            <a:xfrm>
              <a:off x="787961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8" name="Oval 3527">
              <a:extLst>
                <a:ext uri="{FF2B5EF4-FFF2-40B4-BE49-F238E27FC236}">
                  <a16:creationId xmlns:a16="http://schemas.microsoft.com/office/drawing/2014/main" id="{757DDBAD-ACD0-21AB-1248-E8BF38F122AD}"/>
                </a:ext>
              </a:extLst>
            </p:cNvPr>
            <p:cNvSpPr/>
            <p:nvPr/>
          </p:nvSpPr>
          <p:spPr>
            <a:xfrm>
              <a:off x="8164054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9" name="Oval 3528">
              <a:extLst>
                <a:ext uri="{FF2B5EF4-FFF2-40B4-BE49-F238E27FC236}">
                  <a16:creationId xmlns:a16="http://schemas.microsoft.com/office/drawing/2014/main" id="{593303D1-A152-ECED-1F93-BD3568CE8C89}"/>
                </a:ext>
              </a:extLst>
            </p:cNvPr>
            <p:cNvSpPr/>
            <p:nvPr/>
          </p:nvSpPr>
          <p:spPr>
            <a:xfrm>
              <a:off x="8448489" y="20226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0" name="Oval 3529">
              <a:extLst>
                <a:ext uri="{FF2B5EF4-FFF2-40B4-BE49-F238E27FC236}">
                  <a16:creationId xmlns:a16="http://schemas.microsoft.com/office/drawing/2014/main" id="{CD96E843-6FAA-697F-C905-CEAD44804ABA}"/>
                </a:ext>
              </a:extLst>
            </p:cNvPr>
            <p:cNvSpPr/>
            <p:nvPr/>
          </p:nvSpPr>
          <p:spPr>
            <a:xfrm>
              <a:off x="8747789" y="201472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1" name="Oval 3530">
              <a:extLst>
                <a:ext uri="{FF2B5EF4-FFF2-40B4-BE49-F238E27FC236}">
                  <a16:creationId xmlns:a16="http://schemas.microsoft.com/office/drawing/2014/main" id="{34974503-0E48-86D2-49F8-03378D314F40}"/>
                </a:ext>
              </a:extLst>
            </p:cNvPr>
            <p:cNvSpPr/>
            <p:nvPr/>
          </p:nvSpPr>
          <p:spPr>
            <a:xfrm>
              <a:off x="9032224" y="201472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2" name="Oval 3531">
              <a:extLst>
                <a:ext uri="{FF2B5EF4-FFF2-40B4-BE49-F238E27FC236}">
                  <a16:creationId xmlns:a16="http://schemas.microsoft.com/office/drawing/2014/main" id="{90F4AE8D-5572-54DB-A5A1-3E1FD7598C51}"/>
                </a:ext>
              </a:extLst>
            </p:cNvPr>
            <p:cNvSpPr/>
            <p:nvPr/>
          </p:nvSpPr>
          <p:spPr>
            <a:xfrm>
              <a:off x="931665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3" name="Oval 3532">
              <a:extLst>
                <a:ext uri="{FF2B5EF4-FFF2-40B4-BE49-F238E27FC236}">
                  <a16:creationId xmlns:a16="http://schemas.microsoft.com/office/drawing/2014/main" id="{A399C260-2284-530C-E503-EAB38707DB62}"/>
                </a:ext>
              </a:extLst>
            </p:cNvPr>
            <p:cNvSpPr/>
            <p:nvPr/>
          </p:nvSpPr>
          <p:spPr>
            <a:xfrm>
              <a:off x="9615959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4" name="Oval 3533">
              <a:extLst>
                <a:ext uri="{FF2B5EF4-FFF2-40B4-BE49-F238E27FC236}">
                  <a16:creationId xmlns:a16="http://schemas.microsoft.com/office/drawing/2014/main" id="{AF9F64AB-726A-5F37-E23D-EDF7EBB49F9C}"/>
                </a:ext>
              </a:extLst>
            </p:cNvPr>
            <p:cNvSpPr/>
            <p:nvPr/>
          </p:nvSpPr>
          <p:spPr>
            <a:xfrm>
              <a:off x="9900394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5" name="Oval 3534">
              <a:extLst>
                <a:ext uri="{FF2B5EF4-FFF2-40B4-BE49-F238E27FC236}">
                  <a16:creationId xmlns:a16="http://schemas.microsoft.com/office/drawing/2014/main" id="{48AD7312-601E-9C9E-404E-338014E0A433}"/>
                </a:ext>
              </a:extLst>
            </p:cNvPr>
            <p:cNvSpPr/>
            <p:nvPr/>
          </p:nvSpPr>
          <p:spPr>
            <a:xfrm>
              <a:off x="10184829" y="20291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6" name="Oval 3535">
              <a:extLst>
                <a:ext uri="{FF2B5EF4-FFF2-40B4-BE49-F238E27FC236}">
                  <a16:creationId xmlns:a16="http://schemas.microsoft.com/office/drawing/2014/main" id="{E96BEE3C-8811-C0EF-55E8-956F940BA121}"/>
                </a:ext>
              </a:extLst>
            </p:cNvPr>
            <p:cNvSpPr/>
            <p:nvPr/>
          </p:nvSpPr>
          <p:spPr>
            <a:xfrm>
              <a:off x="10469264" y="20357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7" name="Oval 3536">
              <a:extLst>
                <a:ext uri="{FF2B5EF4-FFF2-40B4-BE49-F238E27FC236}">
                  <a16:creationId xmlns:a16="http://schemas.microsoft.com/office/drawing/2014/main" id="{E5AC3018-C0B4-4860-FF8D-D8AC24B818D6}"/>
                </a:ext>
              </a:extLst>
            </p:cNvPr>
            <p:cNvSpPr/>
            <p:nvPr/>
          </p:nvSpPr>
          <p:spPr>
            <a:xfrm>
              <a:off x="7879619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8" name="Oval 3537">
              <a:extLst>
                <a:ext uri="{FF2B5EF4-FFF2-40B4-BE49-F238E27FC236}">
                  <a16:creationId xmlns:a16="http://schemas.microsoft.com/office/drawing/2014/main" id="{427DCF3B-8826-4E09-C5A1-5163AF770399}"/>
                </a:ext>
              </a:extLst>
            </p:cNvPr>
            <p:cNvSpPr/>
            <p:nvPr/>
          </p:nvSpPr>
          <p:spPr>
            <a:xfrm>
              <a:off x="8164054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9" name="Oval 3538">
              <a:extLst>
                <a:ext uri="{FF2B5EF4-FFF2-40B4-BE49-F238E27FC236}">
                  <a16:creationId xmlns:a16="http://schemas.microsoft.com/office/drawing/2014/main" id="{46A1D48E-73EE-E1CE-F443-E9E426E66E24}"/>
                </a:ext>
              </a:extLst>
            </p:cNvPr>
            <p:cNvSpPr/>
            <p:nvPr/>
          </p:nvSpPr>
          <p:spPr>
            <a:xfrm>
              <a:off x="8448489" y="17664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0" name="Oval 3539">
              <a:extLst>
                <a:ext uri="{FF2B5EF4-FFF2-40B4-BE49-F238E27FC236}">
                  <a16:creationId xmlns:a16="http://schemas.microsoft.com/office/drawing/2014/main" id="{848417C9-44F5-EA3A-64B8-96FA8F36C0F4}"/>
                </a:ext>
              </a:extLst>
            </p:cNvPr>
            <p:cNvSpPr/>
            <p:nvPr/>
          </p:nvSpPr>
          <p:spPr>
            <a:xfrm>
              <a:off x="8747789" y="175853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1" name="Oval 3540">
              <a:extLst>
                <a:ext uri="{FF2B5EF4-FFF2-40B4-BE49-F238E27FC236}">
                  <a16:creationId xmlns:a16="http://schemas.microsoft.com/office/drawing/2014/main" id="{8F1E9A5B-99DB-C5CE-3111-B9C4A071D3FA}"/>
                </a:ext>
              </a:extLst>
            </p:cNvPr>
            <p:cNvSpPr/>
            <p:nvPr/>
          </p:nvSpPr>
          <p:spPr>
            <a:xfrm>
              <a:off x="9032224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2" name="Oval 3541">
              <a:extLst>
                <a:ext uri="{FF2B5EF4-FFF2-40B4-BE49-F238E27FC236}">
                  <a16:creationId xmlns:a16="http://schemas.microsoft.com/office/drawing/2014/main" id="{494AA307-2FE1-05E7-1090-6C8D57034963}"/>
                </a:ext>
              </a:extLst>
            </p:cNvPr>
            <p:cNvSpPr/>
            <p:nvPr/>
          </p:nvSpPr>
          <p:spPr>
            <a:xfrm>
              <a:off x="9316659" y="17624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3" name="Oval 3542">
              <a:extLst>
                <a:ext uri="{FF2B5EF4-FFF2-40B4-BE49-F238E27FC236}">
                  <a16:creationId xmlns:a16="http://schemas.microsoft.com/office/drawing/2014/main" id="{0EB2DA5E-F40C-9147-8280-EECD832CFE41}"/>
                </a:ext>
              </a:extLst>
            </p:cNvPr>
            <p:cNvSpPr/>
            <p:nvPr/>
          </p:nvSpPr>
          <p:spPr>
            <a:xfrm>
              <a:off x="9615959" y="176903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4" name="Oval 3543">
              <a:extLst>
                <a:ext uri="{FF2B5EF4-FFF2-40B4-BE49-F238E27FC236}">
                  <a16:creationId xmlns:a16="http://schemas.microsoft.com/office/drawing/2014/main" id="{E849776F-4D13-42D5-1952-08F541E390B5}"/>
                </a:ext>
              </a:extLst>
            </p:cNvPr>
            <p:cNvSpPr/>
            <p:nvPr/>
          </p:nvSpPr>
          <p:spPr>
            <a:xfrm>
              <a:off x="9900394" y="176903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5" name="Oval 3544">
              <a:extLst>
                <a:ext uri="{FF2B5EF4-FFF2-40B4-BE49-F238E27FC236}">
                  <a16:creationId xmlns:a16="http://schemas.microsoft.com/office/drawing/2014/main" id="{E227A28F-E842-9802-ECF3-124342139571}"/>
                </a:ext>
              </a:extLst>
            </p:cNvPr>
            <p:cNvSpPr/>
            <p:nvPr/>
          </p:nvSpPr>
          <p:spPr>
            <a:xfrm>
              <a:off x="10184829" y="177298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6" name="Oval 3545">
              <a:extLst>
                <a:ext uri="{FF2B5EF4-FFF2-40B4-BE49-F238E27FC236}">
                  <a16:creationId xmlns:a16="http://schemas.microsoft.com/office/drawing/2014/main" id="{14DD67DE-F14E-BC8B-09AF-4BF16F5A9643}"/>
                </a:ext>
              </a:extLst>
            </p:cNvPr>
            <p:cNvSpPr/>
            <p:nvPr/>
          </p:nvSpPr>
          <p:spPr>
            <a:xfrm>
              <a:off x="10469264" y="177955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7" name="Oval 3546">
              <a:extLst>
                <a:ext uri="{FF2B5EF4-FFF2-40B4-BE49-F238E27FC236}">
                  <a16:creationId xmlns:a16="http://schemas.microsoft.com/office/drawing/2014/main" id="{803FB440-01CE-D0DA-9599-A386C1B827D3}"/>
                </a:ext>
              </a:extLst>
            </p:cNvPr>
            <p:cNvSpPr/>
            <p:nvPr/>
          </p:nvSpPr>
          <p:spPr>
            <a:xfrm>
              <a:off x="7879619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8" name="Oval 3547">
              <a:extLst>
                <a:ext uri="{FF2B5EF4-FFF2-40B4-BE49-F238E27FC236}">
                  <a16:creationId xmlns:a16="http://schemas.microsoft.com/office/drawing/2014/main" id="{C908FEBA-999F-1D37-14EC-BBEC1E75B5D6}"/>
                </a:ext>
              </a:extLst>
            </p:cNvPr>
            <p:cNvSpPr/>
            <p:nvPr/>
          </p:nvSpPr>
          <p:spPr>
            <a:xfrm>
              <a:off x="8164054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9" name="Oval 3548">
              <a:extLst>
                <a:ext uri="{FF2B5EF4-FFF2-40B4-BE49-F238E27FC236}">
                  <a16:creationId xmlns:a16="http://schemas.microsoft.com/office/drawing/2014/main" id="{F63C7BDE-84CC-7CDE-8C08-C4B0014DDAE4}"/>
                </a:ext>
              </a:extLst>
            </p:cNvPr>
            <p:cNvSpPr/>
            <p:nvPr/>
          </p:nvSpPr>
          <p:spPr>
            <a:xfrm>
              <a:off x="8448489" y="14970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0" name="Oval 3549">
              <a:extLst>
                <a:ext uri="{FF2B5EF4-FFF2-40B4-BE49-F238E27FC236}">
                  <a16:creationId xmlns:a16="http://schemas.microsoft.com/office/drawing/2014/main" id="{84710B0D-0691-4525-9F00-1E0D19A86471}"/>
                </a:ext>
              </a:extLst>
            </p:cNvPr>
            <p:cNvSpPr/>
            <p:nvPr/>
          </p:nvSpPr>
          <p:spPr>
            <a:xfrm>
              <a:off x="8747789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1" name="Oval 3550">
              <a:extLst>
                <a:ext uri="{FF2B5EF4-FFF2-40B4-BE49-F238E27FC236}">
                  <a16:creationId xmlns:a16="http://schemas.microsoft.com/office/drawing/2014/main" id="{AA0205DF-266F-40F9-73F5-B620D5257AD1}"/>
                </a:ext>
              </a:extLst>
            </p:cNvPr>
            <p:cNvSpPr/>
            <p:nvPr/>
          </p:nvSpPr>
          <p:spPr>
            <a:xfrm>
              <a:off x="9032224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2" name="Oval 3551">
              <a:extLst>
                <a:ext uri="{FF2B5EF4-FFF2-40B4-BE49-F238E27FC236}">
                  <a16:creationId xmlns:a16="http://schemas.microsoft.com/office/drawing/2014/main" id="{9125F86E-404D-B8EC-BCA9-696C195179B4}"/>
                </a:ext>
              </a:extLst>
            </p:cNvPr>
            <p:cNvSpPr/>
            <p:nvPr/>
          </p:nvSpPr>
          <p:spPr>
            <a:xfrm>
              <a:off x="9316659" y="14931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3" name="Oval 3552">
              <a:extLst>
                <a:ext uri="{FF2B5EF4-FFF2-40B4-BE49-F238E27FC236}">
                  <a16:creationId xmlns:a16="http://schemas.microsoft.com/office/drawing/2014/main" id="{DD445BF6-3597-F992-0980-875AB02E9172}"/>
                </a:ext>
              </a:extLst>
            </p:cNvPr>
            <p:cNvSpPr/>
            <p:nvPr/>
          </p:nvSpPr>
          <p:spPr>
            <a:xfrm>
              <a:off x="9615959" y="14997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4" name="Oval 3553">
              <a:extLst>
                <a:ext uri="{FF2B5EF4-FFF2-40B4-BE49-F238E27FC236}">
                  <a16:creationId xmlns:a16="http://schemas.microsoft.com/office/drawing/2014/main" id="{8DF6DAE2-E8C6-AF6A-D885-BC34F3878E41}"/>
                </a:ext>
              </a:extLst>
            </p:cNvPr>
            <p:cNvSpPr/>
            <p:nvPr/>
          </p:nvSpPr>
          <p:spPr>
            <a:xfrm>
              <a:off x="9900394" y="14997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5" name="Oval 3554">
              <a:extLst>
                <a:ext uri="{FF2B5EF4-FFF2-40B4-BE49-F238E27FC236}">
                  <a16:creationId xmlns:a16="http://schemas.microsoft.com/office/drawing/2014/main" id="{759306AE-3615-5F3D-FFD7-619DE2BC7144}"/>
                </a:ext>
              </a:extLst>
            </p:cNvPr>
            <p:cNvSpPr/>
            <p:nvPr/>
          </p:nvSpPr>
          <p:spPr>
            <a:xfrm>
              <a:off x="10184829" y="150365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6" name="Oval 3555">
              <a:extLst>
                <a:ext uri="{FF2B5EF4-FFF2-40B4-BE49-F238E27FC236}">
                  <a16:creationId xmlns:a16="http://schemas.microsoft.com/office/drawing/2014/main" id="{FD35BE95-0FB2-B635-3DF8-6ADE1F90294F}"/>
                </a:ext>
              </a:extLst>
            </p:cNvPr>
            <p:cNvSpPr/>
            <p:nvPr/>
          </p:nvSpPr>
          <p:spPr>
            <a:xfrm>
              <a:off x="10469264" y="15102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7" name="Oval 3556">
              <a:extLst>
                <a:ext uri="{FF2B5EF4-FFF2-40B4-BE49-F238E27FC236}">
                  <a16:creationId xmlns:a16="http://schemas.microsoft.com/office/drawing/2014/main" id="{A216FA05-D605-7F00-6CFE-657291758C14}"/>
                </a:ext>
              </a:extLst>
            </p:cNvPr>
            <p:cNvSpPr/>
            <p:nvPr/>
          </p:nvSpPr>
          <p:spPr>
            <a:xfrm>
              <a:off x="787961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8" name="Oval 3557">
              <a:extLst>
                <a:ext uri="{FF2B5EF4-FFF2-40B4-BE49-F238E27FC236}">
                  <a16:creationId xmlns:a16="http://schemas.microsoft.com/office/drawing/2014/main" id="{1A339164-E78F-8AE6-9EB9-75862075D490}"/>
                </a:ext>
              </a:extLst>
            </p:cNvPr>
            <p:cNvSpPr/>
            <p:nvPr/>
          </p:nvSpPr>
          <p:spPr>
            <a:xfrm>
              <a:off x="8164054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9" name="Oval 3558">
              <a:extLst>
                <a:ext uri="{FF2B5EF4-FFF2-40B4-BE49-F238E27FC236}">
                  <a16:creationId xmlns:a16="http://schemas.microsoft.com/office/drawing/2014/main" id="{2FF66EA6-8868-0B3D-15FF-A9FBCB554A1F}"/>
                </a:ext>
              </a:extLst>
            </p:cNvPr>
            <p:cNvSpPr/>
            <p:nvPr/>
          </p:nvSpPr>
          <p:spPr>
            <a:xfrm>
              <a:off x="8448489" y="12225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0" name="Oval 3559">
              <a:extLst>
                <a:ext uri="{FF2B5EF4-FFF2-40B4-BE49-F238E27FC236}">
                  <a16:creationId xmlns:a16="http://schemas.microsoft.com/office/drawing/2014/main" id="{95AD77F1-7A22-8138-B572-F7DEB7974D69}"/>
                </a:ext>
              </a:extLst>
            </p:cNvPr>
            <p:cNvSpPr/>
            <p:nvPr/>
          </p:nvSpPr>
          <p:spPr>
            <a:xfrm>
              <a:off x="8747789" y="121462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1" name="Oval 3560">
              <a:extLst>
                <a:ext uri="{FF2B5EF4-FFF2-40B4-BE49-F238E27FC236}">
                  <a16:creationId xmlns:a16="http://schemas.microsoft.com/office/drawing/2014/main" id="{21C17F49-4025-F6E9-1286-F546530463E9}"/>
                </a:ext>
              </a:extLst>
            </p:cNvPr>
            <p:cNvSpPr/>
            <p:nvPr/>
          </p:nvSpPr>
          <p:spPr>
            <a:xfrm>
              <a:off x="9032224" y="12146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2" name="Oval 3561">
              <a:extLst>
                <a:ext uri="{FF2B5EF4-FFF2-40B4-BE49-F238E27FC236}">
                  <a16:creationId xmlns:a16="http://schemas.microsoft.com/office/drawing/2014/main" id="{3F54CB06-31DA-8783-68A2-0C04DF9FE2D3}"/>
                </a:ext>
              </a:extLst>
            </p:cNvPr>
            <p:cNvSpPr/>
            <p:nvPr/>
          </p:nvSpPr>
          <p:spPr>
            <a:xfrm>
              <a:off x="931665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3" name="Oval 3562">
              <a:extLst>
                <a:ext uri="{FF2B5EF4-FFF2-40B4-BE49-F238E27FC236}">
                  <a16:creationId xmlns:a16="http://schemas.microsoft.com/office/drawing/2014/main" id="{D2C16E0B-A4AB-1934-F2EC-F3EAED08B9FA}"/>
                </a:ext>
              </a:extLst>
            </p:cNvPr>
            <p:cNvSpPr/>
            <p:nvPr/>
          </p:nvSpPr>
          <p:spPr>
            <a:xfrm>
              <a:off x="9615959" y="122513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4" name="Oval 3563">
              <a:extLst>
                <a:ext uri="{FF2B5EF4-FFF2-40B4-BE49-F238E27FC236}">
                  <a16:creationId xmlns:a16="http://schemas.microsoft.com/office/drawing/2014/main" id="{6C53013B-0816-5B58-F7EF-B17DCEBD5022}"/>
                </a:ext>
              </a:extLst>
            </p:cNvPr>
            <p:cNvSpPr/>
            <p:nvPr/>
          </p:nvSpPr>
          <p:spPr>
            <a:xfrm>
              <a:off x="9900394" y="122513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5" name="Oval 3564">
              <a:extLst>
                <a:ext uri="{FF2B5EF4-FFF2-40B4-BE49-F238E27FC236}">
                  <a16:creationId xmlns:a16="http://schemas.microsoft.com/office/drawing/2014/main" id="{3F2CDAC2-8979-2835-D9F2-6E43E9A9DB64}"/>
                </a:ext>
              </a:extLst>
            </p:cNvPr>
            <p:cNvSpPr/>
            <p:nvPr/>
          </p:nvSpPr>
          <p:spPr>
            <a:xfrm>
              <a:off x="10184829" y="12290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6" name="Oval 3565">
              <a:extLst>
                <a:ext uri="{FF2B5EF4-FFF2-40B4-BE49-F238E27FC236}">
                  <a16:creationId xmlns:a16="http://schemas.microsoft.com/office/drawing/2014/main" id="{B1FAA79F-684F-E64B-E3FB-9A2007D59580}"/>
                </a:ext>
              </a:extLst>
            </p:cNvPr>
            <p:cNvSpPr/>
            <p:nvPr/>
          </p:nvSpPr>
          <p:spPr>
            <a:xfrm>
              <a:off x="10469264" y="12356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7" name="Oval 3566">
              <a:extLst>
                <a:ext uri="{FF2B5EF4-FFF2-40B4-BE49-F238E27FC236}">
                  <a16:creationId xmlns:a16="http://schemas.microsoft.com/office/drawing/2014/main" id="{1E196A0B-8231-54D3-D536-84D6E1203EF9}"/>
                </a:ext>
              </a:extLst>
            </p:cNvPr>
            <p:cNvSpPr/>
            <p:nvPr/>
          </p:nvSpPr>
          <p:spPr>
            <a:xfrm>
              <a:off x="787961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8" name="Oval 3567">
              <a:extLst>
                <a:ext uri="{FF2B5EF4-FFF2-40B4-BE49-F238E27FC236}">
                  <a16:creationId xmlns:a16="http://schemas.microsoft.com/office/drawing/2014/main" id="{2D864151-78D7-76E6-F2E1-8B431DECA79D}"/>
                </a:ext>
              </a:extLst>
            </p:cNvPr>
            <p:cNvSpPr/>
            <p:nvPr/>
          </p:nvSpPr>
          <p:spPr>
            <a:xfrm>
              <a:off x="8164054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9" name="Oval 3568">
              <a:extLst>
                <a:ext uri="{FF2B5EF4-FFF2-40B4-BE49-F238E27FC236}">
                  <a16:creationId xmlns:a16="http://schemas.microsoft.com/office/drawing/2014/main" id="{2C444E46-EB4A-129B-8EA1-E38DEB7437E4}"/>
                </a:ext>
              </a:extLst>
            </p:cNvPr>
            <p:cNvSpPr/>
            <p:nvPr/>
          </p:nvSpPr>
          <p:spPr>
            <a:xfrm>
              <a:off x="8448489" y="9531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0" name="Oval 3569">
              <a:extLst>
                <a:ext uri="{FF2B5EF4-FFF2-40B4-BE49-F238E27FC236}">
                  <a16:creationId xmlns:a16="http://schemas.microsoft.com/office/drawing/2014/main" id="{F8D08B2B-D7C2-0F1F-1DEC-1D3A5339ADCA}"/>
                </a:ext>
              </a:extLst>
            </p:cNvPr>
            <p:cNvSpPr/>
            <p:nvPr/>
          </p:nvSpPr>
          <p:spPr>
            <a:xfrm>
              <a:off x="8747789" y="9452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1" name="Oval 3570">
              <a:extLst>
                <a:ext uri="{FF2B5EF4-FFF2-40B4-BE49-F238E27FC236}">
                  <a16:creationId xmlns:a16="http://schemas.microsoft.com/office/drawing/2014/main" id="{F24F144C-044D-7F3D-921D-050AE418833B}"/>
                </a:ext>
              </a:extLst>
            </p:cNvPr>
            <p:cNvSpPr/>
            <p:nvPr/>
          </p:nvSpPr>
          <p:spPr>
            <a:xfrm>
              <a:off x="9032224" y="9452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2" name="Oval 3571">
              <a:extLst>
                <a:ext uri="{FF2B5EF4-FFF2-40B4-BE49-F238E27FC236}">
                  <a16:creationId xmlns:a16="http://schemas.microsoft.com/office/drawing/2014/main" id="{D2041FE7-D450-95A7-3860-AA2FE3193429}"/>
                </a:ext>
              </a:extLst>
            </p:cNvPr>
            <p:cNvSpPr/>
            <p:nvPr/>
          </p:nvSpPr>
          <p:spPr>
            <a:xfrm>
              <a:off x="931665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3" name="Oval 3572">
              <a:extLst>
                <a:ext uri="{FF2B5EF4-FFF2-40B4-BE49-F238E27FC236}">
                  <a16:creationId xmlns:a16="http://schemas.microsoft.com/office/drawing/2014/main" id="{E5C40BC4-F588-5464-688A-41BDE421828C}"/>
                </a:ext>
              </a:extLst>
            </p:cNvPr>
            <p:cNvSpPr/>
            <p:nvPr/>
          </p:nvSpPr>
          <p:spPr>
            <a:xfrm>
              <a:off x="9615959" y="955803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4" name="Oval 3573">
              <a:extLst>
                <a:ext uri="{FF2B5EF4-FFF2-40B4-BE49-F238E27FC236}">
                  <a16:creationId xmlns:a16="http://schemas.microsoft.com/office/drawing/2014/main" id="{90C798E1-AA8F-60B0-79AC-ADA72BA38346}"/>
                </a:ext>
              </a:extLst>
            </p:cNvPr>
            <p:cNvSpPr/>
            <p:nvPr/>
          </p:nvSpPr>
          <p:spPr>
            <a:xfrm>
              <a:off x="9900394" y="9558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5" name="Oval 3574">
              <a:extLst>
                <a:ext uri="{FF2B5EF4-FFF2-40B4-BE49-F238E27FC236}">
                  <a16:creationId xmlns:a16="http://schemas.microsoft.com/office/drawing/2014/main" id="{2EA4A561-28B5-B7D9-8F10-56FF7C4D6BDE}"/>
                </a:ext>
              </a:extLst>
            </p:cNvPr>
            <p:cNvSpPr/>
            <p:nvPr/>
          </p:nvSpPr>
          <p:spPr>
            <a:xfrm>
              <a:off x="10184829" y="9597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6" name="Oval 3575">
              <a:extLst>
                <a:ext uri="{FF2B5EF4-FFF2-40B4-BE49-F238E27FC236}">
                  <a16:creationId xmlns:a16="http://schemas.microsoft.com/office/drawing/2014/main" id="{237EF330-4B7C-A61F-0A5A-C8BDD9629730}"/>
                </a:ext>
              </a:extLst>
            </p:cNvPr>
            <p:cNvSpPr/>
            <p:nvPr/>
          </p:nvSpPr>
          <p:spPr>
            <a:xfrm>
              <a:off x="10469264" y="96631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78" name="TextBox 3577">
            <a:extLst>
              <a:ext uri="{FF2B5EF4-FFF2-40B4-BE49-F238E27FC236}">
                <a16:creationId xmlns:a16="http://schemas.microsoft.com/office/drawing/2014/main" id="{1AEE734F-6BBB-0036-572E-5E8125270933}"/>
              </a:ext>
            </a:extLst>
          </p:cNvPr>
          <p:cNvSpPr txBox="1"/>
          <p:nvPr/>
        </p:nvSpPr>
        <p:spPr>
          <a:xfrm>
            <a:off x="8232127" y="795339"/>
            <a:ext cx="257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Historical Events</a:t>
            </a:r>
          </a:p>
          <a:p>
            <a:pPr algn="ctr"/>
            <a:r>
              <a:rPr lang="en-US" b="1" dirty="0"/>
              <a:t>Training Sample (2 years)</a:t>
            </a:r>
          </a:p>
        </p:txBody>
      </p:sp>
      <p:sp>
        <p:nvSpPr>
          <p:cNvPr id="3216" name="Rounded Rectangle 3215">
            <a:extLst>
              <a:ext uri="{FF2B5EF4-FFF2-40B4-BE49-F238E27FC236}">
                <a16:creationId xmlns:a16="http://schemas.microsoft.com/office/drawing/2014/main" id="{01FDB266-0529-9D3E-55C9-15253F3FC53E}"/>
              </a:ext>
            </a:extLst>
          </p:cNvPr>
          <p:cNvSpPr/>
          <p:nvPr/>
        </p:nvSpPr>
        <p:spPr>
          <a:xfrm>
            <a:off x="6626100" y="5196537"/>
            <a:ext cx="2182817" cy="92363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3390" name="Plus 3389">
            <a:extLst>
              <a:ext uri="{FF2B5EF4-FFF2-40B4-BE49-F238E27FC236}">
                <a16:creationId xmlns:a16="http://schemas.microsoft.com/office/drawing/2014/main" id="{E509E0DD-239C-EE5D-4900-89E104F76B73}"/>
              </a:ext>
            </a:extLst>
          </p:cNvPr>
          <p:cNvSpPr/>
          <p:nvPr/>
        </p:nvSpPr>
        <p:spPr>
          <a:xfrm>
            <a:off x="7356123" y="2323726"/>
            <a:ext cx="722509" cy="703276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3" name="Down Arrow 3392">
            <a:extLst>
              <a:ext uri="{FF2B5EF4-FFF2-40B4-BE49-F238E27FC236}">
                <a16:creationId xmlns:a16="http://schemas.microsoft.com/office/drawing/2014/main" id="{CA28DC7B-0E84-24E1-41AC-BF9034FF5D5D}"/>
              </a:ext>
            </a:extLst>
          </p:cNvPr>
          <p:cNvSpPr/>
          <p:nvPr/>
        </p:nvSpPr>
        <p:spPr>
          <a:xfrm>
            <a:off x="7507028" y="3943363"/>
            <a:ext cx="361254" cy="106051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5" name="TextBox 3394">
            <a:extLst>
              <a:ext uri="{FF2B5EF4-FFF2-40B4-BE49-F238E27FC236}">
                <a16:creationId xmlns:a16="http://schemas.microsoft.com/office/drawing/2014/main" id="{0F78B219-53A0-E5E7-310C-7C14C5E19699}"/>
              </a:ext>
            </a:extLst>
          </p:cNvPr>
          <p:cNvSpPr txBox="1"/>
          <p:nvPr/>
        </p:nvSpPr>
        <p:spPr>
          <a:xfrm>
            <a:off x="3608134" y="5370180"/>
            <a:ext cx="224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Archived model predictors in test set</a:t>
            </a:r>
          </a:p>
        </p:txBody>
      </p:sp>
      <p:sp>
        <p:nvSpPr>
          <p:cNvPr id="3396" name="Down Arrow 3395">
            <a:extLst>
              <a:ext uri="{FF2B5EF4-FFF2-40B4-BE49-F238E27FC236}">
                <a16:creationId xmlns:a16="http://schemas.microsoft.com/office/drawing/2014/main" id="{5BCCC5AE-E37F-5ED7-B1E4-89DE92070417}"/>
              </a:ext>
            </a:extLst>
          </p:cNvPr>
          <p:cNvSpPr/>
          <p:nvPr/>
        </p:nvSpPr>
        <p:spPr>
          <a:xfrm rot="16200000">
            <a:off x="6112115" y="5524715"/>
            <a:ext cx="322747" cy="33726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7" name="Equal 3396">
            <a:extLst>
              <a:ext uri="{FF2B5EF4-FFF2-40B4-BE49-F238E27FC236}">
                <a16:creationId xmlns:a16="http://schemas.microsoft.com/office/drawing/2014/main" id="{0AB916DB-576E-95DE-B8E2-C21A08E2D0B0}"/>
              </a:ext>
            </a:extLst>
          </p:cNvPr>
          <p:cNvSpPr/>
          <p:nvPr/>
        </p:nvSpPr>
        <p:spPr>
          <a:xfrm>
            <a:off x="8988460" y="5461625"/>
            <a:ext cx="412151" cy="434676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01" name="Picture 2">
            <a:extLst>
              <a:ext uri="{FF2B5EF4-FFF2-40B4-BE49-F238E27FC236}">
                <a16:creationId xmlns:a16="http://schemas.microsoft.com/office/drawing/2014/main" id="{22959577-74EB-68EE-9DF1-5A15FC583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" r="51002" b="56482"/>
          <a:stretch/>
        </p:blipFill>
        <p:spPr bwMode="auto">
          <a:xfrm>
            <a:off x="9580154" y="4929138"/>
            <a:ext cx="2029758" cy="15431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2" name="TextBox 3401">
            <a:extLst>
              <a:ext uri="{FF2B5EF4-FFF2-40B4-BE49-F238E27FC236}">
                <a16:creationId xmlns:a16="http://schemas.microsoft.com/office/drawing/2014/main" id="{13050B2E-D375-B6F2-7847-5350CA5E755F}"/>
              </a:ext>
            </a:extLst>
          </p:cNvPr>
          <p:cNvSpPr txBox="1"/>
          <p:nvPr/>
        </p:nvSpPr>
        <p:spPr>
          <a:xfrm>
            <a:off x="9660367" y="4559806"/>
            <a:ext cx="168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Test Predictions</a:t>
            </a:r>
          </a:p>
        </p:txBody>
      </p:sp>
      <p:grpSp>
        <p:nvGrpSpPr>
          <p:cNvPr id="3750" name="Group 3749">
            <a:extLst>
              <a:ext uri="{FF2B5EF4-FFF2-40B4-BE49-F238E27FC236}">
                <a16:creationId xmlns:a16="http://schemas.microsoft.com/office/drawing/2014/main" id="{D334A70A-F7F7-52FB-4C75-C6CE5832A0FA}"/>
              </a:ext>
            </a:extLst>
          </p:cNvPr>
          <p:cNvGrpSpPr/>
          <p:nvPr/>
        </p:nvGrpSpPr>
        <p:grpSpPr>
          <a:xfrm>
            <a:off x="5439427" y="1609244"/>
            <a:ext cx="1250485" cy="1314615"/>
            <a:chOff x="7784371" y="883708"/>
            <a:chExt cx="2975084" cy="2757487"/>
          </a:xfr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grpSpPr>
        <p:sp>
          <p:nvSpPr>
            <p:cNvPr id="3751" name="Oval 3750">
              <a:extLst>
                <a:ext uri="{FF2B5EF4-FFF2-40B4-BE49-F238E27FC236}">
                  <a16:creationId xmlns:a16="http://schemas.microsoft.com/office/drawing/2014/main" id="{2081618D-71E9-FAB9-08ED-F316EFEC393B}"/>
                </a:ext>
              </a:extLst>
            </p:cNvPr>
            <p:cNvSpPr/>
            <p:nvPr/>
          </p:nvSpPr>
          <p:spPr>
            <a:xfrm>
              <a:off x="8508100" y="342162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2" name="Oval 3751">
              <a:extLst>
                <a:ext uri="{FF2B5EF4-FFF2-40B4-BE49-F238E27FC236}">
                  <a16:creationId xmlns:a16="http://schemas.microsoft.com/office/drawing/2014/main" id="{68ABDF3C-12D8-E74A-F7C1-69A3EA745DCC}"/>
                </a:ext>
              </a:extLst>
            </p:cNvPr>
            <p:cNvSpPr/>
            <p:nvPr/>
          </p:nvSpPr>
          <p:spPr>
            <a:xfrm>
              <a:off x="8792535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3" name="Oval 3752">
              <a:extLst>
                <a:ext uri="{FF2B5EF4-FFF2-40B4-BE49-F238E27FC236}">
                  <a16:creationId xmlns:a16="http://schemas.microsoft.com/office/drawing/2014/main" id="{A34AA287-A709-7941-CF14-3166492434E7}"/>
                </a:ext>
              </a:extLst>
            </p:cNvPr>
            <p:cNvSpPr/>
            <p:nvPr/>
          </p:nvSpPr>
          <p:spPr>
            <a:xfrm>
              <a:off x="9076970" y="342556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4" name="Oval 3753">
              <a:extLst>
                <a:ext uri="{FF2B5EF4-FFF2-40B4-BE49-F238E27FC236}">
                  <a16:creationId xmlns:a16="http://schemas.microsoft.com/office/drawing/2014/main" id="{E4997F39-9A09-E46B-ACB8-2F5695855487}"/>
                </a:ext>
              </a:extLst>
            </p:cNvPr>
            <p:cNvSpPr/>
            <p:nvPr/>
          </p:nvSpPr>
          <p:spPr>
            <a:xfrm>
              <a:off x="9376270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5" name="Oval 3754">
              <a:extLst>
                <a:ext uri="{FF2B5EF4-FFF2-40B4-BE49-F238E27FC236}">
                  <a16:creationId xmlns:a16="http://schemas.microsoft.com/office/drawing/2014/main" id="{59666F4C-268E-AB72-C509-94A82DCA9A23}"/>
                </a:ext>
              </a:extLst>
            </p:cNvPr>
            <p:cNvSpPr/>
            <p:nvPr/>
          </p:nvSpPr>
          <p:spPr>
            <a:xfrm>
              <a:off x="9660705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6" name="Oval 3755">
              <a:extLst>
                <a:ext uri="{FF2B5EF4-FFF2-40B4-BE49-F238E27FC236}">
                  <a16:creationId xmlns:a16="http://schemas.microsoft.com/office/drawing/2014/main" id="{C47A1127-4CE1-78A1-566E-A303F9E951A8}"/>
                </a:ext>
              </a:extLst>
            </p:cNvPr>
            <p:cNvSpPr/>
            <p:nvPr/>
          </p:nvSpPr>
          <p:spPr>
            <a:xfrm>
              <a:off x="9945140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7" name="Oval 3756">
              <a:extLst>
                <a:ext uri="{FF2B5EF4-FFF2-40B4-BE49-F238E27FC236}">
                  <a16:creationId xmlns:a16="http://schemas.microsoft.com/office/drawing/2014/main" id="{807034E5-6735-C32D-F211-3C2EE03EFD02}"/>
                </a:ext>
              </a:extLst>
            </p:cNvPr>
            <p:cNvSpPr/>
            <p:nvPr/>
          </p:nvSpPr>
          <p:spPr>
            <a:xfrm>
              <a:off x="10244440" y="342819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8" name="Oval 3757">
              <a:extLst>
                <a:ext uri="{FF2B5EF4-FFF2-40B4-BE49-F238E27FC236}">
                  <a16:creationId xmlns:a16="http://schemas.microsoft.com/office/drawing/2014/main" id="{C36F91FE-8FEE-A0A9-ABF2-CA541CA5C5F3}"/>
                </a:ext>
              </a:extLst>
            </p:cNvPr>
            <p:cNvSpPr/>
            <p:nvPr/>
          </p:nvSpPr>
          <p:spPr>
            <a:xfrm>
              <a:off x="10528875" y="342819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9" name="Oval 3758">
              <a:extLst>
                <a:ext uri="{FF2B5EF4-FFF2-40B4-BE49-F238E27FC236}">
                  <a16:creationId xmlns:a16="http://schemas.microsoft.com/office/drawing/2014/main" id="{6774D1C3-E710-B424-4833-E547523FADF0}"/>
                </a:ext>
              </a:extLst>
            </p:cNvPr>
            <p:cNvSpPr/>
            <p:nvPr/>
          </p:nvSpPr>
          <p:spPr>
            <a:xfrm>
              <a:off x="8508100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0" name="Oval 3759">
              <a:extLst>
                <a:ext uri="{FF2B5EF4-FFF2-40B4-BE49-F238E27FC236}">
                  <a16:creationId xmlns:a16="http://schemas.microsoft.com/office/drawing/2014/main" id="{DB7F9D0F-391A-C013-1CA6-E3D1E929482A}"/>
                </a:ext>
              </a:extLst>
            </p:cNvPr>
            <p:cNvSpPr/>
            <p:nvPr/>
          </p:nvSpPr>
          <p:spPr>
            <a:xfrm>
              <a:off x="8792535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1" name="Oval 3760">
              <a:extLst>
                <a:ext uri="{FF2B5EF4-FFF2-40B4-BE49-F238E27FC236}">
                  <a16:creationId xmlns:a16="http://schemas.microsoft.com/office/drawing/2014/main" id="{D9B378F1-F599-A1D4-070B-ACFA8A024628}"/>
                </a:ext>
              </a:extLst>
            </p:cNvPr>
            <p:cNvSpPr/>
            <p:nvPr/>
          </p:nvSpPr>
          <p:spPr>
            <a:xfrm>
              <a:off x="9076970" y="31667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2" name="Oval 3761">
              <a:extLst>
                <a:ext uri="{FF2B5EF4-FFF2-40B4-BE49-F238E27FC236}">
                  <a16:creationId xmlns:a16="http://schemas.microsoft.com/office/drawing/2014/main" id="{F744628F-BB23-CBFE-53EA-92CD279266A6}"/>
                </a:ext>
              </a:extLst>
            </p:cNvPr>
            <p:cNvSpPr/>
            <p:nvPr/>
          </p:nvSpPr>
          <p:spPr>
            <a:xfrm>
              <a:off x="9376270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3" name="Oval 3762">
              <a:extLst>
                <a:ext uri="{FF2B5EF4-FFF2-40B4-BE49-F238E27FC236}">
                  <a16:creationId xmlns:a16="http://schemas.microsoft.com/office/drawing/2014/main" id="{4EC32AD3-EB06-03BA-11F5-E24D07F59809}"/>
                </a:ext>
              </a:extLst>
            </p:cNvPr>
            <p:cNvSpPr/>
            <p:nvPr/>
          </p:nvSpPr>
          <p:spPr>
            <a:xfrm>
              <a:off x="9660705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4" name="Oval 3763">
              <a:extLst>
                <a:ext uri="{FF2B5EF4-FFF2-40B4-BE49-F238E27FC236}">
                  <a16:creationId xmlns:a16="http://schemas.microsoft.com/office/drawing/2014/main" id="{F5D41805-EBB7-2891-E6F7-14F7418E29B3}"/>
                </a:ext>
              </a:extLst>
            </p:cNvPr>
            <p:cNvSpPr/>
            <p:nvPr/>
          </p:nvSpPr>
          <p:spPr>
            <a:xfrm>
              <a:off x="9945140" y="316281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5" name="Oval 3764">
              <a:extLst>
                <a:ext uri="{FF2B5EF4-FFF2-40B4-BE49-F238E27FC236}">
                  <a16:creationId xmlns:a16="http://schemas.microsoft.com/office/drawing/2014/main" id="{E5AAF767-824D-179F-5C2A-916AF2ED593F}"/>
                </a:ext>
              </a:extLst>
            </p:cNvPr>
            <p:cNvSpPr/>
            <p:nvPr/>
          </p:nvSpPr>
          <p:spPr>
            <a:xfrm>
              <a:off x="10244440" y="316937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6" name="Oval 3765">
              <a:extLst>
                <a:ext uri="{FF2B5EF4-FFF2-40B4-BE49-F238E27FC236}">
                  <a16:creationId xmlns:a16="http://schemas.microsoft.com/office/drawing/2014/main" id="{013250ED-C96F-148C-88F6-501A7F06FAB2}"/>
                </a:ext>
              </a:extLst>
            </p:cNvPr>
            <p:cNvSpPr/>
            <p:nvPr/>
          </p:nvSpPr>
          <p:spPr>
            <a:xfrm>
              <a:off x="10528875" y="3169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7" name="Oval 3766">
              <a:extLst>
                <a:ext uri="{FF2B5EF4-FFF2-40B4-BE49-F238E27FC236}">
                  <a16:creationId xmlns:a16="http://schemas.microsoft.com/office/drawing/2014/main" id="{C77B426E-60F7-D0A8-A6C8-A002EF780003}"/>
                </a:ext>
              </a:extLst>
            </p:cNvPr>
            <p:cNvSpPr/>
            <p:nvPr/>
          </p:nvSpPr>
          <p:spPr>
            <a:xfrm>
              <a:off x="8508100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8" name="Oval 3767">
              <a:extLst>
                <a:ext uri="{FF2B5EF4-FFF2-40B4-BE49-F238E27FC236}">
                  <a16:creationId xmlns:a16="http://schemas.microsoft.com/office/drawing/2014/main" id="{ED4AF3F0-E6AB-2FBB-88D8-5EB99049635E}"/>
                </a:ext>
              </a:extLst>
            </p:cNvPr>
            <p:cNvSpPr/>
            <p:nvPr/>
          </p:nvSpPr>
          <p:spPr>
            <a:xfrm>
              <a:off x="8792535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9" name="Oval 3768">
              <a:extLst>
                <a:ext uri="{FF2B5EF4-FFF2-40B4-BE49-F238E27FC236}">
                  <a16:creationId xmlns:a16="http://schemas.microsoft.com/office/drawing/2014/main" id="{3AD3E887-070B-26F9-565F-464C5A546341}"/>
                </a:ext>
              </a:extLst>
            </p:cNvPr>
            <p:cNvSpPr/>
            <p:nvPr/>
          </p:nvSpPr>
          <p:spPr>
            <a:xfrm>
              <a:off x="9076970" y="289742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0" name="Oval 3769">
              <a:extLst>
                <a:ext uri="{FF2B5EF4-FFF2-40B4-BE49-F238E27FC236}">
                  <a16:creationId xmlns:a16="http://schemas.microsoft.com/office/drawing/2014/main" id="{8A6E18FD-257F-1688-0072-C55301DC6735}"/>
                </a:ext>
              </a:extLst>
            </p:cNvPr>
            <p:cNvSpPr/>
            <p:nvPr/>
          </p:nvSpPr>
          <p:spPr>
            <a:xfrm>
              <a:off x="9376270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1" name="Oval 3770">
              <a:extLst>
                <a:ext uri="{FF2B5EF4-FFF2-40B4-BE49-F238E27FC236}">
                  <a16:creationId xmlns:a16="http://schemas.microsoft.com/office/drawing/2014/main" id="{D6F51F15-FCE4-821B-16AB-77EDA2D3CF4A}"/>
                </a:ext>
              </a:extLst>
            </p:cNvPr>
            <p:cNvSpPr/>
            <p:nvPr/>
          </p:nvSpPr>
          <p:spPr>
            <a:xfrm>
              <a:off x="9660705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2" name="Oval 3771">
              <a:extLst>
                <a:ext uri="{FF2B5EF4-FFF2-40B4-BE49-F238E27FC236}">
                  <a16:creationId xmlns:a16="http://schemas.microsoft.com/office/drawing/2014/main" id="{11D3F12B-78E2-22B0-B67C-E63951715566}"/>
                </a:ext>
              </a:extLst>
            </p:cNvPr>
            <p:cNvSpPr/>
            <p:nvPr/>
          </p:nvSpPr>
          <p:spPr>
            <a:xfrm>
              <a:off x="9945140" y="289348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3" name="Oval 3772">
              <a:extLst>
                <a:ext uri="{FF2B5EF4-FFF2-40B4-BE49-F238E27FC236}">
                  <a16:creationId xmlns:a16="http://schemas.microsoft.com/office/drawing/2014/main" id="{A087C0ED-A06A-00D3-FEC6-A35BE31C1A2B}"/>
                </a:ext>
              </a:extLst>
            </p:cNvPr>
            <p:cNvSpPr/>
            <p:nvPr/>
          </p:nvSpPr>
          <p:spPr>
            <a:xfrm>
              <a:off x="10244440" y="29000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4" name="Oval 3773">
              <a:extLst>
                <a:ext uri="{FF2B5EF4-FFF2-40B4-BE49-F238E27FC236}">
                  <a16:creationId xmlns:a16="http://schemas.microsoft.com/office/drawing/2014/main" id="{4F422B6E-29A1-2BA1-521B-65DC9A002C8D}"/>
                </a:ext>
              </a:extLst>
            </p:cNvPr>
            <p:cNvSpPr/>
            <p:nvPr/>
          </p:nvSpPr>
          <p:spPr>
            <a:xfrm>
              <a:off x="10528875" y="290005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5" name="Oval 3774">
              <a:extLst>
                <a:ext uri="{FF2B5EF4-FFF2-40B4-BE49-F238E27FC236}">
                  <a16:creationId xmlns:a16="http://schemas.microsoft.com/office/drawing/2014/main" id="{067CF120-30CA-857C-ED80-B538C3C10A0B}"/>
                </a:ext>
              </a:extLst>
            </p:cNvPr>
            <p:cNvSpPr/>
            <p:nvPr/>
          </p:nvSpPr>
          <p:spPr>
            <a:xfrm>
              <a:off x="8508100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6" name="Oval 3775">
              <a:extLst>
                <a:ext uri="{FF2B5EF4-FFF2-40B4-BE49-F238E27FC236}">
                  <a16:creationId xmlns:a16="http://schemas.microsoft.com/office/drawing/2014/main" id="{5BFDB517-3FF6-158F-FC6A-374B64DF79D0}"/>
                </a:ext>
              </a:extLst>
            </p:cNvPr>
            <p:cNvSpPr/>
            <p:nvPr/>
          </p:nvSpPr>
          <p:spPr>
            <a:xfrm>
              <a:off x="8792535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7" name="Oval 3776">
              <a:extLst>
                <a:ext uri="{FF2B5EF4-FFF2-40B4-BE49-F238E27FC236}">
                  <a16:creationId xmlns:a16="http://schemas.microsoft.com/office/drawing/2014/main" id="{CC29D790-E03A-9488-0478-F62FD13F7E49}"/>
                </a:ext>
              </a:extLst>
            </p:cNvPr>
            <p:cNvSpPr/>
            <p:nvPr/>
          </p:nvSpPr>
          <p:spPr>
            <a:xfrm>
              <a:off x="9076970" y="26175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8" name="Oval 3777">
              <a:extLst>
                <a:ext uri="{FF2B5EF4-FFF2-40B4-BE49-F238E27FC236}">
                  <a16:creationId xmlns:a16="http://schemas.microsoft.com/office/drawing/2014/main" id="{BC4CF3C5-8737-1665-3819-5E1EAC6CF999}"/>
                </a:ext>
              </a:extLst>
            </p:cNvPr>
            <p:cNvSpPr/>
            <p:nvPr/>
          </p:nvSpPr>
          <p:spPr>
            <a:xfrm>
              <a:off x="9376270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9" name="Oval 3778">
              <a:extLst>
                <a:ext uri="{FF2B5EF4-FFF2-40B4-BE49-F238E27FC236}">
                  <a16:creationId xmlns:a16="http://schemas.microsoft.com/office/drawing/2014/main" id="{B1F8D800-BEA8-F013-84EA-8D3154B0E1FA}"/>
                </a:ext>
              </a:extLst>
            </p:cNvPr>
            <p:cNvSpPr/>
            <p:nvPr/>
          </p:nvSpPr>
          <p:spPr>
            <a:xfrm>
              <a:off x="9660705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0" name="Oval 3779">
              <a:extLst>
                <a:ext uri="{FF2B5EF4-FFF2-40B4-BE49-F238E27FC236}">
                  <a16:creationId xmlns:a16="http://schemas.microsoft.com/office/drawing/2014/main" id="{C771AB4D-D90C-C23A-F0FB-59F6F6269EC3}"/>
                </a:ext>
              </a:extLst>
            </p:cNvPr>
            <p:cNvSpPr/>
            <p:nvPr/>
          </p:nvSpPr>
          <p:spPr>
            <a:xfrm>
              <a:off x="9945140" y="26136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1" name="Oval 3780">
              <a:extLst>
                <a:ext uri="{FF2B5EF4-FFF2-40B4-BE49-F238E27FC236}">
                  <a16:creationId xmlns:a16="http://schemas.microsoft.com/office/drawing/2014/main" id="{0140700F-111F-F86B-1B85-75E53F7AE13B}"/>
                </a:ext>
              </a:extLst>
            </p:cNvPr>
            <p:cNvSpPr/>
            <p:nvPr/>
          </p:nvSpPr>
          <p:spPr>
            <a:xfrm>
              <a:off x="10244440" y="26202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2" name="Oval 3781">
              <a:extLst>
                <a:ext uri="{FF2B5EF4-FFF2-40B4-BE49-F238E27FC236}">
                  <a16:creationId xmlns:a16="http://schemas.microsoft.com/office/drawing/2014/main" id="{C6C2D485-7329-2FF2-74F5-8C106CA5F071}"/>
                </a:ext>
              </a:extLst>
            </p:cNvPr>
            <p:cNvSpPr/>
            <p:nvPr/>
          </p:nvSpPr>
          <p:spPr>
            <a:xfrm>
              <a:off x="10528875" y="26202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3" name="Oval 3782">
              <a:extLst>
                <a:ext uri="{FF2B5EF4-FFF2-40B4-BE49-F238E27FC236}">
                  <a16:creationId xmlns:a16="http://schemas.microsoft.com/office/drawing/2014/main" id="{5992FCAA-B848-37D3-66AD-78A853DF5437}"/>
                </a:ext>
              </a:extLst>
            </p:cNvPr>
            <p:cNvSpPr/>
            <p:nvPr/>
          </p:nvSpPr>
          <p:spPr>
            <a:xfrm>
              <a:off x="850810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4" name="Oval 3783">
              <a:extLst>
                <a:ext uri="{FF2B5EF4-FFF2-40B4-BE49-F238E27FC236}">
                  <a16:creationId xmlns:a16="http://schemas.microsoft.com/office/drawing/2014/main" id="{68445D33-8C18-9A7F-FD42-1D93D9E29A4C}"/>
                </a:ext>
              </a:extLst>
            </p:cNvPr>
            <p:cNvSpPr/>
            <p:nvPr/>
          </p:nvSpPr>
          <p:spPr>
            <a:xfrm>
              <a:off x="8792535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5" name="Oval 3784">
              <a:extLst>
                <a:ext uri="{FF2B5EF4-FFF2-40B4-BE49-F238E27FC236}">
                  <a16:creationId xmlns:a16="http://schemas.microsoft.com/office/drawing/2014/main" id="{C531544D-F3DF-E51C-A798-BD02BC7A74B6}"/>
                </a:ext>
              </a:extLst>
            </p:cNvPr>
            <p:cNvSpPr/>
            <p:nvPr/>
          </p:nvSpPr>
          <p:spPr>
            <a:xfrm>
              <a:off x="9076970" y="23482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6" name="Oval 3785">
              <a:extLst>
                <a:ext uri="{FF2B5EF4-FFF2-40B4-BE49-F238E27FC236}">
                  <a16:creationId xmlns:a16="http://schemas.microsoft.com/office/drawing/2014/main" id="{FC574FC4-AFA4-F451-32DB-47A7F051D088}"/>
                </a:ext>
              </a:extLst>
            </p:cNvPr>
            <p:cNvSpPr/>
            <p:nvPr/>
          </p:nvSpPr>
          <p:spPr>
            <a:xfrm>
              <a:off x="9376270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7" name="Oval 3786">
              <a:extLst>
                <a:ext uri="{FF2B5EF4-FFF2-40B4-BE49-F238E27FC236}">
                  <a16:creationId xmlns:a16="http://schemas.microsoft.com/office/drawing/2014/main" id="{5BA2473A-3F28-9C86-7394-FE7F5A27B697}"/>
                </a:ext>
              </a:extLst>
            </p:cNvPr>
            <p:cNvSpPr/>
            <p:nvPr/>
          </p:nvSpPr>
          <p:spPr>
            <a:xfrm>
              <a:off x="9660705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8" name="Oval 3787">
              <a:extLst>
                <a:ext uri="{FF2B5EF4-FFF2-40B4-BE49-F238E27FC236}">
                  <a16:creationId xmlns:a16="http://schemas.microsoft.com/office/drawing/2014/main" id="{EBC8C345-DF45-B03B-241B-76700A5A4519}"/>
                </a:ext>
              </a:extLst>
            </p:cNvPr>
            <p:cNvSpPr/>
            <p:nvPr/>
          </p:nvSpPr>
          <p:spPr>
            <a:xfrm>
              <a:off x="994514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9" name="Oval 3788">
              <a:extLst>
                <a:ext uri="{FF2B5EF4-FFF2-40B4-BE49-F238E27FC236}">
                  <a16:creationId xmlns:a16="http://schemas.microsoft.com/office/drawing/2014/main" id="{D2C20A33-86C1-03FD-E7AE-A954D5D9BEF8}"/>
                </a:ext>
              </a:extLst>
            </p:cNvPr>
            <p:cNvSpPr/>
            <p:nvPr/>
          </p:nvSpPr>
          <p:spPr>
            <a:xfrm>
              <a:off x="10244440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0" name="Oval 3789">
              <a:extLst>
                <a:ext uri="{FF2B5EF4-FFF2-40B4-BE49-F238E27FC236}">
                  <a16:creationId xmlns:a16="http://schemas.microsoft.com/office/drawing/2014/main" id="{778A9057-D901-E6A9-D3DE-68A13CADEC25}"/>
                </a:ext>
              </a:extLst>
            </p:cNvPr>
            <p:cNvSpPr/>
            <p:nvPr/>
          </p:nvSpPr>
          <p:spPr>
            <a:xfrm>
              <a:off x="10528875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1" name="Oval 3790">
              <a:extLst>
                <a:ext uri="{FF2B5EF4-FFF2-40B4-BE49-F238E27FC236}">
                  <a16:creationId xmlns:a16="http://schemas.microsoft.com/office/drawing/2014/main" id="{A59E35A7-1D20-EA2A-07DD-74DA7DBDA5DD}"/>
                </a:ext>
              </a:extLst>
            </p:cNvPr>
            <p:cNvSpPr/>
            <p:nvPr/>
          </p:nvSpPr>
          <p:spPr>
            <a:xfrm>
              <a:off x="8508100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2" name="Oval 3791">
              <a:extLst>
                <a:ext uri="{FF2B5EF4-FFF2-40B4-BE49-F238E27FC236}">
                  <a16:creationId xmlns:a16="http://schemas.microsoft.com/office/drawing/2014/main" id="{913042EC-70A2-A5E1-561A-226506D9CBAC}"/>
                </a:ext>
              </a:extLst>
            </p:cNvPr>
            <p:cNvSpPr/>
            <p:nvPr/>
          </p:nvSpPr>
          <p:spPr>
            <a:xfrm>
              <a:off x="8792535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3" name="Oval 3792">
              <a:extLst>
                <a:ext uri="{FF2B5EF4-FFF2-40B4-BE49-F238E27FC236}">
                  <a16:creationId xmlns:a16="http://schemas.microsoft.com/office/drawing/2014/main" id="{80498CB5-AB3A-394B-C0F3-B69213560FEE}"/>
                </a:ext>
              </a:extLst>
            </p:cNvPr>
            <p:cNvSpPr/>
            <p:nvPr/>
          </p:nvSpPr>
          <p:spPr>
            <a:xfrm>
              <a:off x="9076970" y="20920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4" name="Oval 3793">
              <a:extLst>
                <a:ext uri="{FF2B5EF4-FFF2-40B4-BE49-F238E27FC236}">
                  <a16:creationId xmlns:a16="http://schemas.microsoft.com/office/drawing/2014/main" id="{254EB449-D00A-1715-4212-6A439FC99CC8}"/>
                </a:ext>
              </a:extLst>
            </p:cNvPr>
            <p:cNvSpPr/>
            <p:nvPr/>
          </p:nvSpPr>
          <p:spPr>
            <a:xfrm>
              <a:off x="9376270" y="20841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5" name="Oval 3794">
              <a:extLst>
                <a:ext uri="{FF2B5EF4-FFF2-40B4-BE49-F238E27FC236}">
                  <a16:creationId xmlns:a16="http://schemas.microsoft.com/office/drawing/2014/main" id="{4160D992-E3C2-BAAD-A185-8F7CCDE45769}"/>
                </a:ext>
              </a:extLst>
            </p:cNvPr>
            <p:cNvSpPr/>
            <p:nvPr/>
          </p:nvSpPr>
          <p:spPr>
            <a:xfrm>
              <a:off x="9660705" y="20841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6" name="Oval 3795">
              <a:extLst>
                <a:ext uri="{FF2B5EF4-FFF2-40B4-BE49-F238E27FC236}">
                  <a16:creationId xmlns:a16="http://schemas.microsoft.com/office/drawing/2014/main" id="{75577F85-2CD1-0AD3-9599-25277C25C8FD}"/>
                </a:ext>
              </a:extLst>
            </p:cNvPr>
            <p:cNvSpPr/>
            <p:nvPr/>
          </p:nvSpPr>
          <p:spPr>
            <a:xfrm>
              <a:off x="9945140" y="208812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7" name="Oval 3796">
              <a:extLst>
                <a:ext uri="{FF2B5EF4-FFF2-40B4-BE49-F238E27FC236}">
                  <a16:creationId xmlns:a16="http://schemas.microsoft.com/office/drawing/2014/main" id="{CF3304DD-8752-AEDA-913C-8642B421441C}"/>
                </a:ext>
              </a:extLst>
            </p:cNvPr>
            <p:cNvSpPr/>
            <p:nvPr/>
          </p:nvSpPr>
          <p:spPr>
            <a:xfrm>
              <a:off x="10244440" y="20946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8" name="Oval 3797">
              <a:extLst>
                <a:ext uri="{FF2B5EF4-FFF2-40B4-BE49-F238E27FC236}">
                  <a16:creationId xmlns:a16="http://schemas.microsoft.com/office/drawing/2014/main" id="{99C0F171-54D3-8023-6F2E-719A9678C3B9}"/>
                </a:ext>
              </a:extLst>
            </p:cNvPr>
            <p:cNvSpPr/>
            <p:nvPr/>
          </p:nvSpPr>
          <p:spPr>
            <a:xfrm>
              <a:off x="10528875" y="20946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9" name="Oval 3798">
              <a:extLst>
                <a:ext uri="{FF2B5EF4-FFF2-40B4-BE49-F238E27FC236}">
                  <a16:creationId xmlns:a16="http://schemas.microsoft.com/office/drawing/2014/main" id="{F84A593D-4B6B-7BFF-DEBD-8B8B475EA0E2}"/>
                </a:ext>
              </a:extLst>
            </p:cNvPr>
            <p:cNvSpPr/>
            <p:nvPr/>
          </p:nvSpPr>
          <p:spPr>
            <a:xfrm>
              <a:off x="8508100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0" name="Oval 3799">
              <a:extLst>
                <a:ext uri="{FF2B5EF4-FFF2-40B4-BE49-F238E27FC236}">
                  <a16:creationId xmlns:a16="http://schemas.microsoft.com/office/drawing/2014/main" id="{BB078156-CE3C-D92A-DB25-8759E758E396}"/>
                </a:ext>
              </a:extLst>
            </p:cNvPr>
            <p:cNvSpPr/>
            <p:nvPr/>
          </p:nvSpPr>
          <p:spPr>
            <a:xfrm>
              <a:off x="8792535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1" name="Oval 3800">
              <a:extLst>
                <a:ext uri="{FF2B5EF4-FFF2-40B4-BE49-F238E27FC236}">
                  <a16:creationId xmlns:a16="http://schemas.microsoft.com/office/drawing/2014/main" id="{498C55FE-D41E-C6D9-0A1E-E09F6C1762A9}"/>
                </a:ext>
              </a:extLst>
            </p:cNvPr>
            <p:cNvSpPr/>
            <p:nvPr/>
          </p:nvSpPr>
          <p:spPr>
            <a:xfrm>
              <a:off x="9076970" y="18227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2" name="Oval 3801">
              <a:extLst>
                <a:ext uri="{FF2B5EF4-FFF2-40B4-BE49-F238E27FC236}">
                  <a16:creationId xmlns:a16="http://schemas.microsoft.com/office/drawing/2014/main" id="{ECE863EF-586E-0265-E591-E108CAE25D17}"/>
                </a:ext>
              </a:extLst>
            </p:cNvPr>
            <p:cNvSpPr/>
            <p:nvPr/>
          </p:nvSpPr>
          <p:spPr>
            <a:xfrm>
              <a:off x="9376270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3" name="Oval 3802">
              <a:extLst>
                <a:ext uri="{FF2B5EF4-FFF2-40B4-BE49-F238E27FC236}">
                  <a16:creationId xmlns:a16="http://schemas.microsoft.com/office/drawing/2014/main" id="{420F5C85-D799-02A0-E1D7-09408B0C90E2}"/>
                </a:ext>
              </a:extLst>
            </p:cNvPr>
            <p:cNvSpPr/>
            <p:nvPr/>
          </p:nvSpPr>
          <p:spPr>
            <a:xfrm>
              <a:off x="9660705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4" name="Oval 3803">
              <a:extLst>
                <a:ext uri="{FF2B5EF4-FFF2-40B4-BE49-F238E27FC236}">
                  <a16:creationId xmlns:a16="http://schemas.microsoft.com/office/drawing/2014/main" id="{2D19B709-68F3-7FAF-2543-4C97B1EC8D15}"/>
                </a:ext>
              </a:extLst>
            </p:cNvPr>
            <p:cNvSpPr/>
            <p:nvPr/>
          </p:nvSpPr>
          <p:spPr>
            <a:xfrm>
              <a:off x="9945140" y="18187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5" name="Oval 3804">
              <a:extLst>
                <a:ext uri="{FF2B5EF4-FFF2-40B4-BE49-F238E27FC236}">
                  <a16:creationId xmlns:a16="http://schemas.microsoft.com/office/drawing/2014/main" id="{5BA94888-5CF8-6F0F-41B1-5A31D1CBADC7}"/>
                </a:ext>
              </a:extLst>
            </p:cNvPr>
            <p:cNvSpPr/>
            <p:nvPr/>
          </p:nvSpPr>
          <p:spPr>
            <a:xfrm>
              <a:off x="10244440" y="18253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6" name="Oval 3805">
              <a:extLst>
                <a:ext uri="{FF2B5EF4-FFF2-40B4-BE49-F238E27FC236}">
                  <a16:creationId xmlns:a16="http://schemas.microsoft.com/office/drawing/2014/main" id="{7BF8281D-A2A9-B52C-67E5-DDEBAB0A11D8}"/>
                </a:ext>
              </a:extLst>
            </p:cNvPr>
            <p:cNvSpPr/>
            <p:nvPr/>
          </p:nvSpPr>
          <p:spPr>
            <a:xfrm>
              <a:off x="10528875" y="18253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7" name="Oval 3806">
              <a:extLst>
                <a:ext uri="{FF2B5EF4-FFF2-40B4-BE49-F238E27FC236}">
                  <a16:creationId xmlns:a16="http://schemas.microsoft.com/office/drawing/2014/main" id="{CAFB88CB-7D89-DE70-067B-0A9817E476FF}"/>
                </a:ext>
              </a:extLst>
            </p:cNvPr>
            <p:cNvSpPr/>
            <p:nvPr/>
          </p:nvSpPr>
          <p:spPr>
            <a:xfrm>
              <a:off x="850810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8" name="Oval 3807">
              <a:extLst>
                <a:ext uri="{FF2B5EF4-FFF2-40B4-BE49-F238E27FC236}">
                  <a16:creationId xmlns:a16="http://schemas.microsoft.com/office/drawing/2014/main" id="{E129E486-5740-8312-2D2B-F7AE0A09D35F}"/>
                </a:ext>
              </a:extLst>
            </p:cNvPr>
            <p:cNvSpPr/>
            <p:nvPr/>
          </p:nvSpPr>
          <p:spPr>
            <a:xfrm>
              <a:off x="8792535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9" name="Oval 3808">
              <a:extLst>
                <a:ext uri="{FF2B5EF4-FFF2-40B4-BE49-F238E27FC236}">
                  <a16:creationId xmlns:a16="http://schemas.microsoft.com/office/drawing/2014/main" id="{6372CA7F-E235-0629-920A-6968792C1ECA}"/>
                </a:ext>
              </a:extLst>
            </p:cNvPr>
            <p:cNvSpPr/>
            <p:nvPr/>
          </p:nvSpPr>
          <p:spPr>
            <a:xfrm>
              <a:off x="9076970" y="15481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0" name="Oval 3809">
              <a:extLst>
                <a:ext uri="{FF2B5EF4-FFF2-40B4-BE49-F238E27FC236}">
                  <a16:creationId xmlns:a16="http://schemas.microsoft.com/office/drawing/2014/main" id="{C0A7450F-4EA9-2B56-0CC3-0049AC569D8B}"/>
                </a:ext>
              </a:extLst>
            </p:cNvPr>
            <p:cNvSpPr/>
            <p:nvPr/>
          </p:nvSpPr>
          <p:spPr>
            <a:xfrm>
              <a:off x="9376270" y="15402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1" name="Oval 3810">
              <a:extLst>
                <a:ext uri="{FF2B5EF4-FFF2-40B4-BE49-F238E27FC236}">
                  <a16:creationId xmlns:a16="http://schemas.microsoft.com/office/drawing/2014/main" id="{51E30FF7-5EC7-0238-22C3-48E175B215BC}"/>
                </a:ext>
              </a:extLst>
            </p:cNvPr>
            <p:cNvSpPr/>
            <p:nvPr/>
          </p:nvSpPr>
          <p:spPr>
            <a:xfrm>
              <a:off x="9660705" y="154027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2" name="Oval 3811">
              <a:extLst>
                <a:ext uri="{FF2B5EF4-FFF2-40B4-BE49-F238E27FC236}">
                  <a16:creationId xmlns:a16="http://schemas.microsoft.com/office/drawing/2014/main" id="{345C68F1-0C41-3BE2-40CA-091838643905}"/>
                </a:ext>
              </a:extLst>
            </p:cNvPr>
            <p:cNvSpPr/>
            <p:nvPr/>
          </p:nvSpPr>
          <p:spPr>
            <a:xfrm>
              <a:off x="994514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3" name="Oval 3812">
              <a:extLst>
                <a:ext uri="{FF2B5EF4-FFF2-40B4-BE49-F238E27FC236}">
                  <a16:creationId xmlns:a16="http://schemas.microsoft.com/office/drawing/2014/main" id="{8367DBAA-FB0E-82E0-6045-624E25089871}"/>
                </a:ext>
              </a:extLst>
            </p:cNvPr>
            <p:cNvSpPr/>
            <p:nvPr/>
          </p:nvSpPr>
          <p:spPr>
            <a:xfrm>
              <a:off x="10244440" y="15507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4" name="Oval 3813">
              <a:extLst>
                <a:ext uri="{FF2B5EF4-FFF2-40B4-BE49-F238E27FC236}">
                  <a16:creationId xmlns:a16="http://schemas.microsoft.com/office/drawing/2014/main" id="{D22CF4BB-4728-A77F-B058-456384420C4D}"/>
                </a:ext>
              </a:extLst>
            </p:cNvPr>
            <p:cNvSpPr/>
            <p:nvPr/>
          </p:nvSpPr>
          <p:spPr>
            <a:xfrm>
              <a:off x="10528875" y="155078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5" name="Oval 3814">
              <a:extLst>
                <a:ext uri="{FF2B5EF4-FFF2-40B4-BE49-F238E27FC236}">
                  <a16:creationId xmlns:a16="http://schemas.microsoft.com/office/drawing/2014/main" id="{4D5F56C8-24C8-248D-DFA6-5AE87D134681}"/>
                </a:ext>
              </a:extLst>
            </p:cNvPr>
            <p:cNvSpPr/>
            <p:nvPr/>
          </p:nvSpPr>
          <p:spPr>
            <a:xfrm>
              <a:off x="850810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6" name="Oval 3815">
              <a:extLst>
                <a:ext uri="{FF2B5EF4-FFF2-40B4-BE49-F238E27FC236}">
                  <a16:creationId xmlns:a16="http://schemas.microsoft.com/office/drawing/2014/main" id="{64F484BD-7A3F-E193-4CDD-E521F4754A5A}"/>
                </a:ext>
              </a:extLst>
            </p:cNvPr>
            <p:cNvSpPr/>
            <p:nvPr/>
          </p:nvSpPr>
          <p:spPr>
            <a:xfrm>
              <a:off x="8792535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7" name="Oval 3816">
              <a:extLst>
                <a:ext uri="{FF2B5EF4-FFF2-40B4-BE49-F238E27FC236}">
                  <a16:creationId xmlns:a16="http://schemas.microsoft.com/office/drawing/2014/main" id="{99888492-8662-5170-2C2C-336D950011BD}"/>
                </a:ext>
              </a:extLst>
            </p:cNvPr>
            <p:cNvSpPr/>
            <p:nvPr/>
          </p:nvSpPr>
          <p:spPr>
            <a:xfrm>
              <a:off x="9076970" y="127883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8" name="Oval 3817">
              <a:extLst>
                <a:ext uri="{FF2B5EF4-FFF2-40B4-BE49-F238E27FC236}">
                  <a16:creationId xmlns:a16="http://schemas.microsoft.com/office/drawing/2014/main" id="{18447778-FF1E-9BCC-25B1-4852BF4C0E54}"/>
                </a:ext>
              </a:extLst>
            </p:cNvPr>
            <p:cNvSpPr/>
            <p:nvPr/>
          </p:nvSpPr>
          <p:spPr>
            <a:xfrm>
              <a:off x="9376270" y="127094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9" name="Oval 3818">
              <a:extLst>
                <a:ext uri="{FF2B5EF4-FFF2-40B4-BE49-F238E27FC236}">
                  <a16:creationId xmlns:a16="http://schemas.microsoft.com/office/drawing/2014/main" id="{02F6B817-B71E-42EA-BD56-EFDBAF8EAE46}"/>
                </a:ext>
              </a:extLst>
            </p:cNvPr>
            <p:cNvSpPr/>
            <p:nvPr/>
          </p:nvSpPr>
          <p:spPr>
            <a:xfrm>
              <a:off x="9660705" y="127094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0" name="Oval 3819">
              <a:extLst>
                <a:ext uri="{FF2B5EF4-FFF2-40B4-BE49-F238E27FC236}">
                  <a16:creationId xmlns:a16="http://schemas.microsoft.com/office/drawing/2014/main" id="{D0C5D532-FE13-C263-7083-08162C3E54E7}"/>
                </a:ext>
              </a:extLst>
            </p:cNvPr>
            <p:cNvSpPr/>
            <p:nvPr/>
          </p:nvSpPr>
          <p:spPr>
            <a:xfrm>
              <a:off x="994514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1" name="Oval 3820">
              <a:extLst>
                <a:ext uri="{FF2B5EF4-FFF2-40B4-BE49-F238E27FC236}">
                  <a16:creationId xmlns:a16="http://schemas.microsoft.com/office/drawing/2014/main" id="{46243AE2-601E-1F3F-0C46-5FD969CA7376}"/>
                </a:ext>
              </a:extLst>
            </p:cNvPr>
            <p:cNvSpPr/>
            <p:nvPr/>
          </p:nvSpPr>
          <p:spPr>
            <a:xfrm>
              <a:off x="10244440" y="128145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2" name="Oval 3821">
              <a:extLst>
                <a:ext uri="{FF2B5EF4-FFF2-40B4-BE49-F238E27FC236}">
                  <a16:creationId xmlns:a16="http://schemas.microsoft.com/office/drawing/2014/main" id="{FE4F3DEF-E926-334C-2F56-B523B302F6B3}"/>
                </a:ext>
              </a:extLst>
            </p:cNvPr>
            <p:cNvSpPr/>
            <p:nvPr/>
          </p:nvSpPr>
          <p:spPr>
            <a:xfrm>
              <a:off x="10528875" y="12814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3" name="Rectangle 3822">
              <a:extLst>
                <a:ext uri="{FF2B5EF4-FFF2-40B4-BE49-F238E27FC236}">
                  <a16:creationId xmlns:a16="http://schemas.microsoft.com/office/drawing/2014/main" id="{21273A70-C142-8463-D6D6-90ADBCC6C87E}"/>
                </a:ext>
              </a:extLst>
            </p:cNvPr>
            <p:cNvSpPr/>
            <p:nvPr/>
          </p:nvSpPr>
          <p:spPr>
            <a:xfrm>
              <a:off x="7784371" y="883708"/>
              <a:ext cx="2975084" cy="27574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4" name="Oval 3823">
              <a:extLst>
                <a:ext uri="{FF2B5EF4-FFF2-40B4-BE49-F238E27FC236}">
                  <a16:creationId xmlns:a16="http://schemas.microsoft.com/office/drawing/2014/main" id="{DF305A2C-44B6-B2D4-3432-F9FBB4D4D7CE}"/>
                </a:ext>
              </a:extLst>
            </p:cNvPr>
            <p:cNvSpPr/>
            <p:nvPr/>
          </p:nvSpPr>
          <p:spPr>
            <a:xfrm>
              <a:off x="7879619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5" name="Oval 3824">
              <a:extLst>
                <a:ext uri="{FF2B5EF4-FFF2-40B4-BE49-F238E27FC236}">
                  <a16:creationId xmlns:a16="http://schemas.microsoft.com/office/drawing/2014/main" id="{84D39F3D-DA80-1B19-1419-FC7F897018E4}"/>
                </a:ext>
              </a:extLst>
            </p:cNvPr>
            <p:cNvSpPr/>
            <p:nvPr/>
          </p:nvSpPr>
          <p:spPr>
            <a:xfrm>
              <a:off x="8164054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6" name="Oval 3825">
              <a:extLst>
                <a:ext uri="{FF2B5EF4-FFF2-40B4-BE49-F238E27FC236}">
                  <a16:creationId xmlns:a16="http://schemas.microsoft.com/office/drawing/2014/main" id="{9A8ED28A-90F1-DB24-4BDD-3914D462CE84}"/>
                </a:ext>
              </a:extLst>
            </p:cNvPr>
            <p:cNvSpPr/>
            <p:nvPr/>
          </p:nvSpPr>
          <p:spPr>
            <a:xfrm>
              <a:off x="8448489" y="33692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7" name="Oval 3826">
              <a:extLst>
                <a:ext uri="{FF2B5EF4-FFF2-40B4-BE49-F238E27FC236}">
                  <a16:creationId xmlns:a16="http://schemas.microsoft.com/office/drawing/2014/main" id="{29D9DC12-37A6-9FC5-649F-356ECCDFC8A7}"/>
                </a:ext>
              </a:extLst>
            </p:cNvPr>
            <p:cNvSpPr/>
            <p:nvPr/>
          </p:nvSpPr>
          <p:spPr>
            <a:xfrm>
              <a:off x="8747789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8" name="Oval 3827">
              <a:extLst>
                <a:ext uri="{FF2B5EF4-FFF2-40B4-BE49-F238E27FC236}">
                  <a16:creationId xmlns:a16="http://schemas.microsoft.com/office/drawing/2014/main" id="{778DDE03-F82C-71DC-F9AF-A4F21A888461}"/>
                </a:ext>
              </a:extLst>
            </p:cNvPr>
            <p:cNvSpPr/>
            <p:nvPr/>
          </p:nvSpPr>
          <p:spPr>
            <a:xfrm>
              <a:off x="9032224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9" name="Oval 3828">
              <a:extLst>
                <a:ext uri="{FF2B5EF4-FFF2-40B4-BE49-F238E27FC236}">
                  <a16:creationId xmlns:a16="http://schemas.microsoft.com/office/drawing/2014/main" id="{B667AE5F-4C05-D94D-0E51-F078B0930E87}"/>
                </a:ext>
              </a:extLst>
            </p:cNvPr>
            <p:cNvSpPr/>
            <p:nvPr/>
          </p:nvSpPr>
          <p:spPr>
            <a:xfrm>
              <a:off x="9316659" y="33652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0" name="Oval 3829">
              <a:extLst>
                <a:ext uri="{FF2B5EF4-FFF2-40B4-BE49-F238E27FC236}">
                  <a16:creationId xmlns:a16="http://schemas.microsoft.com/office/drawing/2014/main" id="{CF14D150-3889-78E9-949D-DC4E9155A29A}"/>
                </a:ext>
              </a:extLst>
            </p:cNvPr>
            <p:cNvSpPr/>
            <p:nvPr/>
          </p:nvSpPr>
          <p:spPr>
            <a:xfrm>
              <a:off x="9615959" y="33718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1" name="Oval 3830">
              <a:extLst>
                <a:ext uri="{FF2B5EF4-FFF2-40B4-BE49-F238E27FC236}">
                  <a16:creationId xmlns:a16="http://schemas.microsoft.com/office/drawing/2014/main" id="{F7E86154-EF76-70B5-8232-6490C1D2E00C}"/>
                </a:ext>
              </a:extLst>
            </p:cNvPr>
            <p:cNvSpPr/>
            <p:nvPr/>
          </p:nvSpPr>
          <p:spPr>
            <a:xfrm>
              <a:off x="9900394" y="33718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2" name="Oval 3831">
              <a:extLst>
                <a:ext uri="{FF2B5EF4-FFF2-40B4-BE49-F238E27FC236}">
                  <a16:creationId xmlns:a16="http://schemas.microsoft.com/office/drawing/2014/main" id="{40302F6F-BA38-468F-39FE-CBBDCBE404BC}"/>
                </a:ext>
              </a:extLst>
            </p:cNvPr>
            <p:cNvSpPr/>
            <p:nvPr/>
          </p:nvSpPr>
          <p:spPr>
            <a:xfrm>
              <a:off x="10184829" y="337580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3" name="Oval 3832">
              <a:extLst>
                <a:ext uri="{FF2B5EF4-FFF2-40B4-BE49-F238E27FC236}">
                  <a16:creationId xmlns:a16="http://schemas.microsoft.com/office/drawing/2014/main" id="{BBD6B673-16F7-B309-5F87-CC9D515FBB53}"/>
                </a:ext>
              </a:extLst>
            </p:cNvPr>
            <p:cNvSpPr/>
            <p:nvPr/>
          </p:nvSpPr>
          <p:spPr>
            <a:xfrm>
              <a:off x="10469264" y="3382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4" name="Oval 3833">
              <a:extLst>
                <a:ext uri="{FF2B5EF4-FFF2-40B4-BE49-F238E27FC236}">
                  <a16:creationId xmlns:a16="http://schemas.microsoft.com/office/drawing/2014/main" id="{A7EB7620-BDE9-297D-851E-0554296511EE}"/>
                </a:ext>
              </a:extLst>
            </p:cNvPr>
            <p:cNvSpPr/>
            <p:nvPr/>
          </p:nvSpPr>
          <p:spPr>
            <a:xfrm>
              <a:off x="7879619" y="309597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5" name="Oval 3834">
              <a:extLst>
                <a:ext uri="{FF2B5EF4-FFF2-40B4-BE49-F238E27FC236}">
                  <a16:creationId xmlns:a16="http://schemas.microsoft.com/office/drawing/2014/main" id="{FE06E3E5-4B72-7B3C-F274-D6A016E4649C}"/>
                </a:ext>
              </a:extLst>
            </p:cNvPr>
            <p:cNvSpPr/>
            <p:nvPr/>
          </p:nvSpPr>
          <p:spPr>
            <a:xfrm>
              <a:off x="8164054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6" name="Oval 3835">
              <a:extLst>
                <a:ext uri="{FF2B5EF4-FFF2-40B4-BE49-F238E27FC236}">
                  <a16:creationId xmlns:a16="http://schemas.microsoft.com/office/drawing/2014/main" id="{C157443A-9443-60F5-2C1F-B6A7489C6F8C}"/>
                </a:ext>
              </a:extLst>
            </p:cNvPr>
            <p:cNvSpPr/>
            <p:nvPr/>
          </p:nvSpPr>
          <p:spPr>
            <a:xfrm>
              <a:off x="8448489" y="309991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7" name="Oval 3836">
              <a:extLst>
                <a:ext uri="{FF2B5EF4-FFF2-40B4-BE49-F238E27FC236}">
                  <a16:creationId xmlns:a16="http://schemas.microsoft.com/office/drawing/2014/main" id="{96E75DC2-1FF0-AFD1-8D65-D2735B2EE455}"/>
                </a:ext>
              </a:extLst>
            </p:cNvPr>
            <p:cNvSpPr/>
            <p:nvPr/>
          </p:nvSpPr>
          <p:spPr>
            <a:xfrm>
              <a:off x="8747789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8" name="Oval 3837">
              <a:extLst>
                <a:ext uri="{FF2B5EF4-FFF2-40B4-BE49-F238E27FC236}">
                  <a16:creationId xmlns:a16="http://schemas.microsoft.com/office/drawing/2014/main" id="{4E239DFD-2211-5A2D-F6A0-4AFB6AA47840}"/>
                </a:ext>
              </a:extLst>
            </p:cNvPr>
            <p:cNvSpPr/>
            <p:nvPr/>
          </p:nvSpPr>
          <p:spPr>
            <a:xfrm>
              <a:off x="9032224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9" name="Oval 3838">
              <a:extLst>
                <a:ext uri="{FF2B5EF4-FFF2-40B4-BE49-F238E27FC236}">
                  <a16:creationId xmlns:a16="http://schemas.microsoft.com/office/drawing/2014/main" id="{8BAF8A54-7A64-B3B0-9E3F-982E4E5B2170}"/>
                </a:ext>
              </a:extLst>
            </p:cNvPr>
            <p:cNvSpPr/>
            <p:nvPr/>
          </p:nvSpPr>
          <p:spPr>
            <a:xfrm>
              <a:off x="9316659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0" name="Oval 3839">
              <a:extLst>
                <a:ext uri="{FF2B5EF4-FFF2-40B4-BE49-F238E27FC236}">
                  <a16:creationId xmlns:a16="http://schemas.microsoft.com/office/drawing/2014/main" id="{A0A56562-0AF5-E1C8-5B97-8198CDB71213}"/>
                </a:ext>
              </a:extLst>
            </p:cNvPr>
            <p:cNvSpPr/>
            <p:nvPr/>
          </p:nvSpPr>
          <p:spPr>
            <a:xfrm>
              <a:off x="9615959" y="31025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1" name="Oval 3840">
              <a:extLst>
                <a:ext uri="{FF2B5EF4-FFF2-40B4-BE49-F238E27FC236}">
                  <a16:creationId xmlns:a16="http://schemas.microsoft.com/office/drawing/2014/main" id="{1E3E276A-51B1-9E71-8857-0F7491D261A5}"/>
                </a:ext>
              </a:extLst>
            </p:cNvPr>
            <p:cNvSpPr/>
            <p:nvPr/>
          </p:nvSpPr>
          <p:spPr>
            <a:xfrm>
              <a:off x="9900394" y="310254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2" name="Oval 3841">
              <a:extLst>
                <a:ext uri="{FF2B5EF4-FFF2-40B4-BE49-F238E27FC236}">
                  <a16:creationId xmlns:a16="http://schemas.microsoft.com/office/drawing/2014/main" id="{12CC0B3A-AA7D-C386-4EC5-CAFA6F8B1C55}"/>
                </a:ext>
              </a:extLst>
            </p:cNvPr>
            <p:cNvSpPr/>
            <p:nvPr/>
          </p:nvSpPr>
          <p:spPr>
            <a:xfrm>
              <a:off x="10184829" y="310648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3" name="Oval 3842">
              <a:extLst>
                <a:ext uri="{FF2B5EF4-FFF2-40B4-BE49-F238E27FC236}">
                  <a16:creationId xmlns:a16="http://schemas.microsoft.com/office/drawing/2014/main" id="{4F5A1A79-6481-967A-C239-03EB77C531F7}"/>
                </a:ext>
              </a:extLst>
            </p:cNvPr>
            <p:cNvSpPr/>
            <p:nvPr/>
          </p:nvSpPr>
          <p:spPr>
            <a:xfrm>
              <a:off x="10469264" y="311305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4" name="Oval 3843">
              <a:extLst>
                <a:ext uri="{FF2B5EF4-FFF2-40B4-BE49-F238E27FC236}">
                  <a16:creationId xmlns:a16="http://schemas.microsoft.com/office/drawing/2014/main" id="{BB6F2CC3-C23F-D982-3D12-6E964F101E4A}"/>
                </a:ext>
              </a:extLst>
            </p:cNvPr>
            <p:cNvSpPr/>
            <p:nvPr/>
          </p:nvSpPr>
          <p:spPr>
            <a:xfrm>
              <a:off x="7879619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5" name="Oval 3844">
              <a:extLst>
                <a:ext uri="{FF2B5EF4-FFF2-40B4-BE49-F238E27FC236}">
                  <a16:creationId xmlns:a16="http://schemas.microsoft.com/office/drawing/2014/main" id="{7F5C529B-41F2-6620-65D2-6690E4E916EF}"/>
                </a:ext>
              </a:extLst>
            </p:cNvPr>
            <p:cNvSpPr/>
            <p:nvPr/>
          </p:nvSpPr>
          <p:spPr>
            <a:xfrm>
              <a:off x="8164054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6" name="Oval 3845">
              <a:extLst>
                <a:ext uri="{FF2B5EF4-FFF2-40B4-BE49-F238E27FC236}">
                  <a16:creationId xmlns:a16="http://schemas.microsoft.com/office/drawing/2014/main" id="{A9B5FE14-99A4-691B-BB10-112B9D9FB427}"/>
                </a:ext>
              </a:extLst>
            </p:cNvPr>
            <p:cNvSpPr/>
            <p:nvPr/>
          </p:nvSpPr>
          <p:spPr>
            <a:xfrm>
              <a:off x="8448489" y="28410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7" name="Oval 3846">
              <a:extLst>
                <a:ext uri="{FF2B5EF4-FFF2-40B4-BE49-F238E27FC236}">
                  <a16:creationId xmlns:a16="http://schemas.microsoft.com/office/drawing/2014/main" id="{F26E2F3E-ABCC-CF43-C8B7-FF871791C952}"/>
                </a:ext>
              </a:extLst>
            </p:cNvPr>
            <p:cNvSpPr/>
            <p:nvPr/>
          </p:nvSpPr>
          <p:spPr>
            <a:xfrm>
              <a:off x="8747789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8" name="Oval 3847">
              <a:extLst>
                <a:ext uri="{FF2B5EF4-FFF2-40B4-BE49-F238E27FC236}">
                  <a16:creationId xmlns:a16="http://schemas.microsoft.com/office/drawing/2014/main" id="{BA27D69B-B7A4-3030-3114-07F3FA351FB8}"/>
                </a:ext>
              </a:extLst>
            </p:cNvPr>
            <p:cNvSpPr/>
            <p:nvPr/>
          </p:nvSpPr>
          <p:spPr>
            <a:xfrm>
              <a:off x="9032224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9" name="Oval 3848">
              <a:extLst>
                <a:ext uri="{FF2B5EF4-FFF2-40B4-BE49-F238E27FC236}">
                  <a16:creationId xmlns:a16="http://schemas.microsoft.com/office/drawing/2014/main" id="{23021096-C750-AC70-3549-8432E5CB6A44}"/>
                </a:ext>
              </a:extLst>
            </p:cNvPr>
            <p:cNvSpPr/>
            <p:nvPr/>
          </p:nvSpPr>
          <p:spPr>
            <a:xfrm>
              <a:off x="9316659" y="283715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0" name="Oval 3849">
              <a:extLst>
                <a:ext uri="{FF2B5EF4-FFF2-40B4-BE49-F238E27FC236}">
                  <a16:creationId xmlns:a16="http://schemas.microsoft.com/office/drawing/2014/main" id="{F8A52DAA-EF76-C128-2A81-073B63FCEB85}"/>
                </a:ext>
              </a:extLst>
            </p:cNvPr>
            <p:cNvSpPr/>
            <p:nvPr/>
          </p:nvSpPr>
          <p:spPr>
            <a:xfrm>
              <a:off x="9615959" y="284372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1" name="Oval 3850">
              <a:extLst>
                <a:ext uri="{FF2B5EF4-FFF2-40B4-BE49-F238E27FC236}">
                  <a16:creationId xmlns:a16="http://schemas.microsoft.com/office/drawing/2014/main" id="{7F2EA983-8683-C4E4-5C70-6E967E35F315}"/>
                </a:ext>
              </a:extLst>
            </p:cNvPr>
            <p:cNvSpPr/>
            <p:nvPr/>
          </p:nvSpPr>
          <p:spPr>
            <a:xfrm>
              <a:off x="9900394" y="28437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2" name="Oval 3851">
              <a:extLst>
                <a:ext uri="{FF2B5EF4-FFF2-40B4-BE49-F238E27FC236}">
                  <a16:creationId xmlns:a16="http://schemas.microsoft.com/office/drawing/2014/main" id="{96F8165C-7EB5-BF15-5E14-F25AB8DA3D33}"/>
                </a:ext>
              </a:extLst>
            </p:cNvPr>
            <p:cNvSpPr/>
            <p:nvPr/>
          </p:nvSpPr>
          <p:spPr>
            <a:xfrm>
              <a:off x="10184829" y="284766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3" name="Oval 3852">
              <a:extLst>
                <a:ext uri="{FF2B5EF4-FFF2-40B4-BE49-F238E27FC236}">
                  <a16:creationId xmlns:a16="http://schemas.microsoft.com/office/drawing/2014/main" id="{37F996E4-2930-C822-24E6-A54410948A24}"/>
                </a:ext>
              </a:extLst>
            </p:cNvPr>
            <p:cNvSpPr/>
            <p:nvPr/>
          </p:nvSpPr>
          <p:spPr>
            <a:xfrm>
              <a:off x="10469264" y="285423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4" name="Oval 3853">
              <a:extLst>
                <a:ext uri="{FF2B5EF4-FFF2-40B4-BE49-F238E27FC236}">
                  <a16:creationId xmlns:a16="http://schemas.microsoft.com/office/drawing/2014/main" id="{5F81920A-6869-B76E-9804-798E07D42E93}"/>
                </a:ext>
              </a:extLst>
            </p:cNvPr>
            <p:cNvSpPr/>
            <p:nvPr/>
          </p:nvSpPr>
          <p:spPr>
            <a:xfrm>
              <a:off x="7879619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5" name="Oval 3854">
              <a:extLst>
                <a:ext uri="{FF2B5EF4-FFF2-40B4-BE49-F238E27FC236}">
                  <a16:creationId xmlns:a16="http://schemas.microsoft.com/office/drawing/2014/main" id="{DE3BC962-99B6-FB4E-C119-73C74AA755F5}"/>
                </a:ext>
              </a:extLst>
            </p:cNvPr>
            <p:cNvSpPr/>
            <p:nvPr/>
          </p:nvSpPr>
          <p:spPr>
            <a:xfrm>
              <a:off x="8164054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6" name="Oval 3855">
              <a:extLst>
                <a:ext uri="{FF2B5EF4-FFF2-40B4-BE49-F238E27FC236}">
                  <a16:creationId xmlns:a16="http://schemas.microsoft.com/office/drawing/2014/main" id="{3689C7C9-EA09-D1F0-56CC-0E665087C951}"/>
                </a:ext>
              </a:extLst>
            </p:cNvPr>
            <p:cNvSpPr/>
            <p:nvPr/>
          </p:nvSpPr>
          <p:spPr>
            <a:xfrm>
              <a:off x="8448489" y="25717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7" name="Oval 3856">
              <a:extLst>
                <a:ext uri="{FF2B5EF4-FFF2-40B4-BE49-F238E27FC236}">
                  <a16:creationId xmlns:a16="http://schemas.microsoft.com/office/drawing/2014/main" id="{164AED34-3F82-4B0E-5B79-0E1DF3312772}"/>
                </a:ext>
              </a:extLst>
            </p:cNvPr>
            <p:cNvSpPr/>
            <p:nvPr/>
          </p:nvSpPr>
          <p:spPr>
            <a:xfrm>
              <a:off x="8747789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8" name="Oval 3857">
              <a:extLst>
                <a:ext uri="{FF2B5EF4-FFF2-40B4-BE49-F238E27FC236}">
                  <a16:creationId xmlns:a16="http://schemas.microsoft.com/office/drawing/2014/main" id="{0D2DC85D-F573-613C-8614-82B737C08592}"/>
                </a:ext>
              </a:extLst>
            </p:cNvPr>
            <p:cNvSpPr/>
            <p:nvPr/>
          </p:nvSpPr>
          <p:spPr>
            <a:xfrm>
              <a:off x="9032224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9" name="Oval 3858">
              <a:extLst>
                <a:ext uri="{FF2B5EF4-FFF2-40B4-BE49-F238E27FC236}">
                  <a16:creationId xmlns:a16="http://schemas.microsoft.com/office/drawing/2014/main" id="{1FA4C63B-970C-C243-776C-3AE24E4626EE}"/>
                </a:ext>
              </a:extLst>
            </p:cNvPr>
            <p:cNvSpPr/>
            <p:nvPr/>
          </p:nvSpPr>
          <p:spPr>
            <a:xfrm>
              <a:off x="9316659" y="256782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0" name="Oval 3859">
              <a:extLst>
                <a:ext uri="{FF2B5EF4-FFF2-40B4-BE49-F238E27FC236}">
                  <a16:creationId xmlns:a16="http://schemas.microsoft.com/office/drawing/2014/main" id="{3EAD4A99-A665-9A9B-31B7-321273E95F2E}"/>
                </a:ext>
              </a:extLst>
            </p:cNvPr>
            <p:cNvSpPr/>
            <p:nvPr/>
          </p:nvSpPr>
          <p:spPr>
            <a:xfrm>
              <a:off x="9615959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1" name="Oval 3860">
              <a:extLst>
                <a:ext uri="{FF2B5EF4-FFF2-40B4-BE49-F238E27FC236}">
                  <a16:creationId xmlns:a16="http://schemas.microsoft.com/office/drawing/2014/main" id="{30F35B1F-2DB7-8C54-6679-3ACA3252281B}"/>
                </a:ext>
              </a:extLst>
            </p:cNvPr>
            <p:cNvSpPr/>
            <p:nvPr/>
          </p:nvSpPr>
          <p:spPr>
            <a:xfrm>
              <a:off x="9900394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2" name="Oval 3861">
              <a:extLst>
                <a:ext uri="{FF2B5EF4-FFF2-40B4-BE49-F238E27FC236}">
                  <a16:creationId xmlns:a16="http://schemas.microsoft.com/office/drawing/2014/main" id="{BB5BC7A7-2BDB-73B6-5E5B-B74A413B8984}"/>
                </a:ext>
              </a:extLst>
            </p:cNvPr>
            <p:cNvSpPr/>
            <p:nvPr/>
          </p:nvSpPr>
          <p:spPr>
            <a:xfrm>
              <a:off x="10184829" y="257833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3" name="Oval 3862">
              <a:extLst>
                <a:ext uri="{FF2B5EF4-FFF2-40B4-BE49-F238E27FC236}">
                  <a16:creationId xmlns:a16="http://schemas.microsoft.com/office/drawing/2014/main" id="{650171B7-E03B-B15C-107D-B9D25BE6F5F7}"/>
                </a:ext>
              </a:extLst>
            </p:cNvPr>
            <p:cNvSpPr/>
            <p:nvPr/>
          </p:nvSpPr>
          <p:spPr>
            <a:xfrm>
              <a:off x="10469264" y="258490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4" name="Oval 3863">
              <a:extLst>
                <a:ext uri="{FF2B5EF4-FFF2-40B4-BE49-F238E27FC236}">
                  <a16:creationId xmlns:a16="http://schemas.microsoft.com/office/drawing/2014/main" id="{54E88A4D-94D8-CD06-BDC7-406142956792}"/>
                </a:ext>
              </a:extLst>
            </p:cNvPr>
            <p:cNvSpPr/>
            <p:nvPr/>
          </p:nvSpPr>
          <p:spPr>
            <a:xfrm>
              <a:off x="7879619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5" name="Oval 3864">
              <a:extLst>
                <a:ext uri="{FF2B5EF4-FFF2-40B4-BE49-F238E27FC236}">
                  <a16:creationId xmlns:a16="http://schemas.microsoft.com/office/drawing/2014/main" id="{63AC6402-4B98-4198-D81E-1E3A91C42A99}"/>
                </a:ext>
              </a:extLst>
            </p:cNvPr>
            <p:cNvSpPr/>
            <p:nvPr/>
          </p:nvSpPr>
          <p:spPr>
            <a:xfrm>
              <a:off x="8164054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6" name="Oval 3865">
              <a:extLst>
                <a:ext uri="{FF2B5EF4-FFF2-40B4-BE49-F238E27FC236}">
                  <a16:creationId xmlns:a16="http://schemas.microsoft.com/office/drawing/2014/main" id="{AABD7160-7F45-2403-70C9-4E8A86FD2DBF}"/>
                </a:ext>
              </a:extLst>
            </p:cNvPr>
            <p:cNvSpPr/>
            <p:nvPr/>
          </p:nvSpPr>
          <p:spPr>
            <a:xfrm>
              <a:off x="8448489" y="22919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7" name="Oval 3866">
              <a:extLst>
                <a:ext uri="{FF2B5EF4-FFF2-40B4-BE49-F238E27FC236}">
                  <a16:creationId xmlns:a16="http://schemas.microsoft.com/office/drawing/2014/main" id="{FEF5B288-448F-F64C-52A0-B8F0AD7BAC6A}"/>
                </a:ext>
              </a:extLst>
            </p:cNvPr>
            <p:cNvSpPr/>
            <p:nvPr/>
          </p:nvSpPr>
          <p:spPr>
            <a:xfrm>
              <a:off x="8747789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8" name="Oval 3867">
              <a:extLst>
                <a:ext uri="{FF2B5EF4-FFF2-40B4-BE49-F238E27FC236}">
                  <a16:creationId xmlns:a16="http://schemas.microsoft.com/office/drawing/2014/main" id="{AA29B869-AD9B-4AA5-AFA4-0D4A1A634268}"/>
                </a:ext>
              </a:extLst>
            </p:cNvPr>
            <p:cNvSpPr/>
            <p:nvPr/>
          </p:nvSpPr>
          <p:spPr>
            <a:xfrm>
              <a:off x="9032224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9" name="Oval 3868">
              <a:extLst>
                <a:ext uri="{FF2B5EF4-FFF2-40B4-BE49-F238E27FC236}">
                  <a16:creationId xmlns:a16="http://schemas.microsoft.com/office/drawing/2014/main" id="{FC3A056C-31A1-0D94-AC10-BA1B3F52B366}"/>
                </a:ext>
              </a:extLst>
            </p:cNvPr>
            <p:cNvSpPr/>
            <p:nvPr/>
          </p:nvSpPr>
          <p:spPr>
            <a:xfrm>
              <a:off x="9316659" y="228798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0" name="Oval 3869">
              <a:extLst>
                <a:ext uri="{FF2B5EF4-FFF2-40B4-BE49-F238E27FC236}">
                  <a16:creationId xmlns:a16="http://schemas.microsoft.com/office/drawing/2014/main" id="{F8E2FBE0-7681-E2AC-03E8-0FE8B2DC115E}"/>
                </a:ext>
              </a:extLst>
            </p:cNvPr>
            <p:cNvSpPr/>
            <p:nvPr/>
          </p:nvSpPr>
          <p:spPr>
            <a:xfrm>
              <a:off x="9615959" y="229455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1" name="Oval 3870">
              <a:extLst>
                <a:ext uri="{FF2B5EF4-FFF2-40B4-BE49-F238E27FC236}">
                  <a16:creationId xmlns:a16="http://schemas.microsoft.com/office/drawing/2014/main" id="{5C484491-4D77-A9E6-DC9C-2330B32EAF68}"/>
                </a:ext>
              </a:extLst>
            </p:cNvPr>
            <p:cNvSpPr/>
            <p:nvPr/>
          </p:nvSpPr>
          <p:spPr>
            <a:xfrm>
              <a:off x="9900394" y="229455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2" name="Oval 3871">
              <a:extLst>
                <a:ext uri="{FF2B5EF4-FFF2-40B4-BE49-F238E27FC236}">
                  <a16:creationId xmlns:a16="http://schemas.microsoft.com/office/drawing/2014/main" id="{22183DFA-E9FC-189D-D3F4-14AE75BC0674}"/>
                </a:ext>
              </a:extLst>
            </p:cNvPr>
            <p:cNvSpPr/>
            <p:nvPr/>
          </p:nvSpPr>
          <p:spPr>
            <a:xfrm>
              <a:off x="10184829" y="229849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3" name="Oval 3872">
              <a:extLst>
                <a:ext uri="{FF2B5EF4-FFF2-40B4-BE49-F238E27FC236}">
                  <a16:creationId xmlns:a16="http://schemas.microsoft.com/office/drawing/2014/main" id="{B32A7193-3F4F-7B6B-5134-4B52355F5D21}"/>
                </a:ext>
              </a:extLst>
            </p:cNvPr>
            <p:cNvSpPr/>
            <p:nvPr/>
          </p:nvSpPr>
          <p:spPr>
            <a:xfrm>
              <a:off x="10469264" y="230506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4" name="Oval 3873">
              <a:extLst>
                <a:ext uri="{FF2B5EF4-FFF2-40B4-BE49-F238E27FC236}">
                  <a16:creationId xmlns:a16="http://schemas.microsoft.com/office/drawing/2014/main" id="{098BACE7-A47D-B342-CCF8-1B3B26D24457}"/>
                </a:ext>
              </a:extLst>
            </p:cNvPr>
            <p:cNvSpPr/>
            <p:nvPr/>
          </p:nvSpPr>
          <p:spPr>
            <a:xfrm>
              <a:off x="787961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5" name="Oval 3874">
              <a:extLst>
                <a:ext uri="{FF2B5EF4-FFF2-40B4-BE49-F238E27FC236}">
                  <a16:creationId xmlns:a16="http://schemas.microsoft.com/office/drawing/2014/main" id="{219751E0-86B9-C608-90AB-3952BFDC98D5}"/>
                </a:ext>
              </a:extLst>
            </p:cNvPr>
            <p:cNvSpPr/>
            <p:nvPr/>
          </p:nvSpPr>
          <p:spPr>
            <a:xfrm>
              <a:off x="8164054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6" name="Oval 3875">
              <a:extLst>
                <a:ext uri="{FF2B5EF4-FFF2-40B4-BE49-F238E27FC236}">
                  <a16:creationId xmlns:a16="http://schemas.microsoft.com/office/drawing/2014/main" id="{A7BD2EFA-2154-FE31-4F5C-7C3C2CC3B13C}"/>
                </a:ext>
              </a:extLst>
            </p:cNvPr>
            <p:cNvSpPr/>
            <p:nvPr/>
          </p:nvSpPr>
          <p:spPr>
            <a:xfrm>
              <a:off x="8448489" y="20226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7" name="Oval 3876">
              <a:extLst>
                <a:ext uri="{FF2B5EF4-FFF2-40B4-BE49-F238E27FC236}">
                  <a16:creationId xmlns:a16="http://schemas.microsoft.com/office/drawing/2014/main" id="{B3A4ECD8-2FFD-AC3B-1D1B-9792A741DF32}"/>
                </a:ext>
              </a:extLst>
            </p:cNvPr>
            <p:cNvSpPr/>
            <p:nvPr/>
          </p:nvSpPr>
          <p:spPr>
            <a:xfrm>
              <a:off x="8747789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8" name="Oval 3877">
              <a:extLst>
                <a:ext uri="{FF2B5EF4-FFF2-40B4-BE49-F238E27FC236}">
                  <a16:creationId xmlns:a16="http://schemas.microsoft.com/office/drawing/2014/main" id="{76DD8BB1-40D1-83BB-92FE-A2965AABE915}"/>
                </a:ext>
              </a:extLst>
            </p:cNvPr>
            <p:cNvSpPr/>
            <p:nvPr/>
          </p:nvSpPr>
          <p:spPr>
            <a:xfrm>
              <a:off x="9032224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9" name="Oval 3878">
              <a:extLst>
                <a:ext uri="{FF2B5EF4-FFF2-40B4-BE49-F238E27FC236}">
                  <a16:creationId xmlns:a16="http://schemas.microsoft.com/office/drawing/2014/main" id="{9D0A2681-D4B3-91AA-3196-4572A71B430F}"/>
                </a:ext>
              </a:extLst>
            </p:cNvPr>
            <p:cNvSpPr/>
            <p:nvPr/>
          </p:nvSpPr>
          <p:spPr>
            <a:xfrm>
              <a:off x="931665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0" name="Oval 3879">
              <a:extLst>
                <a:ext uri="{FF2B5EF4-FFF2-40B4-BE49-F238E27FC236}">
                  <a16:creationId xmlns:a16="http://schemas.microsoft.com/office/drawing/2014/main" id="{B876E38B-3E19-9DB2-5786-8A13F026D7EE}"/>
                </a:ext>
              </a:extLst>
            </p:cNvPr>
            <p:cNvSpPr/>
            <p:nvPr/>
          </p:nvSpPr>
          <p:spPr>
            <a:xfrm>
              <a:off x="9615959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81" name="Oval 3880">
              <a:extLst>
                <a:ext uri="{FF2B5EF4-FFF2-40B4-BE49-F238E27FC236}">
                  <a16:creationId xmlns:a16="http://schemas.microsoft.com/office/drawing/2014/main" id="{F56352FC-C7B7-9525-DA00-F976AE82E03F}"/>
                </a:ext>
              </a:extLst>
            </p:cNvPr>
            <p:cNvSpPr/>
            <p:nvPr/>
          </p:nvSpPr>
          <p:spPr>
            <a:xfrm>
              <a:off x="9900394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2" name="Oval 3881">
              <a:extLst>
                <a:ext uri="{FF2B5EF4-FFF2-40B4-BE49-F238E27FC236}">
                  <a16:creationId xmlns:a16="http://schemas.microsoft.com/office/drawing/2014/main" id="{63329BA0-2045-ED52-AFC1-71566B5EADFC}"/>
                </a:ext>
              </a:extLst>
            </p:cNvPr>
            <p:cNvSpPr/>
            <p:nvPr/>
          </p:nvSpPr>
          <p:spPr>
            <a:xfrm>
              <a:off x="10184829" y="20291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3" name="Oval 3882">
              <a:extLst>
                <a:ext uri="{FF2B5EF4-FFF2-40B4-BE49-F238E27FC236}">
                  <a16:creationId xmlns:a16="http://schemas.microsoft.com/office/drawing/2014/main" id="{05743116-39CF-15DF-DAB1-3A2CE4F000AC}"/>
                </a:ext>
              </a:extLst>
            </p:cNvPr>
            <p:cNvSpPr/>
            <p:nvPr/>
          </p:nvSpPr>
          <p:spPr>
            <a:xfrm>
              <a:off x="10469264" y="20357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4" name="Oval 3883">
              <a:extLst>
                <a:ext uri="{FF2B5EF4-FFF2-40B4-BE49-F238E27FC236}">
                  <a16:creationId xmlns:a16="http://schemas.microsoft.com/office/drawing/2014/main" id="{4F72EE7B-8608-0948-A009-0F1A5D1E2BBA}"/>
                </a:ext>
              </a:extLst>
            </p:cNvPr>
            <p:cNvSpPr/>
            <p:nvPr/>
          </p:nvSpPr>
          <p:spPr>
            <a:xfrm>
              <a:off x="7879619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5" name="Oval 3884">
              <a:extLst>
                <a:ext uri="{FF2B5EF4-FFF2-40B4-BE49-F238E27FC236}">
                  <a16:creationId xmlns:a16="http://schemas.microsoft.com/office/drawing/2014/main" id="{078EEBF2-45F2-5060-FE6B-6606EEF74496}"/>
                </a:ext>
              </a:extLst>
            </p:cNvPr>
            <p:cNvSpPr/>
            <p:nvPr/>
          </p:nvSpPr>
          <p:spPr>
            <a:xfrm>
              <a:off x="8164054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6" name="Oval 3885">
              <a:extLst>
                <a:ext uri="{FF2B5EF4-FFF2-40B4-BE49-F238E27FC236}">
                  <a16:creationId xmlns:a16="http://schemas.microsoft.com/office/drawing/2014/main" id="{6B601F7A-7237-48AC-66E1-65662FB8C312}"/>
                </a:ext>
              </a:extLst>
            </p:cNvPr>
            <p:cNvSpPr/>
            <p:nvPr/>
          </p:nvSpPr>
          <p:spPr>
            <a:xfrm>
              <a:off x="8448489" y="17664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7" name="Oval 3886">
              <a:extLst>
                <a:ext uri="{FF2B5EF4-FFF2-40B4-BE49-F238E27FC236}">
                  <a16:creationId xmlns:a16="http://schemas.microsoft.com/office/drawing/2014/main" id="{DC6048CF-19EF-5CFF-B7A1-B92284B2FC73}"/>
                </a:ext>
              </a:extLst>
            </p:cNvPr>
            <p:cNvSpPr/>
            <p:nvPr/>
          </p:nvSpPr>
          <p:spPr>
            <a:xfrm>
              <a:off x="8747789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8" name="Oval 3887">
              <a:extLst>
                <a:ext uri="{FF2B5EF4-FFF2-40B4-BE49-F238E27FC236}">
                  <a16:creationId xmlns:a16="http://schemas.microsoft.com/office/drawing/2014/main" id="{3A2C5B22-1EB3-D05A-7151-EE486217228B}"/>
                </a:ext>
              </a:extLst>
            </p:cNvPr>
            <p:cNvSpPr/>
            <p:nvPr/>
          </p:nvSpPr>
          <p:spPr>
            <a:xfrm>
              <a:off x="9032224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9" name="Oval 3888">
              <a:extLst>
                <a:ext uri="{FF2B5EF4-FFF2-40B4-BE49-F238E27FC236}">
                  <a16:creationId xmlns:a16="http://schemas.microsoft.com/office/drawing/2014/main" id="{36056DC0-A251-9B1E-8D2D-35A199AE4936}"/>
                </a:ext>
              </a:extLst>
            </p:cNvPr>
            <p:cNvSpPr/>
            <p:nvPr/>
          </p:nvSpPr>
          <p:spPr>
            <a:xfrm>
              <a:off x="9316659" y="17624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0" name="Oval 3889">
              <a:extLst>
                <a:ext uri="{FF2B5EF4-FFF2-40B4-BE49-F238E27FC236}">
                  <a16:creationId xmlns:a16="http://schemas.microsoft.com/office/drawing/2014/main" id="{8AE80B40-4A8E-CCA7-7B2A-D8418840AAA7}"/>
                </a:ext>
              </a:extLst>
            </p:cNvPr>
            <p:cNvSpPr/>
            <p:nvPr/>
          </p:nvSpPr>
          <p:spPr>
            <a:xfrm>
              <a:off x="9615959" y="176903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1" name="Oval 3890">
              <a:extLst>
                <a:ext uri="{FF2B5EF4-FFF2-40B4-BE49-F238E27FC236}">
                  <a16:creationId xmlns:a16="http://schemas.microsoft.com/office/drawing/2014/main" id="{D6125ECB-ACDB-A0E9-5940-5D2C90EE2E82}"/>
                </a:ext>
              </a:extLst>
            </p:cNvPr>
            <p:cNvSpPr/>
            <p:nvPr/>
          </p:nvSpPr>
          <p:spPr>
            <a:xfrm>
              <a:off x="9900394" y="176903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2" name="Oval 3891">
              <a:extLst>
                <a:ext uri="{FF2B5EF4-FFF2-40B4-BE49-F238E27FC236}">
                  <a16:creationId xmlns:a16="http://schemas.microsoft.com/office/drawing/2014/main" id="{01BBA49E-E474-AB8C-A50F-8F5DC1AD230C}"/>
                </a:ext>
              </a:extLst>
            </p:cNvPr>
            <p:cNvSpPr/>
            <p:nvPr/>
          </p:nvSpPr>
          <p:spPr>
            <a:xfrm>
              <a:off x="10184829" y="177298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3" name="Oval 3892">
              <a:extLst>
                <a:ext uri="{FF2B5EF4-FFF2-40B4-BE49-F238E27FC236}">
                  <a16:creationId xmlns:a16="http://schemas.microsoft.com/office/drawing/2014/main" id="{8528D6B3-81E6-491B-AB7A-EE8E72D124E8}"/>
                </a:ext>
              </a:extLst>
            </p:cNvPr>
            <p:cNvSpPr/>
            <p:nvPr/>
          </p:nvSpPr>
          <p:spPr>
            <a:xfrm>
              <a:off x="10469264" y="177955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4" name="Oval 3893">
              <a:extLst>
                <a:ext uri="{FF2B5EF4-FFF2-40B4-BE49-F238E27FC236}">
                  <a16:creationId xmlns:a16="http://schemas.microsoft.com/office/drawing/2014/main" id="{6CA94DB0-6FAB-AA88-2761-CE49767B78DD}"/>
                </a:ext>
              </a:extLst>
            </p:cNvPr>
            <p:cNvSpPr/>
            <p:nvPr/>
          </p:nvSpPr>
          <p:spPr>
            <a:xfrm>
              <a:off x="7879619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5" name="Oval 3894">
              <a:extLst>
                <a:ext uri="{FF2B5EF4-FFF2-40B4-BE49-F238E27FC236}">
                  <a16:creationId xmlns:a16="http://schemas.microsoft.com/office/drawing/2014/main" id="{BD796EC2-5B9C-D413-DC18-5C9E6F0B857C}"/>
                </a:ext>
              </a:extLst>
            </p:cNvPr>
            <p:cNvSpPr/>
            <p:nvPr/>
          </p:nvSpPr>
          <p:spPr>
            <a:xfrm>
              <a:off x="8164054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6" name="Oval 3895">
              <a:extLst>
                <a:ext uri="{FF2B5EF4-FFF2-40B4-BE49-F238E27FC236}">
                  <a16:creationId xmlns:a16="http://schemas.microsoft.com/office/drawing/2014/main" id="{39540C35-E848-4C44-E8F0-75362D7B5136}"/>
                </a:ext>
              </a:extLst>
            </p:cNvPr>
            <p:cNvSpPr/>
            <p:nvPr/>
          </p:nvSpPr>
          <p:spPr>
            <a:xfrm>
              <a:off x="8448489" y="14970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7" name="Oval 3896">
              <a:extLst>
                <a:ext uri="{FF2B5EF4-FFF2-40B4-BE49-F238E27FC236}">
                  <a16:creationId xmlns:a16="http://schemas.microsoft.com/office/drawing/2014/main" id="{799F2853-1B72-7899-355B-54031F5C84FE}"/>
                </a:ext>
              </a:extLst>
            </p:cNvPr>
            <p:cNvSpPr/>
            <p:nvPr/>
          </p:nvSpPr>
          <p:spPr>
            <a:xfrm>
              <a:off x="8747789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8" name="Oval 3897">
              <a:extLst>
                <a:ext uri="{FF2B5EF4-FFF2-40B4-BE49-F238E27FC236}">
                  <a16:creationId xmlns:a16="http://schemas.microsoft.com/office/drawing/2014/main" id="{2A3B2888-F125-442F-7E84-855971B7905A}"/>
                </a:ext>
              </a:extLst>
            </p:cNvPr>
            <p:cNvSpPr/>
            <p:nvPr/>
          </p:nvSpPr>
          <p:spPr>
            <a:xfrm>
              <a:off x="9032224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9" name="Oval 3898">
              <a:extLst>
                <a:ext uri="{FF2B5EF4-FFF2-40B4-BE49-F238E27FC236}">
                  <a16:creationId xmlns:a16="http://schemas.microsoft.com/office/drawing/2014/main" id="{DC3F5C1D-E443-6DF9-E1E7-BADBDACD9105}"/>
                </a:ext>
              </a:extLst>
            </p:cNvPr>
            <p:cNvSpPr/>
            <p:nvPr/>
          </p:nvSpPr>
          <p:spPr>
            <a:xfrm>
              <a:off x="9316659" y="14931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0" name="Oval 3899">
              <a:extLst>
                <a:ext uri="{FF2B5EF4-FFF2-40B4-BE49-F238E27FC236}">
                  <a16:creationId xmlns:a16="http://schemas.microsoft.com/office/drawing/2014/main" id="{84FA7C8C-8EF3-FA79-C77C-38A515A0A9C2}"/>
                </a:ext>
              </a:extLst>
            </p:cNvPr>
            <p:cNvSpPr/>
            <p:nvPr/>
          </p:nvSpPr>
          <p:spPr>
            <a:xfrm>
              <a:off x="9615959" y="14997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1" name="Oval 3900">
              <a:extLst>
                <a:ext uri="{FF2B5EF4-FFF2-40B4-BE49-F238E27FC236}">
                  <a16:creationId xmlns:a16="http://schemas.microsoft.com/office/drawing/2014/main" id="{1F4EC6B9-6198-8A27-D641-84685E87EEE3}"/>
                </a:ext>
              </a:extLst>
            </p:cNvPr>
            <p:cNvSpPr/>
            <p:nvPr/>
          </p:nvSpPr>
          <p:spPr>
            <a:xfrm>
              <a:off x="9900394" y="14997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2" name="Oval 3901">
              <a:extLst>
                <a:ext uri="{FF2B5EF4-FFF2-40B4-BE49-F238E27FC236}">
                  <a16:creationId xmlns:a16="http://schemas.microsoft.com/office/drawing/2014/main" id="{4CCDFE07-3837-197A-C6EE-0E31A4BCD73D}"/>
                </a:ext>
              </a:extLst>
            </p:cNvPr>
            <p:cNvSpPr/>
            <p:nvPr/>
          </p:nvSpPr>
          <p:spPr>
            <a:xfrm>
              <a:off x="10184829" y="150365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3" name="Oval 3902">
              <a:extLst>
                <a:ext uri="{FF2B5EF4-FFF2-40B4-BE49-F238E27FC236}">
                  <a16:creationId xmlns:a16="http://schemas.microsoft.com/office/drawing/2014/main" id="{58CEC952-AD77-A050-C7DA-8F4690D35E1B}"/>
                </a:ext>
              </a:extLst>
            </p:cNvPr>
            <p:cNvSpPr/>
            <p:nvPr/>
          </p:nvSpPr>
          <p:spPr>
            <a:xfrm>
              <a:off x="10469264" y="15102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4" name="Oval 3903">
              <a:extLst>
                <a:ext uri="{FF2B5EF4-FFF2-40B4-BE49-F238E27FC236}">
                  <a16:creationId xmlns:a16="http://schemas.microsoft.com/office/drawing/2014/main" id="{C8A18FAE-3387-E13E-CB4B-CFBCB18DD2F1}"/>
                </a:ext>
              </a:extLst>
            </p:cNvPr>
            <p:cNvSpPr/>
            <p:nvPr/>
          </p:nvSpPr>
          <p:spPr>
            <a:xfrm>
              <a:off x="787961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5" name="Oval 3904">
              <a:extLst>
                <a:ext uri="{FF2B5EF4-FFF2-40B4-BE49-F238E27FC236}">
                  <a16:creationId xmlns:a16="http://schemas.microsoft.com/office/drawing/2014/main" id="{6F98341D-B18A-56B6-7E8C-463CD564F7C8}"/>
                </a:ext>
              </a:extLst>
            </p:cNvPr>
            <p:cNvSpPr/>
            <p:nvPr/>
          </p:nvSpPr>
          <p:spPr>
            <a:xfrm>
              <a:off x="8164054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6" name="Oval 3905">
              <a:extLst>
                <a:ext uri="{FF2B5EF4-FFF2-40B4-BE49-F238E27FC236}">
                  <a16:creationId xmlns:a16="http://schemas.microsoft.com/office/drawing/2014/main" id="{38F7DAE4-3607-3011-6D21-78F3CE52DEA5}"/>
                </a:ext>
              </a:extLst>
            </p:cNvPr>
            <p:cNvSpPr/>
            <p:nvPr/>
          </p:nvSpPr>
          <p:spPr>
            <a:xfrm>
              <a:off x="8448489" y="12225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7" name="Oval 3906">
              <a:extLst>
                <a:ext uri="{FF2B5EF4-FFF2-40B4-BE49-F238E27FC236}">
                  <a16:creationId xmlns:a16="http://schemas.microsoft.com/office/drawing/2014/main" id="{BE572C48-D14D-8CDE-73B1-E15A55467ACB}"/>
                </a:ext>
              </a:extLst>
            </p:cNvPr>
            <p:cNvSpPr/>
            <p:nvPr/>
          </p:nvSpPr>
          <p:spPr>
            <a:xfrm>
              <a:off x="8747789" y="121462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8" name="Oval 3907">
              <a:extLst>
                <a:ext uri="{FF2B5EF4-FFF2-40B4-BE49-F238E27FC236}">
                  <a16:creationId xmlns:a16="http://schemas.microsoft.com/office/drawing/2014/main" id="{A5FF457D-52CF-0302-EB38-C5AA7526F640}"/>
                </a:ext>
              </a:extLst>
            </p:cNvPr>
            <p:cNvSpPr/>
            <p:nvPr/>
          </p:nvSpPr>
          <p:spPr>
            <a:xfrm>
              <a:off x="9032224" y="12146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9" name="Oval 3908">
              <a:extLst>
                <a:ext uri="{FF2B5EF4-FFF2-40B4-BE49-F238E27FC236}">
                  <a16:creationId xmlns:a16="http://schemas.microsoft.com/office/drawing/2014/main" id="{CF2B0622-ED87-D548-3D99-A8AF6C2AB67B}"/>
                </a:ext>
              </a:extLst>
            </p:cNvPr>
            <p:cNvSpPr/>
            <p:nvPr/>
          </p:nvSpPr>
          <p:spPr>
            <a:xfrm>
              <a:off x="931665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0" name="Oval 3909">
              <a:extLst>
                <a:ext uri="{FF2B5EF4-FFF2-40B4-BE49-F238E27FC236}">
                  <a16:creationId xmlns:a16="http://schemas.microsoft.com/office/drawing/2014/main" id="{0366C2E1-CD39-7438-37DE-9863AADFA6BA}"/>
                </a:ext>
              </a:extLst>
            </p:cNvPr>
            <p:cNvSpPr/>
            <p:nvPr/>
          </p:nvSpPr>
          <p:spPr>
            <a:xfrm>
              <a:off x="9615959" y="12251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1" name="Oval 3910">
              <a:extLst>
                <a:ext uri="{FF2B5EF4-FFF2-40B4-BE49-F238E27FC236}">
                  <a16:creationId xmlns:a16="http://schemas.microsoft.com/office/drawing/2014/main" id="{E0819282-6EE0-6D7D-9F3A-B511C4D995F5}"/>
                </a:ext>
              </a:extLst>
            </p:cNvPr>
            <p:cNvSpPr/>
            <p:nvPr/>
          </p:nvSpPr>
          <p:spPr>
            <a:xfrm>
              <a:off x="9900394" y="122513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2" name="Oval 3911">
              <a:extLst>
                <a:ext uri="{FF2B5EF4-FFF2-40B4-BE49-F238E27FC236}">
                  <a16:creationId xmlns:a16="http://schemas.microsoft.com/office/drawing/2014/main" id="{3AD507E6-0F7E-47C7-822E-97DC4F6E6B87}"/>
                </a:ext>
              </a:extLst>
            </p:cNvPr>
            <p:cNvSpPr/>
            <p:nvPr/>
          </p:nvSpPr>
          <p:spPr>
            <a:xfrm>
              <a:off x="10184829" y="12290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3" name="Oval 3912">
              <a:extLst>
                <a:ext uri="{FF2B5EF4-FFF2-40B4-BE49-F238E27FC236}">
                  <a16:creationId xmlns:a16="http://schemas.microsoft.com/office/drawing/2014/main" id="{8E9F19D0-2DE4-0ACB-3069-24CC32873999}"/>
                </a:ext>
              </a:extLst>
            </p:cNvPr>
            <p:cNvSpPr/>
            <p:nvPr/>
          </p:nvSpPr>
          <p:spPr>
            <a:xfrm>
              <a:off x="10469264" y="12356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4" name="Oval 3913">
              <a:extLst>
                <a:ext uri="{FF2B5EF4-FFF2-40B4-BE49-F238E27FC236}">
                  <a16:creationId xmlns:a16="http://schemas.microsoft.com/office/drawing/2014/main" id="{AA2013C7-2276-0ABF-4856-EE0275057B94}"/>
                </a:ext>
              </a:extLst>
            </p:cNvPr>
            <p:cNvSpPr/>
            <p:nvPr/>
          </p:nvSpPr>
          <p:spPr>
            <a:xfrm>
              <a:off x="787961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5" name="Oval 3914">
              <a:extLst>
                <a:ext uri="{FF2B5EF4-FFF2-40B4-BE49-F238E27FC236}">
                  <a16:creationId xmlns:a16="http://schemas.microsoft.com/office/drawing/2014/main" id="{E73CA151-4DB1-F95D-6135-1415C6D64CE3}"/>
                </a:ext>
              </a:extLst>
            </p:cNvPr>
            <p:cNvSpPr/>
            <p:nvPr/>
          </p:nvSpPr>
          <p:spPr>
            <a:xfrm>
              <a:off x="8164054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6" name="Oval 3915">
              <a:extLst>
                <a:ext uri="{FF2B5EF4-FFF2-40B4-BE49-F238E27FC236}">
                  <a16:creationId xmlns:a16="http://schemas.microsoft.com/office/drawing/2014/main" id="{95FE0C1E-303D-7E92-80D1-621D26263AFB}"/>
                </a:ext>
              </a:extLst>
            </p:cNvPr>
            <p:cNvSpPr/>
            <p:nvPr/>
          </p:nvSpPr>
          <p:spPr>
            <a:xfrm>
              <a:off x="8448489" y="9531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7" name="Oval 3916">
              <a:extLst>
                <a:ext uri="{FF2B5EF4-FFF2-40B4-BE49-F238E27FC236}">
                  <a16:creationId xmlns:a16="http://schemas.microsoft.com/office/drawing/2014/main" id="{1362D2A3-39BC-9301-36B1-B3E807BBAAA3}"/>
                </a:ext>
              </a:extLst>
            </p:cNvPr>
            <p:cNvSpPr/>
            <p:nvPr/>
          </p:nvSpPr>
          <p:spPr>
            <a:xfrm>
              <a:off x="8747789" y="9452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8" name="Oval 3917">
              <a:extLst>
                <a:ext uri="{FF2B5EF4-FFF2-40B4-BE49-F238E27FC236}">
                  <a16:creationId xmlns:a16="http://schemas.microsoft.com/office/drawing/2014/main" id="{22651B07-BC76-602C-D6F9-2B34BE24C882}"/>
                </a:ext>
              </a:extLst>
            </p:cNvPr>
            <p:cNvSpPr/>
            <p:nvPr/>
          </p:nvSpPr>
          <p:spPr>
            <a:xfrm>
              <a:off x="9032224" y="9452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9" name="Oval 3918">
              <a:extLst>
                <a:ext uri="{FF2B5EF4-FFF2-40B4-BE49-F238E27FC236}">
                  <a16:creationId xmlns:a16="http://schemas.microsoft.com/office/drawing/2014/main" id="{DA6273B3-1B96-68FA-FDC7-37966292641F}"/>
                </a:ext>
              </a:extLst>
            </p:cNvPr>
            <p:cNvSpPr/>
            <p:nvPr/>
          </p:nvSpPr>
          <p:spPr>
            <a:xfrm>
              <a:off x="931665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0" name="Oval 3919">
              <a:extLst>
                <a:ext uri="{FF2B5EF4-FFF2-40B4-BE49-F238E27FC236}">
                  <a16:creationId xmlns:a16="http://schemas.microsoft.com/office/drawing/2014/main" id="{2C4DDB84-DC44-7FEA-E06C-E645D819867C}"/>
                </a:ext>
              </a:extLst>
            </p:cNvPr>
            <p:cNvSpPr/>
            <p:nvPr/>
          </p:nvSpPr>
          <p:spPr>
            <a:xfrm>
              <a:off x="9615959" y="9558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1" name="Oval 3920">
              <a:extLst>
                <a:ext uri="{FF2B5EF4-FFF2-40B4-BE49-F238E27FC236}">
                  <a16:creationId xmlns:a16="http://schemas.microsoft.com/office/drawing/2014/main" id="{4D42F8B4-7866-EABC-572F-17458F3037DB}"/>
                </a:ext>
              </a:extLst>
            </p:cNvPr>
            <p:cNvSpPr/>
            <p:nvPr/>
          </p:nvSpPr>
          <p:spPr>
            <a:xfrm>
              <a:off x="9900394" y="9558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2" name="Oval 3921">
              <a:extLst>
                <a:ext uri="{FF2B5EF4-FFF2-40B4-BE49-F238E27FC236}">
                  <a16:creationId xmlns:a16="http://schemas.microsoft.com/office/drawing/2014/main" id="{E0118462-0535-F1CD-A7E7-F6E1F683DB67}"/>
                </a:ext>
              </a:extLst>
            </p:cNvPr>
            <p:cNvSpPr/>
            <p:nvPr/>
          </p:nvSpPr>
          <p:spPr>
            <a:xfrm>
              <a:off x="10184829" y="9597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3" name="Oval 3922">
              <a:extLst>
                <a:ext uri="{FF2B5EF4-FFF2-40B4-BE49-F238E27FC236}">
                  <a16:creationId xmlns:a16="http://schemas.microsoft.com/office/drawing/2014/main" id="{AF602C55-F374-0C6A-1F42-D7D5262CBFD3}"/>
                </a:ext>
              </a:extLst>
            </p:cNvPr>
            <p:cNvSpPr/>
            <p:nvPr/>
          </p:nvSpPr>
          <p:spPr>
            <a:xfrm>
              <a:off x="10469264" y="96631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72" name="Group 4271">
            <a:extLst>
              <a:ext uri="{FF2B5EF4-FFF2-40B4-BE49-F238E27FC236}">
                <a16:creationId xmlns:a16="http://schemas.microsoft.com/office/drawing/2014/main" id="{DB958354-DD7E-1CDB-532E-95F2FE07A269}"/>
              </a:ext>
            </a:extLst>
          </p:cNvPr>
          <p:cNvGrpSpPr/>
          <p:nvPr/>
        </p:nvGrpSpPr>
        <p:grpSpPr>
          <a:xfrm>
            <a:off x="5166404" y="1862584"/>
            <a:ext cx="1250485" cy="1314615"/>
            <a:chOff x="7784371" y="883708"/>
            <a:chExt cx="2975084" cy="2757487"/>
          </a:xfr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grpSpPr>
        <p:sp>
          <p:nvSpPr>
            <p:cNvPr id="4273" name="Oval 4272">
              <a:extLst>
                <a:ext uri="{FF2B5EF4-FFF2-40B4-BE49-F238E27FC236}">
                  <a16:creationId xmlns:a16="http://schemas.microsoft.com/office/drawing/2014/main" id="{207B0E17-56BF-32F4-3440-26CDD67D4D54}"/>
                </a:ext>
              </a:extLst>
            </p:cNvPr>
            <p:cNvSpPr/>
            <p:nvPr/>
          </p:nvSpPr>
          <p:spPr>
            <a:xfrm>
              <a:off x="8508100" y="342162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4" name="Oval 4273">
              <a:extLst>
                <a:ext uri="{FF2B5EF4-FFF2-40B4-BE49-F238E27FC236}">
                  <a16:creationId xmlns:a16="http://schemas.microsoft.com/office/drawing/2014/main" id="{636050D6-0FC7-D714-22D9-335DA9A89554}"/>
                </a:ext>
              </a:extLst>
            </p:cNvPr>
            <p:cNvSpPr/>
            <p:nvPr/>
          </p:nvSpPr>
          <p:spPr>
            <a:xfrm>
              <a:off x="8792535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5" name="Oval 4274">
              <a:extLst>
                <a:ext uri="{FF2B5EF4-FFF2-40B4-BE49-F238E27FC236}">
                  <a16:creationId xmlns:a16="http://schemas.microsoft.com/office/drawing/2014/main" id="{7F77E621-1E18-3664-E9CF-8185EB78BDF3}"/>
                </a:ext>
              </a:extLst>
            </p:cNvPr>
            <p:cNvSpPr/>
            <p:nvPr/>
          </p:nvSpPr>
          <p:spPr>
            <a:xfrm>
              <a:off x="9076970" y="342556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6" name="Oval 4275">
              <a:extLst>
                <a:ext uri="{FF2B5EF4-FFF2-40B4-BE49-F238E27FC236}">
                  <a16:creationId xmlns:a16="http://schemas.microsoft.com/office/drawing/2014/main" id="{CCD02114-455F-0AC2-9097-728CE9E9776A}"/>
                </a:ext>
              </a:extLst>
            </p:cNvPr>
            <p:cNvSpPr/>
            <p:nvPr/>
          </p:nvSpPr>
          <p:spPr>
            <a:xfrm>
              <a:off x="9376270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7" name="Oval 4276">
              <a:extLst>
                <a:ext uri="{FF2B5EF4-FFF2-40B4-BE49-F238E27FC236}">
                  <a16:creationId xmlns:a16="http://schemas.microsoft.com/office/drawing/2014/main" id="{88ABC9C9-449E-18A9-AE94-8DBBE383C8F5}"/>
                </a:ext>
              </a:extLst>
            </p:cNvPr>
            <p:cNvSpPr/>
            <p:nvPr/>
          </p:nvSpPr>
          <p:spPr>
            <a:xfrm>
              <a:off x="9660705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8" name="Oval 4277">
              <a:extLst>
                <a:ext uri="{FF2B5EF4-FFF2-40B4-BE49-F238E27FC236}">
                  <a16:creationId xmlns:a16="http://schemas.microsoft.com/office/drawing/2014/main" id="{0B06DAB8-58D2-81F7-D3F3-DCD7CA53BA8B}"/>
                </a:ext>
              </a:extLst>
            </p:cNvPr>
            <p:cNvSpPr/>
            <p:nvPr/>
          </p:nvSpPr>
          <p:spPr>
            <a:xfrm>
              <a:off x="9945140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9" name="Oval 4278">
              <a:extLst>
                <a:ext uri="{FF2B5EF4-FFF2-40B4-BE49-F238E27FC236}">
                  <a16:creationId xmlns:a16="http://schemas.microsoft.com/office/drawing/2014/main" id="{77588A05-A310-7C0D-CD9C-98CD9D1FB506}"/>
                </a:ext>
              </a:extLst>
            </p:cNvPr>
            <p:cNvSpPr/>
            <p:nvPr/>
          </p:nvSpPr>
          <p:spPr>
            <a:xfrm>
              <a:off x="10244440" y="342819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0" name="Oval 4279">
              <a:extLst>
                <a:ext uri="{FF2B5EF4-FFF2-40B4-BE49-F238E27FC236}">
                  <a16:creationId xmlns:a16="http://schemas.microsoft.com/office/drawing/2014/main" id="{FCFFEF07-7500-D2E0-A7F4-115747EABDF7}"/>
                </a:ext>
              </a:extLst>
            </p:cNvPr>
            <p:cNvSpPr/>
            <p:nvPr/>
          </p:nvSpPr>
          <p:spPr>
            <a:xfrm>
              <a:off x="10528875" y="342819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1" name="Oval 4280">
              <a:extLst>
                <a:ext uri="{FF2B5EF4-FFF2-40B4-BE49-F238E27FC236}">
                  <a16:creationId xmlns:a16="http://schemas.microsoft.com/office/drawing/2014/main" id="{197ADD97-3F1B-8709-5A0F-BB2E191D71EF}"/>
                </a:ext>
              </a:extLst>
            </p:cNvPr>
            <p:cNvSpPr/>
            <p:nvPr/>
          </p:nvSpPr>
          <p:spPr>
            <a:xfrm>
              <a:off x="8508100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2" name="Oval 4281">
              <a:extLst>
                <a:ext uri="{FF2B5EF4-FFF2-40B4-BE49-F238E27FC236}">
                  <a16:creationId xmlns:a16="http://schemas.microsoft.com/office/drawing/2014/main" id="{4815ED8E-AB05-8A80-E7A9-FF4D3F20B5E4}"/>
                </a:ext>
              </a:extLst>
            </p:cNvPr>
            <p:cNvSpPr/>
            <p:nvPr/>
          </p:nvSpPr>
          <p:spPr>
            <a:xfrm>
              <a:off x="8792535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3" name="Oval 4282">
              <a:extLst>
                <a:ext uri="{FF2B5EF4-FFF2-40B4-BE49-F238E27FC236}">
                  <a16:creationId xmlns:a16="http://schemas.microsoft.com/office/drawing/2014/main" id="{83E17BD0-D220-78FF-A621-0D86D16C759C}"/>
                </a:ext>
              </a:extLst>
            </p:cNvPr>
            <p:cNvSpPr/>
            <p:nvPr/>
          </p:nvSpPr>
          <p:spPr>
            <a:xfrm>
              <a:off x="9076970" y="31667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4" name="Oval 4283">
              <a:extLst>
                <a:ext uri="{FF2B5EF4-FFF2-40B4-BE49-F238E27FC236}">
                  <a16:creationId xmlns:a16="http://schemas.microsoft.com/office/drawing/2014/main" id="{776A3F6B-697E-1091-C1FC-B369AC75DDFB}"/>
                </a:ext>
              </a:extLst>
            </p:cNvPr>
            <p:cNvSpPr/>
            <p:nvPr/>
          </p:nvSpPr>
          <p:spPr>
            <a:xfrm>
              <a:off x="9376270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5" name="Oval 4284">
              <a:extLst>
                <a:ext uri="{FF2B5EF4-FFF2-40B4-BE49-F238E27FC236}">
                  <a16:creationId xmlns:a16="http://schemas.microsoft.com/office/drawing/2014/main" id="{8CC5730D-C8D1-84DC-353E-E5AA3E757AC5}"/>
                </a:ext>
              </a:extLst>
            </p:cNvPr>
            <p:cNvSpPr/>
            <p:nvPr/>
          </p:nvSpPr>
          <p:spPr>
            <a:xfrm>
              <a:off x="9660705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6" name="Oval 4285">
              <a:extLst>
                <a:ext uri="{FF2B5EF4-FFF2-40B4-BE49-F238E27FC236}">
                  <a16:creationId xmlns:a16="http://schemas.microsoft.com/office/drawing/2014/main" id="{4A8F036D-ED07-65D7-F63D-371AB26759F4}"/>
                </a:ext>
              </a:extLst>
            </p:cNvPr>
            <p:cNvSpPr/>
            <p:nvPr/>
          </p:nvSpPr>
          <p:spPr>
            <a:xfrm>
              <a:off x="9945140" y="316281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7" name="Oval 4286">
              <a:extLst>
                <a:ext uri="{FF2B5EF4-FFF2-40B4-BE49-F238E27FC236}">
                  <a16:creationId xmlns:a16="http://schemas.microsoft.com/office/drawing/2014/main" id="{E0145656-E9F7-36E6-FE53-A93156D75F8F}"/>
                </a:ext>
              </a:extLst>
            </p:cNvPr>
            <p:cNvSpPr/>
            <p:nvPr/>
          </p:nvSpPr>
          <p:spPr>
            <a:xfrm>
              <a:off x="10244440" y="316937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8" name="Oval 4287">
              <a:extLst>
                <a:ext uri="{FF2B5EF4-FFF2-40B4-BE49-F238E27FC236}">
                  <a16:creationId xmlns:a16="http://schemas.microsoft.com/office/drawing/2014/main" id="{C19DA49F-ABD4-8809-3332-A36AC14D868A}"/>
                </a:ext>
              </a:extLst>
            </p:cNvPr>
            <p:cNvSpPr/>
            <p:nvPr/>
          </p:nvSpPr>
          <p:spPr>
            <a:xfrm>
              <a:off x="10528875" y="3169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9" name="Oval 4288">
              <a:extLst>
                <a:ext uri="{FF2B5EF4-FFF2-40B4-BE49-F238E27FC236}">
                  <a16:creationId xmlns:a16="http://schemas.microsoft.com/office/drawing/2014/main" id="{D6EAA239-4C89-5939-A287-F4CB3FCBBA08}"/>
                </a:ext>
              </a:extLst>
            </p:cNvPr>
            <p:cNvSpPr/>
            <p:nvPr/>
          </p:nvSpPr>
          <p:spPr>
            <a:xfrm>
              <a:off x="8508100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0" name="Oval 4289">
              <a:extLst>
                <a:ext uri="{FF2B5EF4-FFF2-40B4-BE49-F238E27FC236}">
                  <a16:creationId xmlns:a16="http://schemas.microsoft.com/office/drawing/2014/main" id="{C5EA0970-A077-D9C1-013C-5793CDA7A425}"/>
                </a:ext>
              </a:extLst>
            </p:cNvPr>
            <p:cNvSpPr/>
            <p:nvPr/>
          </p:nvSpPr>
          <p:spPr>
            <a:xfrm>
              <a:off x="8792535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1" name="Oval 4290">
              <a:extLst>
                <a:ext uri="{FF2B5EF4-FFF2-40B4-BE49-F238E27FC236}">
                  <a16:creationId xmlns:a16="http://schemas.microsoft.com/office/drawing/2014/main" id="{0EA461D8-F07E-23B1-0BC0-B40FA75792B7}"/>
                </a:ext>
              </a:extLst>
            </p:cNvPr>
            <p:cNvSpPr/>
            <p:nvPr/>
          </p:nvSpPr>
          <p:spPr>
            <a:xfrm>
              <a:off x="9076970" y="289742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2" name="Oval 4291">
              <a:extLst>
                <a:ext uri="{FF2B5EF4-FFF2-40B4-BE49-F238E27FC236}">
                  <a16:creationId xmlns:a16="http://schemas.microsoft.com/office/drawing/2014/main" id="{E1944128-138A-83F1-CEB5-8262EFFDF253}"/>
                </a:ext>
              </a:extLst>
            </p:cNvPr>
            <p:cNvSpPr/>
            <p:nvPr/>
          </p:nvSpPr>
          <p:spPr>
            <a:xfrm>
              <a:off x="9376270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3" name="Oval 4292">
              <a:extLst>
                <a:ext uri="{FF2B5EF4-FFF2-40B4-BE49-F238E27FC236}">
                  <a16:creationId xmlns:a16="http://schemas.microsoft.com/office/drawing/2014/main" id="{A30F31DA-9EAA-5495-EC13-061398384D88}"/>
                </a:ext>
              </a:extLst>
            </p:cNvPr>
            <p:cNvSpPr/>
            <p:nvPr/>
          </p:nvSpPr>
          <p:spPr>
            <a:xfrm>
              <a:off x="9660705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4" name="Oval 4293">
              <a:extLst>
                <a:ext uri="{FF2B5EF4-FFF2-40B4-BE49-F238E27FC236}">
                  <a16:creationId xmlns:a16="http://schemas.microsoft.com/office/drawing/2014/main" id="{ED5012B1-4119-3AA1-BD83-89DA9674AEED}"/>
                </a:ext>
              </a:extLst>
            </p:cNvPr>
            <p:cNvSpPr/>
            <p:nvPr/>
          </p:nvSpPr>
          <p:spPr>
            <a:xfrm>
              <a:off x="9945140" y="289348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5" name="Oval 4294">
              <a:extLst>
                <a:ext uri="{FF2B5EF4-FFF2-40B4-BE49-F238E27FC236}">
                  <a16:creationId xmlns:a16="http://schemas.microsoft.com/office/drawing/2014/main" id="{BDEA0C64-6AB8-1BE9-CEE8-EA4E5D90EB00}"/>
                </a:ext>
              </a:extLst>
            </p:cNvPr>
            <p:cNvSpPr/>
            <p:nvPr/>
          </p:nvSpPr>
          <p:spPr>
            <a:xfrm>
              <a:off x="10244440" y="29000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6" name="Oval 4295">
              <a:extLst>
                <a:ext uri="{FF2B5EF4-FFF2-40B4-BE49-F238E27FC236}">
                  <a16:creationId xmlns:a16="http://schemas.microsoft.com/office/drawing/2014/main" id="{452E83EB-7B2A-8FCD-966A-38BDCACD87BF}"/>
                </a:ext>
              </a:extLst>
            </p:cNvPr>
            <p:cNvSpPr/>
            <p:nvPr/>
          </p:nvSpPr>
          <p:spPr>
            <a:xfrm>
              <a:off x="10528875" y="290005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7" name="Oval 4296">
              <a:extLst>
                <a:ext uri="{FF2B5EF4-FFF2-40B4-BE49-F238E27FC236}">
                  <a16:creationId xmlns:a16="http://schemas.microsoft.com/office/drawing/2014/main" id="{C7DB302D-BF73-2ECF-55BE-DD3D3BBA0C99}"/>
                </a:ext>
              </a:extLst>
            </p:cNvPr>
            <p:cNvSpPr/>
            <p:nvPr/>
          </p:nvSpPr>
          <p:spPr>
            <a:xfrm>
              <a:off x="8508100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8" name="Oval 4297">
              <a:extLst>
                <a:ext uri="{FF2B5EF4-FFF2-40B4-BE49-F238E27FC236}">
                  <a16:creationId xmlns:a16="http://schemas.microsoft.com/office/drawing/2014/main" id="{7E1869D5-DE23-54FE-D739-2CC546A0D124}"/>
                </a:ext>
              </a:extLst>
            </p:cNvPr>
            <p:cNvSpPr/>
            <p:nvPr/>
          </p:nvSpPr>
          <p:spPr>
            <a:xfrm>
              <a:off x="8792535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9" name="Oval 4298">
              <a:extLst>
                <a:ext uri="{FF2B5EF4-FFF2-40B4-BE49-F238E27FC236}">
                  <a16:creationId xmlns:a16="http://schemas.microsoft.com/office/drawing/2014/main" id="{1D6EC6FE-BC84-2FB9-FC02-1E5615422DC2}"/>
                </a:ext>
              </a:extLst>
            </p:cNvPr>
            <p:cNvSpPr/>
            <p:nvPr/>
          </p:nvSpPr>
          <p:spPr>
            <a:xfrm>
              <a:off x="9076970" y="26175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0" name="Oval 4299">
              <a:extLst>
                <a:ext uri="{FF2B5EF4-FFF2-40B4-BE49-F238E27FC236}">
                  <a16:creationId xmlns:a16="http://schemas.microsoft.com/office/drawing/2014/main" id="{0407D015-F97C-90A6-58C8-359D90808C2D}"/>
                </a:ext>
              </a:extLst>
            </p:cNvPr>
            <p:cNvSpPr/>
            <p:nvPr/>
          </p:nvSpPr>
          <p:spPr>
            <a:xfrm>
              <a:off x="9376270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1" name="Oval 4300">
              <a:extLst>
                <a:ext uri="{FF2B5EF4-FFF2-40B4-BE49-F238E27FC236}">
                  <a16:creationId xmlns:a16="http://schemas.microsoft.com/office/drawing/2014/main" id="{6DCCC635-B2D5-FF89-C721-C532DC2D9FC2}"/>
                </a:ext>
              </a:extLst>
            </p:cNvPr>
            <p:cNvSpPr/>
            <p:nvPr/>
          </p:nvSpPr>
          <p:spPr>
            <a:xfrm>
              <a:off x="9660705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2" name="Oval 4301">
              <a:extLst>
                <a:ext uri="{FF2B5EF4-FFF2-40B4-BE49-F238E27FC236}">
                  <a16:creationId xmlns:a16="http://schemas.microsoft.com/office/drawing/2014/main" id="{C7ED8753-0FBD-359E-A90F-6602532D9683}"/>
                </a:ext>
              </a:extLst>
            </p:cNvPr>
            <p:cNvSpPr/>
            <p:nvPr/>
          </p:nvSpPr>
          <p:spPr>
            <a:xfrm>
              <a:off x="9945140" y="26136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3" name="Oval 4302">
              <a:extLst>
                <a:ext uri="{FF2B5EF4-FFF2-40B4-BE49-F238E27FC236}">
                  <a16:creationId xmlns:a16="http://schemas.microsoft.com/office/drawing/2014/main" id="{50661F4D-241F-DF2F-885D-E214E72EDEBB}"/>
                </a:ext>
              </a:extLst>
            </p:cNvPr>
            <p:cNvSpPr/>
            <p:nvPr/>
          </p:nvSpPr>
          <p:spPr>
            <a:xfrm>
              <a:off x="10244440" y="26202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4" name="Oval 4303">
              <a:extLst>
                <a:ext uri="{FF2B5EF4-FFF2-40B4-BE49-F238E27FC236}">
                  <a16:creationId xmlns:a16="http://schemas.microsoft.com/office/drawing/2014/main" id="{DCAEF9B0-A88A-445C-91C0-6056D08F0B5E}"/>
                </a:ext>
              </a:extLst>
            </p:cNvPr>
            <p:cNvSpPr/>
            <p:nvPr/>
          </p:nvSpPr>
          <p:spPr>
            <a:xfrm>
              <a:off x="10528875" y="26202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5" name="Oval 4304">
              <a:extLst>
                <a:ext uri="{FF2B5EF4-FFF2-40B4-BE49-F238E27FC236}">
                  <a16:creationId xmlns:a16="http://schemas.microsoft.com/office/drawing/2014/main" id="{123CF34E-EC5D-2DF9-42D7-7BCA35305C0A}"/>
                </a:ext>
              </a:extLst>
            </p:cNvPr>
            <p:cNvSpPr/>
            <p:nvPr/>
          </p:nvSpPr>
          <p:spPr>
            <a:xfrm>
              <a:off x="850810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6" name="Oval 4305">
              <a:extLst>
                <a:ext uri="{FF2B5EF4-FFF2-40B4-BE49-F238E27FC236}">
                  <a16:creationId xmlns:a16="http://schemas.microsoft.com/office/drawing/2014/main" id="{ACF3A857-3219-4EE7-677F-9D8829372290}"/>
                </a:ext>
              </a:extLst>
            </p:cNvPr>
            <p:cNvSpPr/>
            <p:nvPr/>
          </p:nvSpPr>
          <p:spPr>
            <a:xfrm>
              <a:off x="8792535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7" name="Oval 4306">
              <a:extLst>
                <a:ext uri="{FF2B5EF4-FFF2-40B4-BE49-F238E27FC236}">
                  <a16:creationId xmlns:a16="http://schemas.microsoft.com/office/drawing/2014/main" id="{F95E7062-DAB7-87FD-2CFA-92D4F26C0E0E}"/>
                </a:ext>
              </a:extLst>
            </p:cNvPr>
            <p:cNvSpPr/>
            <p:nvPr/>
          </p:nvSpPr>
          <p:spPr>
            <a:xfrm>
              <a:off x="9076970" y="23482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8" name="Oval 4307">
              <a:extLst>
                <a:ext uri="{FF2B5EF4-FFF2-40B4-BE49-F238E27FC236}">
                  <a16:creationId xmlns:a16="http://schemas.microsoft.com/office/drawing/2014/main" id="{EB49F476-572F-FF52-534C-2A159BFF11DC}"/>
                </a:ext>
              </a:extLst>
            </p:cNvPr>
            <p:cNvSpPr/>
            <p:nvPr/>
          </p:nvSpPr>
          <p:spPr>
            <a:xfrm>
              <a:off x="9376270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9" name="Oval 4308">
              <a:extLst>
                <a:ext uri="{FF2B5EF4-FFF2-40B4-BE49-F238E27FC236}">
                  <a16:creationId xmlns:a16="http://schemas.microsoft.com/office/drawing/2014/main" id="{F27858CC-F5AE-1573-F9E4-2A4662FD1B56}"/>
                </a:ext>
              </a:extLst>
            </p:cNvPr>
            <p:cNvSpPr/>
            <p:nvPr/>
          </p:nvSpPr>
          <p:spPr>
            <a:xfrm>
              <a:off x="9660705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0" name="Oval 4309">
              <a:extLst>
                <a:ext uri="{FF2B5EF4-FFF2-40B4-BE49-F238E27FC236}">
                  <a16:creationId xmlns:a16="http://schemas.microsoft.com/office/drawing/2014/main" id="{12430BF6-0602-7A12-C0B4-BB59AE1C208D}"/>
                </a:ext>
              </a:extLst>
            </p:cNvPr>
            <p:cNvSpPr/>
            <p:nvPr/>
          </p:nvSpPr>
          <p:spPr>
            <a:xfrm>
              <a:off x="994514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1" name="Oval 4310">
              <a:extLst>
                <a:ext uri="{FF2B5EF4-FFF2-40B4-BE49-F238E27FC236}">
                  <a16:creationId xmlns:a16="http://schemas.microsoft.com/office/drawing/2014/main" id="{7622C145-C1F7-141D-00AF-6545A29CDB60}"/>
                </a:ext>
              </a:extLst>
            </p:cNvPr>
            <p:cNvSpPr/>
            <p:nvPr/>
          </p:nvSpPr>
          <p:spPr>
            <a:xfrm>
              <a:off x="10244440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2" name="Oval 4311">
              <a:extLst>
                <a:ext uri="{FF2B5EF4-FFF2-40B4-BE49-F238E27FC236}">
                  <a16:creationId xmlns:a16="http://schemas.microsoft.com/office/drawing/2014/main" id="{593AA0E6-D0A7-07F4-EBF1-9C134035B45C}"/>
                </a:ext>
              </a:extLst>
            </p:cNvPr>
            <p:cNvSpPr/>
            <p:nvPr/>
          </p:nvSpPr>
          <p:spPr>
            <a:xfrm>
              <a:off x="10528875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3" name="Oval 4312">
              <a:extLst>
                <a:ext uri="{FF2B5EF4-FFF2-40B4-BE49-F238E27FC236}">
                  <a16:creationId xmlns:a16="http://schemas.microsoft.com/office/drawing/2014/main" id="{ABB21F8B-DE6F-D9CD-F27D-24A5D4433D1C}"/>
                </a:ext>
              </a:extLst>
            </p:cNvPr>
            <p:cNvSpPr/>
            <p:nvPr/>
          </p:nvSpPr>
          <p:spPr>
            <a:xfrm>
              <a:off x="8508100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4" name="Oval 4313">
              <a:extLst>
                <a:ext uri="{FF2B5EF4-FFF2-40B4-BE49-F238E27FC236}">
                  <a16:creationId xmlns:a16="http://schemas.microsoft.com/office/drawing/2014/main" id="{19698E12-9048-6115-4521-D1321946C33A}"/>
                </a:ext>
              </a:extLst>
            </p:cNvPr>
            <p:cNvSpPr/>
            <p:nvPr/>
          </p:nvSpPr>
          <p:spPr>
            <a:xfrm>
              <a:off x="8792535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5" name="Oval 4314">
              <a:extLst>
                <a:ext uri="{FF2B5EF4-FFF2-40B4-BE49-F238E27FC236}">
                  <a16:creationId xmlns:a16="http://schemas.microsoft.com/office/drawing/2014/main" id="{AD64995D-0268-803B-621E-9B025955B75E}"/>
                </a:ext>
              </a:extLst>
            </p:cNvPr>
            <p:cNvSpPr/>
            <p:nvPr/>
          </p:nvSpPr>
          <p:spPr>
            <a:xfrm>
              <a:off x="9076970" y="20920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6" name="Oval 4315">
              <a:extLst>
                <a:ext uri="{FF2B5EF4-FFF2-40B4-BE49-F238E27FC236}">
                  <a16:creationId xmlns:a16="http://schemas.microsoft.com/office/drawing/2014/main" id="{F7B801EE-B33D-EDB8-2488-42EBEE10CCFE}"/>
                </a:ext>
              </a:extLst>
            </p:cNvPr>
            <p:cNvSpPr/>
            <p:nvPr/>
          </p:nvSpPr>
          <p:spPr>
            <a:xfrm>
              <a:off x="9376270" y="20841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7" name="Oval 4316">
              <a:extLst>
                <a:ext uri="{FF2B5EF4-FFF2-40B4-BE49-F238E27FC236}">
                  <a16:creationId xmlns:a16="http://schemas.microsoft.com/office/drawing/2014/main" id="{6935CFD2-BB29-13BA-9E5C-8F6B66731A22}"/>
                </a:ext>
              </a:extLst>
            </p:cNvPr>
            <p:cNvSpPr/>
            <p:nvPr/>
          </p:nvSpPr>
          <p:spPr>
            <a:xfrm>
              <a:off x="9660705" y="20841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8" name="Oval 4317">
              <a:extLst>
                <a:ext uri="{FF2B5EF4-FFF2-40B4-BE49-F238E27FC236}">
                  <a16:creationId xmlns:a16="http://schemas.microsoft.com/office/drawing/2014/main" id="{E4B7831F-329B-303E-CB8C-53F2640EDA3E}"/>
                </a:ext>
              </a:extLst>
            </p:cNvPr>
            <p:cNvSpPr/>
            <p:nvPr/>
          </p:nvSpPr>
          <p:spPr>
            <a:xfrm>
              <a:off x="9945140" y="208812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9" name="Oval 4318">
              <a:extLst>
                <a:ext uri="{FF2B5EF4-FFF2-40B4-BE49-F238E27FC236}">
                  <a16:creationId xmlns:a16="http://schemas.microsoft.com/office/drawing/2014/main" id="{E86353B0-E4A1-40A0-3186-6CCDD8AC33DC}"/>
                </a:ext>
              </a:extLst>
            </p:cNvPr>
            <p:cNvSpPr/>
            <p:nvPr/>
          </p:nvSpPr>
          <p:spPr>
            <a:xfrm>
              <a:off x="10244440" y="20946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0" name="Oval 4319">
              <a:extLst>
                <a:ext uri="{FF2B5EF4-FFF2-40B4-BE49-F238E27FC236}">
                  <a16:creationId xmlns:a16="http://schemas.microsoft.com/office/drawing/2014/main" id="{CDCC55EB-AFD3-4274-D666-0AE77387DD57}"/>
                </a:ext>
              </a:extLst>
            </p:cNvPr>
            <p:cNvSpPr/>
            <p:nvPr/>
          </p:nvSpPr>
          <p:spPr>
            <a:xfrm>
              <a:off x="10528875" y="20946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1" name="Oval 4320">
              <a:extLst>
                <a:ext uri="{FF2B5EF4-FFF2-40B4-BE49-F238E27FC236}">
                  <a16:creationId xmlns:a16="http://schemas.microsoft.com/office/drawing/2014/main" id="{63B0132C-27B3-4702-33E3-2C83258DFF97}"/>
                </a:ext>
              </a:extLst>
            </p:cNvPr>
            <p:cNvSpPr/>
            <p:nvPr/>
          </p:nvSpPr>
          <p:spPr>
            <a:xfrm>
              <a:off x="8508100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2" name="Oval 4321">
              <a:extLst>
                <a:ext uri="{FF2B5EF4-FFF2-40B4-BE49-F238E27FC236}">
                  <a16:creationId xmlns:a16="http://schemas.microsoft.com/office/drawing/2014/main" id="{1002FD10-FA51-128D-C4D6-B68D1E9AEDB9}"/>
                </a:ext>
              </a:extLst>
            </p:cNvPr>
            <p:cNvSpPr/>
            <p:nvPr/>
          </p:nvSpPr>
          <p:spPr>
            <a:xfrm>
              <a:off x="8792535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3" name="Oval 4322">
              <a:extLst>
                <a:ext uri="{FF2B5EF4-FFF2-40B4-BE49-F238E27FC236}">
                  <a16:creationId xmlns:a16="http://schemas.microsoft.com/office/drawing/2014/main" id="{D4EFF6E6-8E2C-3F06-83CE-6509F4140940}"/>
                </a:ext>
              </a:extLst>
            </p:cNvPr>
            <p:cNvSpPr/>
            <p:nvPr/>
          </p:nvSpPr>
          <p:spPr>
            <a:xfrm>
              <a:off x="9076970" y="18227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4" name="Oval 4323">
              <a:extLst>
                <a:ext uri="{FF2B5EF4-FFF2-40B4-BE49-F238E27FC236}">
                  <a16:creationId xmlns:a16="http://schemas.microsoft.com/office/drawing/2014/main" id="{662470CF-E8D8-0541-0AF3-C9E53D6E8C42}"/>
                </a:ext>
              </a:extLst>
            </p:cNvPr>
            <p:cNvSpPr/>
            <p:nvPr/>
          </p:nvSpPr>
          <p:spPr>
            <a:xfrm>
              <a:off x="9376270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5" name="Oval 4324">
              <a:extLst>
                <a:ext uri="{FF2B5EF4-FFF2-40B4-BE49-F238E27FC236}">
                  <a16:creationId xmlns:a16="http://schemas.microsoft.com/office/drawing/2014/main" id="{8EB6DA95-3D86-E5B1-73B1-3FAC4525500D}"/>
                </a:ext>
              </a:extLst>
            </p:cNvPr>
            <p:cNvSpPr/>
            <p:nvPr/>
          </p:nvSpPr>
          <p:spPr>
            <a:xfrm>
              <a:off x="9660705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6" name="Oval 4325">
              <a:extLst>
                <a:ext uri="{FF2B5EF4-FFF2-40B4-BE49-F238E27FC236}">
                  <a16:creationId xmlns:a16="http://schemas.microsoft.com/office/drawing/2014/main" id="{7EBD0149-5AFE-51A9-5A25-14D3885D3CDF}"/>
                </a:ext>
              </a:extLst>
            </p:cNvPr>
            <p:cNvSpPr/>
            <p:nvPr/>
          </p:nvSpPr>
          <p:spPr>
            <a:xfrm>
              <a:off x="9945140" y="18187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7" name="Oval 4326">
              <a:extLst>
                <a:ext uri="{FF2B5EF4-FFF2-40B4-BE49-F238E27FC236}">
                  <a16:creationId xmlns:a16="http://schemas.microsoft.com/office/drawing/2014/main" id="{97C5CE4B-4C5F-89C2-4F36-1EDC4F2E2064}"/>
                </a:ext>
              </a:extLst>
            </p:cNvPr>
            <p:cNvSpPr/>
            <p:nvPr/>
          </p:nvSpPr>
          <p:spPr>
            <a:xfrm>
              <a:off x="10244440" y="18253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8" name="Oval 4327">
              <a:extLst>
                <a:ext uri="{FF2B5EF4-FFF2-40B4-BE49-F238E27FC236}">
                  <a16:creationId xmlns:a16="http://schemas.microsoft.com/office/drawing/2014/main" id="{9778C426-A5F5-9A46-BFFE-06EDDBCA5B79}"/>
                </a:ext>
              </a:extLst>
            </p:cNvPr>
            <p:cNvSpPr/>
            <p:nvPr/>
          </p:nvSpPr>
          <p:spPr>
            <a:xfrm>
              <a:off x="10528875" y="18253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9" name="Oval 4328">
              <a:extLst>
                <a:ext uri="{FF2B5EF4-FFF2-40B4-BE49-F238E27FC236}">
                  <a16:creationId xmlns:a16="http://schemas.microsoft.com/office/drawing/2014/main" id="{32F0116C-950E-B3A0-3B45-7290ADB759E2}"/>
                </a:ext>
              </a:extLst>
            </p:cNvPr>
            <p:cNvSpPr/>
            <p:nvPr/>
          </p:nvSpPr>
          <p:spPr>
            <a:xfrm>
              <a:off x="850810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0" name="Oval 4329">
              <a:extLst>
                <a:ext uri="{FF2B5EF4-FFF2-40B4-BE49-F238E27FC236}">
                  <a16:creationId xmlns:a16="http://schemas.microsoft.com/office/drawing/2014/main" id="{1A82816F-6496-7FAF-0E2B-B311D59299ED}"/>
                </a:ext>
              </a:extLst>
            </p:cNvPr>
            <p:cNvSpPr/>
            <p:nvPr/>
          </p:nvSpPr>
          <p:spPr>
            <a:xfrm>
              <a:off x="8792535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1" name="Oval 4330">
              <a:extLst>
                <a:ext uri="{FF2B5EF4-FFF2-40B4-BE49-F238E27FC236}">
                  <a16:creationId xmlns:a16="http://schemas.microsoft.com/office/drawing/2014/main" id="{0DFFFFE9-191B-4404-09C6-48E6D960C3CC}"/>
                </a:ext>
              </a:extLst>
            </p:cNvPr>
            <p:cNvSpPr/>
            <p:nvPr/>
          </p:nvSpPr>
          <p:spPr>
            <a:xfrm>
              <a:off x="9076970" y="15481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2" name="Oval 4331">
              <a:extLst>
                <a:ext uri="{FF2B5EF4-FFF2-40B4-BE49-F238E27FC236}">
                  <a16:creationId xmlns:a16="http://schemas.microsoft.com/office/drawing/2014/main" id="{1027367A-2B12-E11A-B2D9-641A8B3D417A}"/>
                </a:ext>
              </a:extLst>
            </p:cNvPr>
            <p:cNvSpPr/>
            <p:nvPr/>
          </p:nvSpPr>
          <p:spPr>
            <a:xfrm>
              <a:off x="9376270" y="15402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3" name="Oval 4332">
              <a:extLst>
                <a:ext uri="{FF2B5EF4-FFF2-40B4-BE49-F238E27FC236}">
                  <a16:creationId xmlns:a16="http://schemas.microsoft.com/office/drawing/2014/main" id="{2BC346E4-4DD3-07E9-30F3-F402F5581CC3}"/>
                </a:ext>
              </a:extLst>
            </p:cNvPr>
            <p:cNvSpPr/>
            <p:nvPr/>
          </p:nvSpPr>
          <p:spPr>
            <a:xfrm>
              <a:off x="9660705" y="154027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4" name="Oval 4333">
              <a:extLst>
                <a:ext uri="{FF2B5EF4-FFF2-40B4-BE49-F238E27FC236}">
                  <a16:creationId xmlns:a16="http://schemas.microsoft.com/office/drawing/2014/main" id="{E9830C15-82F5-AD82-FBB3-E34102E45417}"/>
                </a:ext>
              </a:extLst>
            </p:cNvPr>
            <p:cNvSpPr/>
            <p:nvPr/>
          </p:nvSpPr>
          <p:spPr>
            <a:xfrm>
              <a:off x="994514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5" name="Oval 4334">
              <a:extLst>
                <a:ext uri="{FF2B5EF4-FFF2-40B4-BE49-F238E27FC236}">
                  <a16:creationId xmlns:a16="http://schemas.microsoft.com/office/drawing/2014/main" id="{3CAA91D6-E5AA-FA7B-0453-58D64F62B3D3}"/>
                </a:ext>
              </a:extLst>
            </p:cNvPr>
            <p:cNvSpPr/>
            <p:nvPr/>
          </p:nvSpPr>
          <p:spPr>
            <a:xfrm>
              <a:off x="10244440" y="15507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6" name="Oval 4335">
              <a:extLst>
                <a:ext uri="{FF2B5EF4-FFF2-40B4-BE49-F238E27FC236}">
                  <a16:creationId xmlns:a16="http://schemas.microsoft.com/office/drawing/2014/main" id="{76B6FAF0-45B5-02D6-D7F1-38058C9ECB80}"/>
                </a:ext>
              </a:extLst>
            </p:cNvPr>
            <p:cNvSpPr/>
            <p:nvPr/>
          </p:nvSpPr>
          <p:spPr>
            <a:xfrm>
              <a:off x="10528875" y="155078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7" name="Oval 4336">
              <a:extLst>
                <a:ext uri="{FF2B5EF4-FFF2-40B4-BE49-F238E27FC236}">
                  <a16:creationId xmlns:a16="http://schemas.microsoft.com/office/drawing/2014/main" id="{BC34C348-D9E9-B0BB-645A-7EA60AEE5299}"/>
                </a:ext>
              </a:extLst>
            </p:cNvPr>
            <p:cNvSpPr/>
            <p:nvPr/>
          </p:nvSpPr>
          <p:spPr>
            <a:xfrm>
              <a:off x="850810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8" name="Oval 4337">
              <a:extLst>
                <a:ext uri="{FF2B5EF4-FFF2-40B4-BE49-F238E27FC236}">
                  <a16:creationId xmlns:a16="http://schemas.microsoft.com/office/drawing/2014/main" id="{97C01913-5C15-24A1-F040-0FB14DE4B009}"/>
                </a:ext>
              </a:extLst>
            </p:cNvPr>
            <p:cNvSpPr/>
            <p:nvPr/>
          </p:nvSpPr>
          <p:spPr>
            <a:xfrm>
              <a:off x="8792535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9" name="Oval 4338">
              <a:extLst>
                <a:ext uri="{FF2B5EF4-FFF2-40B4-BE49-F238E27FC236}">
                  <a16:creationId xmlns:a16="http://schemas.microsoft.com/office/drawing/2014/main" id="{51A3C646-C032-85FD-7248-2728334554C3}"/>
                </a:ext>
              </a:extLst>
            </p:cNvPr>
            <p:cNvSpPr/>
            <p:nvPr/>
          </p:nvSpPr>
          <p:spPr>
            <a:xfrm>
              <a:off x="9076970" y="127883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0" name="Oval 4339">
              <a:extLst>
                <a:ext uri="{FF2B5EF4-FFF2-40B4-BE49-F238E27FC236}">
                  <a16:creationId xmlns:a16="http://schemas.microsoft.com/office/drawing/2014/main" id="{024DE1DD-162A-7605-099F-ACFF9A418614}"/>
                </a:ext>
              </a:extLst>
            </p:cNvPr>
            <p:cNvSpPr/>
            <p:nvPr/>
          </p:nvSpPr>
          <p:spPr>
            <a:xfrm>
              <a:off x="9376270" y="127094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1" name="Oval 4340">
              <a:extLst>
                <a:ext uri="{FF2B5EF4-FFF2-40B4-BE49-F238E27FC236}">
                  <a16:creationId xmlns:a16="http://schemas.microsoft.com/office/drawing/2014/main" id="{602E2AB0-7B5A-64E4-F602-CAEE5BA4C796}"/>
                </a:ext>
              </a:extLst>
            </p:cNvPr>
            <p:cNvSpPr/>
            <p:nvPr/>
          </p:nvSpPr>
          <p:spPr>
            <a:xfrm>
              <a:off x="9660705" y="127094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2" name="Oval 4341">
              <a:extLst>
                <a:ext uri="{FF2B5EF4-FFF2-40B4-BE49-F238E27FC236}">
                  <a16:creationId xmlns:a16="http://schemas.microsoft.com/office/drawing/2014/main" id="{D62E060C-19E0-B307-E274-08386FD17326}"/>
                </a:ext>
              </a:extLst>
            </p:cNvPr>
            <p:cNvSpPr/>
            <p:nvPr/>
          </p:nvSpPr>
          <p:spPr>
            <a:xfrm>
              <a:off x="994514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3" name="Oval 4342">
              <a:extLst>
                <a:ext uri="{FF2B5EF4-FFF2-40B4-BE49-F238E27FC236}">
                  <a16:creationId xmlns:a16="http://schemas.microsoft.com/office/drawing/2014/main" id="{F21C739D-5B4C-BD3A-CB7C-10310438894E}"/>
                </a:ext>
              </a:extLst>
            </p:cNvPr>
            <p:cNvSpPr/>
            <p:nvPr/>
          </p:nvSpPr>
          <p:spPr>
            <a:xfrm>
              <a:off x="10244440" y="128145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4" name="Oval 4343">
              <a:extLst>
                <a:ext uri="{FF2B5EF4-FFF2-40B4-BE49-F238E27FC236}">
                  <a16:creationId xmlns:a16="http://schemas.microsoft.com/office/drawing/2014/main" id="{114B3269-C528-AA62-B9B0-913157177CC9}"/>
                </a:ext>
              </a:extLst>
            </p:cNvPr>
            <p:cNvSpPr/>
            <p:nvPr/>
          </p:nvSpPr>
          <p:spPr>
            <a:xfrm>
              <a:off x="10528875" y="12814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5" name="Rectangle 4344">
              <a:extLst>
                <a:ext uri="{FF2B5EF4-FFF2-40B4-BE49-F238E27FC236}">
                  <a16:creationId xmlns:a16="http://schemas.microsoft.com/office/drawing/2014/main" id="{9DFC56C4-5AE2-3E91-B75D-076B4608D959}"/>
                </a:ext>
              </a:extLst>
            </p:cNvPr>
            <p:cNvSpPr/>
            <p:nvPr/>
          </p:nvSpPr>
          <p:spPr>
            <a:xfrm>
              <a:off x="7784371" y="883708"/>
              <a:ext cx="2975084" cy="27574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6" name="Oval 4345">
              <a:extLst>
                <a:ext uri="{FF2B5EF4-FFF2-40B4-BE49-F238E27FC236}">
                  <a16:creationId xmlns:a16="http://schemas.microsoft.com/office/drawing/2014/main" id="{A5697093-A107-A886-5A5D-72EDAA225620}"/>
                </a:ext>
              </a:extLst>
            </p:cNvPr>
            <p:cNvSpPr/>
            <p:nvPr/>
          </p:nvSpPr>
          <p:spPr>
            <a:xfrm>
              <a:off x="7879619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7" name="Oval 4346">
              <a:extLst>
                <a:ext uri="{FF2B5EF4-FFF2-40B4-BE49-F238E27FC236}">
                  <a16:creationId xmlns:a16="http://schemas.microsoft.com/office/drawing/2014/main" id="{2B8045F9-D3C5-0A2C-E2B5-CB18E3BEA22B}"/>
                </a:ext>
              </a:extLst>
            </p:cNvPr>
            <p:cNvSpPr/>
            <p:nvPr/>
          </p:nvSpPr>
          <p:spPr>
            <a:xfrm>
              <a:off x="8164054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8" name="Oval 4347">
              <a:extLst>
                <a:ext uri="{FF2B5EF4-FFF2-40B4-BE49-F238E27FC236}">
                  <a16:creationId xmlns:a16="http://schemas.microsoft.com/office/drawing/2014/main" id="{4EB3914F-CE16-2D6D-1714-F2AD9491F440}"/>
                </a:ext>
              </a:extLst>
            </p:cNvPr>
            <p:cNvSpPr/>
            <p:nvPr/>
          </p:nvSpPr>
          <p:spPr>
            <a:xfrm>
              <a:off x="8448489" y="33692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9" name="Oval 4348">
              <a:extLst>
                <a:ext uri="{FF2B5EF4-FFF2-40B4-BE49-F238E27FC236}">
                  <a16:creationId xmlns:a16="http://schemas.microsoft.com/office/drawing/2014/main" id="{78AE40FC-793D-13F8-C9E4-252DB2511382}"/>
                </a:ext>
              </a:extLst>
            </p:cNvPr>
            <p:cNvSpPr/>
            <p:nvPr/>
          </p:nvSpPr>
          <p:spPr>
            <a:xfrm>
              <a:off x="8747789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0" name="Oval 4349">
              <a:extLst>
                <a:ext uri="{FF2B5EF4-FFF2-40B4-BE49-F238E27FC236}">
                  <a16:creationId xmlns:a16="http://schemas.microsoft.com/office/drawing/2014/main" id="{7F601B8F-BEF2-DC71-4665-545F4A73063C}"/>
                </a:ext>
              </a:extLst>
            </p:cNvPr>
            <p:cNvSpPr/>
            <p:nvPr/>
          </p:nvSpPr>
          <p:spPr>
            <a:xfrm>
              <a:off x="9032224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1" name="Oval 4350">
              <a:extLst>
                <a:ext uri="{FF2B5EF4-FFF2-40B4-BE49-F238E27FC236}">
                  <a16:creationId xmlns:a16="http://schemas.microsoft.com/office/drawing/2014/main" id="{69996E9E-287E-CB53-172F-F6341A83C1ED}"/>
                </a:ext>
              </a:extLst>
            </p:cNvPr>
            <p:cNvSpPr/>
            <p:nvPr/>
          </p:nvSpPr>
          <p:spPr>
            <a:xfrm>
              <a:off x="9316659" y="33652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2" name="Oval 4351">
              <a:extLst>
                <a:ext uri="{FF2B5EF4-FFF2-40B4-BE49-F238E27FC236}">
                  <a16:creationId xmlns:a16="http://schemas.microsoft.com/office/drawing/2014/main" id="{6BF3A472-6088-61CE-A200-5D2A82EE8D74}"/>
                </a:ext>
              </a:extLst>
            </p:cNvPr>
            <p:cNvSpPr/>
            <p:nvPr/>
          </p:nvSpPr>
          <p:spPr>
            <a:xfrm>
              <a:off x="9615959" y="33718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3" name="Oval 4352">
              <a:extLst>
                <a:ext uri="{FF2B5EF4-FFF2-40B4-BE49-F238E27FC236}">
                  <a16:creationId xmlns:a16="http://schemas.microsoft.com/office/drawing/2014/main" id="{F3B4CBFF-36C3-810B-C7C1-9F3F1D6751C6}"/>
                </a:ext>
              </a:extLst>
            </p:cNvPr>
            <p:cNvSpPr/>
            <p:nvPr/>
          </p:nvSpPr>
          <p:spPr>
            <a:xfrm>
              <a:off x="9900394" y="33718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4" name="Oval 4353">
              <a:extLst>
                <a:ext uri="{FF2B5EF4-FFF2-40B4-BE49-F238E27FC236}">
                  <a16:creationId xmlns:a16="http://schemas.microsoft.com/office/drawing/2014/main" id="{618EA86A-B43B-0BB8-C2D6-C1F6230ED962}"/>
                </a:ext>
              </a:extLst>
            </p:cNvPr>
            <p:cNvSpPr/>
            <p:nvPr/>
          </p:nvSpPr>
          <p:spPr>
            <a:xfrm>
              <a:off x="10184829" y="337580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5" name="Oval 4354">
              <a:extLst>
                <a:ext uri="{FF2B5EF4-FFF2-40B4-BE49-F238E27FC236}">
                  <a16:creationId xmlns:a16="http://schemas.microsoft.com/office/drawing/2014/main" id="{5B3F3B9B-01D1-5DB0-C474-E90E220F0DC7}"/>
                </a:ext>
              </a:extLst>
            </p:cNvPr>
            <p:cNvSpPr/>
            <p:nvPr/>
          </p:nvSpPr>
          <p:spPr>
            <a:xfrm>
              <a:off x="10469264" y="3382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6" name="Oval 4355">
              <a:extLst>
                <a:ext uri="{FF2B5EF4-FFF2-40B4-BE49-F238E27FC236}">
                  <a16:creationId xmlns:a16="http://schemas.microsoft.com/office/drawing/2014/main" id="{13A119D2-8397-5173-8F8E-C894824D6FEB}"/>
                </a:ext>
              </a:extLst>
            </p:cNvPr>
            <p:cNvSpPr/>
            <p:nvPr/>
          </p:nvSpPr>
          <p:spPr>
            <a:xfrm>
              <a:off x="7879619" y="309597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7" name="Oval 4356">
              <a:extLst>
                <a:ext uri="{FF2B5EF4-FFF2-40B4-BE49-F238E27FC236}">
                  <a16:creationId xmlns:a16="http://schemas.microsoft.com/office/drawing/2014/main" id="{A231E29D-A325-7090-5887-704CEC80ED9C}"/>
                </a:ext>
              </a:extLst>
            </p:cNvPr>
            <p:cNvSpPr/>
            <p:nvPr/>
          </p:nvSpPr>
          <p:spPr>
            <a:xfrm>
              <a:off x="8164054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8" name="Oval 4357">
              <a:extLst>
                <a:ext uri="{FF2B5EF4-FFF2-40B4-BE49-F238E27FC236}">
                  <a16:creationId xmlns:a16="http://schemas.microsoft.com/office/drawing/2014/main" id="{40EFA49C-1BC4-D1D1-60A4-F3523542AF91}"/>
                </a:ext>
              </a:extLst>
            </p:cNvPr>
            <p:cNvSpPr/>
            <p:nvPr/>
          </p:nvSpPr>
          <p:spPr>
            <a:xfrm>
              <a:off x="8448489" y="309991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9" name="Oval 4358">
              <a:extLst>
                <a:ext uri="{FF2B5EF4-FFF2-40B4-BE49-F238E27FC236}">
                  <a16:creationId xmlns:a16="http://schemas.microsoft.com/office/drawing/2014/main" id="{AD880005-9DCB-CF65-F348-E31513351375}"/>
                </a:ext>
              </a:extLst>
            </p:cNvPr>
            <p:cNvSpPr/>
            <p:nvPr/>
          </p:nvSpPr>
          <p:spPr>
            <a:xfrm>
              <a:off x="8747789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0" name="Oval 4359">
              <a:extLst>
                <a:ext uri="{FF2B5EF4-FFF2-40B4-BE49-F238E27FC236}">
                  <a16:creationId xmlns:a16="http://schemas.microsoft.com/office/drawing/2014/main" id="{0E9FECC0-9A08-02D6-3D77-BEF05E48E890}"/>
                </a:ext>
              </a:extLst>
            </p:cNvPr>
            <p:cNvSpPr/>
            <p:nvPr/>
          </p:nvSpPr>
          <p:spPr>
            <a:xfrm>
              <a:off x="9032224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1" name="Oval 4360">
              <a:extLst>
                <a:ext uri="{FF2B5EF4-FFF2-40B4-BE49-F238E27FC236}">
                  <a16:creationId xmlns:a16="http://schemas.microsoft.com/office/drawing/2014/main" id="{D342A354-2237-198F-1317-823BCAD89051}"/>
                </a:ext>
              </a:extLst>
            </p:cNvPr>
            <p:cNvSpPr/>
            <p:nvPr/>
          </p:nvSpPr>
          <p:spPr>
            <a:xfrm>
              <a:off x="9316659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2" name="Oval 4361">
              <a:extLst>
                <a:ext uri="{FF2B5EF4-FFF2-40B4-BE49-F238E27FC236}">
                  <a16:creationId xmlns:a16="http://schemas.microsoft.com/office/drawing/2014/main" id="{04E924A7-A643-A196-CD77-8015013DDBE0}"/>
                </a:ext>
              </a:extLst>
            </p:cNvPr>
            <p:cNvSpPr/>
            <p:nvPr/>
          </p:nvSpPr>
          <p:spPr>
            <a:xfrm>
              <a:off x="9615959" y="31025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3" name="Oval 4362">
              <a:extLst>
                <a:ext uri="{FF2B5EF4-FFF2-40B4-BE49-F238E27FC236}">
                  <a16:creationId xmlns:a16="http://schemas.microsoft.com/office/drawing/2014/main" id="{AC205D77-1880-C9BE-B20E-040DB46354A0}"/>
                </a:ext>
              </a:extLst>
            </p:cNvPr>
            <p:cNvSpPr/>
            <p:nvPr/>
          </p:nvSpPr>
          <p:spPr>
            <a:xfrm>
              <a:off x="9900394" y="310254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4" name="Oval 4363">
              <a:extLst>
                <a:ext uri="{FF2B5EF4-FFF2-40B4-BE49-F238E27FC236}">
                  <a16:creationId xmlns:a16="http://schemas.microsoft.com/office/drawing/2014/main" id="{0A3192F2-7536-FA88-8C13-775518DC14A9}"/>
                </a:ext>
              </a:extLst>
            </p:cNvPr>
            <p:cNvSpPr/>
            <p:nvPr/>
          </p:nvSpPr>
          <p:spPr>
            <a:xfrm>
              <a:off x="10184829" y="310648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5" name="Oval 4364">
              <a:extLst>
                <a:ext uri="{FF2B5EF4-FFF2-40B4-BE49-F238E27FC236}">
                  <a16:creationId xmlns:a16="http://schemas.microsoft.com/office/drawing/2014/main" id="{BA3CBFB2-0C79-B66B-C9D7-7ED6FF28FB76}"/>
                </a:ext>
              </a:extLst>
            </p:cNvPr>
            <p:cNvSpPr/>
            <p:nvPr/>
          </p:nvSpPr>
          <p:spPr>
            <a:xfrm>
              <a:off x="10469264" y="311305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6" name="Oval 4365">
              <a:extLst>
                <a:ext uri="{FF2B5EF4-FFF2-40B4-BE49-F238E27FC236}">
                  <a16:creationId xmlns:a16="http://schemas.microsoft.com/office/drawing/2014/main" id="{27FBF629-4453-C439-7316-EF43AEC8B1C7}"/>
                </a:ext>
              </a:extLst>
            </p:cNvPr>
            <p:cNvSpPr/>
            <p:nvPr/>
          </p:nvSpPr>
          <p:spPr>
            <a:xfrm>
              <a:off x="7879619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7" name="Oval 4366">
              <a:extLst>
                <a:ext uri="{FF2B5EF4-FFF2-40B4-BE49-F238E27FC236}">
                  <a16:creationId xmlns:a16="http://schemas.microsoft.com/office/drawing/2014/main" id="{C063F3B4-6075-4789-AF9C-7274B2CF9DEF}"/>
                </a:ext>
              </a:extLst>
            </p:cNvPr>
            <p:cNvSpPr/>
            <p:nvPr/>
          </p:nvSpPr>
          <p:spPr>
            <a:xfrm>
              <a:off x="8164054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8" name="Oval 4367">
              <a:extLst>
                <a:ext uri="{FF2B5EF4-FFF2-40B4-BE49-F238E27FC236}">
                  <a16:creationId xmlns:a16="http://schemas.microsoft.com/office/drawing/2014/main" id="{0EEC1DAA-D628-CD10-6459-DC8CE91ADD8D}"/>
                </a:ext>
              </a:extLst>
            </p:cNvPr>
            <p:cNvSpPr/>
            <p:nvPr/>
          </p:nvSpPr>
          <p:spPr>
            <a:xfrm>
              <a:off x="8448489" y="28410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9" name="Oval 4368">
              <a:extLst>
                <a:ext uri="{FF2B5EF4-FFF2-40B4-BE49-F238E27FC236}">
                  <a16:creationId xmlns:a16="http://schemas.microsoft.com/office/drawing/2014/main" id="{C28833A6-DE0B-BEEF-D83A-99E3B60E13F3}"/>
                </a:ext>
              </a:extLst>
            </p:cNvPr>
            <p:cNvSpPr/>
            <p:nvPr/>
          </p:nvSpPr>
          <p:spPr>
            <a:xfrm>
              <a:off x="8747789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0" name="Oval 4369">
              <a:extLst>
                <a:ext uri="{FF2B5EF4-FFF2-40B4-BE49-F238E27FC236}">
                  <a16:creationId xmlns:a16="http://schemas.microsoft.com/office/drawing/2014/main" id="{EE2CD5B3-61C5-1A7E-7943-0351DACACF32}"/>
                </a:ext>
              </a:extLst>
            </p:cNvPr>
            <p:cNvSpPr/>
            <p:nvPr/>
          </p:nvSpPr>
          <p:spPr>
            <a:xfrm>
              <a:off x="9032224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1" name="Oval 4370">
              <a:extLst>
                <a:ext uri="{FF2B5EF4-FFF2-40B4-BE49-F238E27FC236}">
                  <a16:creationId xmlns:a16="http://schemas.microsoft.com/office/drawing/2014/main" id="{D69C83E9-4566-94BA-9181-AE82AA91E82A}"/>
                </a:ext>
              </a:extLst>
            </p:cNvPr>
            <p:cNvSpPr/>
            <p:nvPr/>
          </p:nvSpPr>
          <p:spPr>
            <a:xfrm>
              <a:off x="9316659" y="283715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2" name="Oval 4371">
              <a:extLst>
                <a:ext uri="{FF2B5EF4-FFF2-40B4-BE49-F238E27FC236}">
                  <a16:creationId xmlns:a16="http://schemas.microsoft.com/office/drawing/2014/main" id="{44E8ECE1-B799-2619-B601-55E5654769F3}"/>
                </a:ext>
              </a:extLst>
            </p:cNvPr>
            <p:cNvSpPr/>
            <p:nvPr/>
          </p:nvSpPr>
          <p:spPr>
            <a:xfrm>
              <a:off x="9615959" y="284372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3" name="Oval 4372">
              <a:extLst>
                <a:ext uri="{FF2B5EF4-FFF2-40B4-BE49-F238E27FC236}">
                  <a16:creationId xmlns:a16="http://schemas.microsoft.com/office/drawing/2014/main" id="{30582CAB-964C-7F6D-DDB9-EA0FF5CBAA79}"/>
                </a:ext>
              </a:extLst>
            </p:cNvPr>
            <p:cNvSpPr/>
            <p:nvPr/>
          </p:nvSpPr>
          <p:spPr>
            <a:xfrm>
              <a:off x="9900394" y="28437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4" name="Oval 4373">
              <a:extLst>
                <a:ext uri="{FF2B5EF4-FFF2-40B4-BE49-F238E27FC236}">
                  <a16:creationId xmlns:a16="http://schemas.microsoft.com/office/drawing/2014/main" id="{F3B6F76D-1428-C943-A5EA-0D108E248BDF}"/>
                </a:ext>
              </a:extLst>
            </p:cNvPr>
            <p:cNvSpPr/>
            <p:nvPr/>
          </p:nvSpPr>
          <p:spPr>
            <a:xfrm>
              <a:off x="10184829" y="284766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5" name="Oval 4374">
              <a:extLst>
                <a:ext uri="{FF2B5EF4-FFF2-40B4-BE49-F238E27FC236}">
                  <a16:creationId xmlns:a16="http://schemas.microsoft.com/office/drawing/2014/main" id="{F81DA071-9ECF-3B09-0645-6A9AA8531EDC}"/>
                </a:ext>
              </a:extLst>
            </p:cNvPr>
            <p:cNvSpPr/>
            <p:nvPr/>
          </p:nvSpPr>
          <p:spPr>
            <a:xfrm>
              <a:off x="10469264" y="285423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6" name="Oval 4375">
              <a:extLst>
                <a:ext uri="{FF2B5EF4-FFF2-40B4-BE49-F238E27FC236}">
                  <a16:creationId xmlns:a16="http://schemas.microsoft.com/office/drawing/2014/main" id="{8F0E6254-2B59-A114-2F6B-F7BA92AA4F8B}"/>
                </a:ext>
              </a:extLst>
            </p:cNvPr>
            <p:cNvSpPr/>
            <p:nvPr/>
          </p:nvSpPr>
          <p:spPr>
            <a:xfrm>
              <a:off x="7879619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7" name="Oval 4376">
              <a:extLst>
                <a:ext uri="{FF2B5EF4-FFF2-40B4-BE49-F238E27FC236}">
                  <a16:creationId xmlns:a16="http://schemas.microsoft.com/office/drawing/2014/main" id="{650524ED-FC06-F024-71F5-6F000CCAC7AE}"/>
                </a:ext>
              </a:extLst>
            </p:cNvPr>
            <p:cNvSpPr/>
            <p:nvPr/>
          </p:nvSpPr>
          <p:spPr>
            <a:xfrm>
              <a:off x="8164054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8" name="Oval 4377">
              <a:extLst>
                <a:ext uri="{FF2B5EF4-FFF2-40B4-BE49-F238E27FC236}">
                  <a16:creationId xmlns:a16="http://schemas.microsoft.com/office/drawing/2014/main" id="{4B0D015F-9332-DBAA-8552-5FC2FC80E920}"/>
                </a:ext>
              </a:extLst>
            </p:cNvPr>
            <p:cNvSpPr/>
            <p:nvPr/>
          </p:nvSpPr>
          <p:spPr>
            <a:xfrm>
              <a:off x="8448489" y="25717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9" name="Oval 4378">
              <a:extLst>
                <a:ext uri="{FF2B5EF4-FFF2-40B4-BE49-F238E27FC236}">
                  <a16:creationId xmlns:a16="http://schemas.microsoft.com/office/drawing/2014/main" id="{BFDC2EA4-F2A9-0D28-E78A-76640742FF3F}"/>
                </a:ext>
              </a:extLst>
            </p:cNvPr>
            <p:cNvSpPr/>
            <p:nvPr/>
          </p:nvSpPr>
          <p:spPr>
            <a:xfrm>
              <a:off x="8747789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0" name="Oval 4379">
              <a:extLst>
                <a:ext uri="{FF2B5EF4-FFF2-40B4-BE49-F238E27FC236}">
                  <a16:creationId xmlns:a16="http://schemas.microsoft.com/office/drawing/2014/main" id="{088C0293-D2DA-5883-3B4B-68C60C32FB6A}"/>
                </a:ext>
              </a:extLst>
            </p:cNvPr>
            <p:cNvSpPr/>
            <p:nvPr/>
          </p:nvSpPr>
          <p:spPr>
            <a:xfrm>
              <a:off x="9032224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1" name="Oval 4380">
              <a:extLst>
                <a:ext uri="{FF2B5EF4-FFF2-40B4-BE49-F238E27FC236}">
                  <a16:creationId xmlns:a16="http://schemas.microsoft.com/office/drawing/2014/main" id="{E13A9930-ECB1-66FE-0600-FE24EB346024}"/>
                </a:ext>
              </a:extLst>
            </p:cNvPr>
            <p:cNvSpPr/>
            <p:nvPr/>
          </p:nvSpPr>
          <p:spPr>
            <a:xfrm>
              <a:off x="9316659" y="256782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2" name="Oval 4381">
              <a:extLst>
                <a:ext uri="{FF2B5EF4-FFF2-40B4-BE49-F238E27FC236}">
                  <a16:creationId xmlns:a16="http://schemas.microsoft.com/office/drawing/2014/main" id="{EF365D83-59B7-2AE9-C69A-82834555A5FA}"/>
                </a:ext>
              </a:extLst>
            </p:cNvPr>
            <p:cNvSpPr/>
            <p:nvPr/>
          </p:nvSpPr>
          <p:spPr>
            <a:xfrm>
              <a:off x="9615959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3" name="Oval 4382">
              <a:extLst>
                <a:ext uri="{FF2B5EF4-FFF2-40B4-BE49-F238E27FC236}">
                  <a16:creationId xmlns:a16="http://schemas.microsoft.com/office/drawing/2014/main" id="{EA6DDAF0-B535-411A-8307-E729E2B3A04C}"/>
                </a:ext>
              </a:extLst>
            </p:cNvPr>
            <p:cNvSpPr/>
            <p:nvPr/>
          </p:nvSpPr>
          <p:spPr>
            <a:xfrm>
              <a:off x="9900394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4" name="Oval 4383">
              <a:extLst>
                <a:ext uri="{FF2B5EF4-FFF2-40B4-BE49-F238E27FC236}">
                  <a16:creationId xmlns:a16="http://schemas.microsoft.com/office/drawing/2014/main" id="{74C55213-348F-F086-2A71-1E49DF6074B0}"/>
                </a:ext>
              </a:extLst>
            </p:cNvPr>
            <p:cNvSpPr/>
            <p:nvPr/>
          </p:nvSpPr>
          <p:spPr>
            <a:xfrm>
              <a:off x="10184829" y="257833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5" name="Oval 4384">
              <a:extLst>
                <a:ext uri="{FF2B5EF4-FFF2-40B4-BE49-F238E27FC236}">
                  <a16:creationId xmlns:a16="http://schemas.microsoft.com/office/drawing/2014/main" id="{8232C0F3-8CA9-6728-EED3-A2D48675D3C7}"/>
                </a:ext>
              </a:extLst>
            </p:cNvPr>
            <p:cNvSpPr/>
            <p:nvPr/>
          </p:nvSpPr>
          <p:spPr>
            <a:xfrm>
              <a:off x="10469264" y="258490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6" name="Oval 4385">
              <a:extLst>
                <a:ext uri="{FF2B5EF4-FFF2-40B4-BE49-F238E27FC236}">
                  <a16:creationId xmlns:a16="http://schemas.microsoft.com/office/drawing/2014/main" id="{E526C1B6-9767-A3DA-8B1E-A04005372559}"/>
                </a:ext>
              </a:extLst>
            </p:cNvPr>
            <p:cNvSpPr/>
            <p:nvPr/>
          </p:nvSpPr>
          <p:spPr>
            <a:xfrm>
              <a:off x="7879619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7" name="Oval 4386">
              <a:extLst>
                <a:ext uri="{FF2B5EF4-FFF2-40B4-BE49-F238E27FC236}">
                  <a16:creationId xmlns:a16="http://schemas.microsoft.com/office/drawing/2014/main" id="{0D079AC8-8884-FE14-8E3A-3C60FFFB32DA}"/>
                </a:ext>
              </a:extLst>
            </p:cNvPr>
            <p:cNvSpPr/>
            <p:nvPr/>
          </p:nvSpPr>
          <p:spPr>
            <a:xfrm>
              <a:off x="8164054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8" name="Oval 4387">
              <a:extLst>
                <a:ext uri="{FF2B5EF4-FFF2-40B4-BE49-F238E27FC236}">
                  <a16:creationId xmlns:a16="http://schemas.microsoft.com/office/drawing/2014/main" id="{C06F911D-41E3-5D8C-414D-68435694AF3E}"/>
                </a:ext>
              </a:extLst>
            </p:cNvPr>
            <p:cNvSpPr/>
            <p:nvPr/>
          </p:nvSpPr>
          <p:spPr>
            <a:xfrm>
              <a:off x="8448489" y="22919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9" name="Oval 4388">
              <a:extLst>
                <a:ext uri="{FF2B5EF4-FFF2-40B4-BE49-F238E27FC236}">
                  <a16:creationId xmlns:a16="http://schemas.microsoft.com/office/drawing/2014/main" id="{94CFF13E-78D6-018D-581B-CBB2ED686631}"/>
                </a:ext>
              </a:extLst>
            </p:cNvPr>
            <p:cNvSpPr/>
            <p:nvPr/>
          </p:nvSpPr>
          <p:spPr>
            <a:xfrm>
              <a:off x="8747789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0" name="Oval 4389">
              <a:extLst>
                <a:ext uri="{FF2B5EF4-FFF2-40B4-BE49-F238E27FC236}">
                  <a16:creationId xmlns:a16="http://schemas.microsoft.com/office/drawing/2014/main" id="{1B181AB2-0C24-A347-1B5D-0EA5F4BC6366}"/>
                </a:ext>
              </a:extLst>
            </p:cNvPr>
            <p:cNvSpPr/>
            <p:nvPr/>
          </p:nvSpPr>
          <p:spPr>
            <a:xfrm>
              <a:off x="9032224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1" name="Oval 4390">
              <a:extLst>
                <a:ext uri="{FF2B5EF4-FFF2-40B4-BE49-F238E27FC236}">
                  <a16:creationId xmlns:a16="http://schemas.microsoft.com/office/drawing/2014/main" id="{D206ED18-5A9E-F16F-9786-58341248DA7E}"/>
                </a:ext>
              </a:extLst>
            </p:cNvPr>
            <p:cNvSpPr/>
            <p:nvPr/>
          </p:nvSpPr>
          <p:spPr>
            <a:xfrm>
              <a:off x="9316659" y="228798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2" name="Oval 4391">
              <a:extLst>
                <a:ext uri="{FF2B5EF4-FFF2-40B4-BE49-F238E27FC236}">
                  <a16:creationId xmlns:a16="http://schemas.microsoft.com/office/drawing/2014/main" id="{F146EF5A-C3A9-6910-620B-25AE5A4B75FD}"/>
                </a:ext>
              </a:extLst>
            </p:cNvPr>
            <p:cNvSpPr/>
            <p:nvPr/>
          </p:nvSpPr>
          <p:spPr>
            <a:xfrm>
              <a:off x="9615959" y="229455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3" name="Oval 4392">
              <a:extLst>
                <a:ext uri="{FF2B5EF4-FFF2-40B4-BE49-F238E27FC236}">
                  <a16:creationId xmlns:a16="http://schemas.microsoft.com/office/drawing/2014/main" id="{3ED9CD83-F731-F7C5-2120-D5D2E6AF4D29}"/>
                </a:ext>
              </a:extLst>
            </p:cNvPr>
            <p:cNvSpPr/>
            <p:nvPr/>
          </p:nvSpPr>
          <p:spPr>
            <a:xfrm>
              <a:off x="9900394" y="229455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4" name="Oval 4393">
              <a:extLst>
                <a:ext uri="{FF2B5EF4-FFF2-40B4-BE49-F238E27FC236}">
                  <a16:creationId xmlns:a16="http://schemas.microsoft.com/office/drawing/2014/main" id="{AD90EDD9-8A06-6326-9233-9D5E8D59261A}"/>
                </a:ext>
              </a:extLst>
            </p:cNvPr>
            <p:cNvSpPr/>
            <p:nvPr/>
          </p:nvSpPr>
          <p:spPr>
            <a:xfrm>
              <a:off x="10184829" y="229849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5" name="Oval 4394">
              <a:extLst>
                <a:ext uri="{FF2B5EF4-FFF2-40B4-BE49-F238E27FC236}">
                  <a16:creationId xmlns:a16="http://schemas.microsoft.com/office/drawing/2014/main" id="{6A08BC87-D3C3-5946-BFF7-D992C6E3B3CC}"/>
                </a:ext>
              </a:extLst>
            </p:cNvPr>
            <p:cNvSpPr/>
            <p:nvPr/>
          </p:nvSpPr>
          <p:spPr>
            <a:xfrm>
              <a:off x="10469264" y="230506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6" name="Oval 4395">
              <a:extLst>
                <a:ext uri="{FF2B5EF4-FFF2-40B4-BE49-F238E27FC236}">
                  <a16:creationId xmlns:a16="http://schemas.microsoft.com/office/drawing/2014/main" id="{B4BC5A9E-762C-7017-59CD-D6ECB0C1D115}"/>
                </a:ext>
              </a:extLst>
            </p:cNvPr>
            <p:cNvSpPr/>
            <p:nvPr/>
          </p:nvSpPr>
          <p:spPr>
            <a:xfrm>
              <a:off x="787961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7" name="Oval 4396">
              <a:extLst>
                <a:ext uri="{FF2B5EF4-FFF2-40B4-BE49-F238E27FC236}">
                  <a16:creationId xmlns:a16="http://schemas.microsoft.com/office/drawing/2014/main" id="{15E05653-F421-C02D-25CD-60345AAB11C1}"/>
                </a:ext>
              </a:extLst>
            </p:cNvPr>
            <p:cNvSpPr/>
            <p:nvPr/>
          </p:nvSpPr>
          <p:spPr>
            <a:xfrm>
              <a:off x="8164054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8" name="Oval 4397">
              <a:extLst>
                <a:ext uri="{FF2B5EF4-FFF2-40B4-BE49-F238E27FC236}">
                  <a16:creationId xmlns:a16="http://schemas.microsoft.com/office/drawing/2014/main" id="{5E6B2BDB-D674-E441-6735-927233CBE63E}"/>
                </a:ext>
              </a:extLst>
            </p:cNvPr>
            <p:cNvSpPr/>
            <p:nvPr/>
          </p:nvSpPr>
          <p:spPr>
            <a:xfrm>
              <a:off x="8448489" y="20226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9" name="Oval 4398">
              <a:extLst>
                <a:ext uri="{FF2B5EF4-FFF2-40B4-BE49-F238E27FC236}">
                  <a16:creationId xmlns:a16="http://schemas.microsoft.com/office/drawing/2014/main" id="{E4C4FB0F-7596-1DFB-3B81-D7AC0EE039D1}"/>
                </a:ext>
              </a:extLst>
            </p:cNvPr>
            <p:cNvSpPr/>
            <p:nvPr/>
          </p:nvSpPr>
          <p:spPr>
            <a:xfrm>
              <a:off x="8747789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0" name="Oval 4399">
              <a:extLst>
                <a:ext uri="{FF2B5EF4-FFF2-40B4-BE49-F238E27FC236}">
                  <a16:creationId xmlns:a16="http://schemas.microsoft.com/office/drawing/2014/main" id="{EE3119CA-F6D2-29A4-8B3F-D6B9E358C07A}"/>
                </a:ext>
              </a:extLst>
            </p:cNvPr>
            <p:cNvSpPr/>
            <p:nvPr/>
          </p:nvSpPr>
          <p:spPr>
            <a:xfrm>
              <a:off x="9032224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1" name="Oval 4400">
              <a:extLst>
                <a:ext uri="{FF2B5EF4-FFF2-40B4-BE49-F238E27FC236}">
                  <a16:creationId xmlns:a16="http://schemas.microsoft.com/office/drawing/2014/main" id="{0D24FF55-1E8B-0D03-DA20-4A5F1486FBE5}"/>
                </a:ext>
              </a:extLst>
            </p:cNvPr>
            <p:cNvSpPr/>
            <p:nvPr/>
          </p:nvSpPr>
          <p:spPr>
            <a:xfrm>
              <a:off x="931665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2" name="Oval 4401">
              <a:extLst>
                <a:ext uri="{FF2B5EF4-FFF2-40B4-BE49-F238E27FC236}">
                  <a16:creationId xmlns:a16="http://schemas.microsoft.com/office/drawing/2014/main" id="{97A16813-66A9-41A4-38DA-B61DB8D45169}"/>
                </a:ext>
              </a:extLst>
            </p:cNvPr>
            <p:cNvSpPr/>
            <p:nvPr/>
          </p:nvSpPr>
          <p:spPr>
            <a:xfrm>
              <a:off x="9615959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03" name="Oval 4402">
              <a:extLst>
                <a:ext uri="{FF2B5EF4-FFF2-40B4-BE49-F238E27FC236}">
                  <a16:creationId xmlns:a16="http://schemas.microsoft.com/office/drawing/2014/main" id="{622AAE1A-7815-9DD4-3D30-8E6A39253180}"/>
                </a:ext>
              </a:extLst>
            </p:cNvPr>
            <p:cNvSpPr/>
            <p:nvPr/>
          </p:nvSpPr>
          <p:spPr>
            <a:xfrm>
              <a:off x="9900394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4" name="Oval 4403">
              <a:extLst>
                <a:ext uri="{FF2B5EF4-FFF2-40B4-BE49-F238E27FC236}">
                  <a16:creationId xmlns:a16="http://schemas.microsoft.com/office/drawing/2014/main" id="{4420C862-5EC7-7A89-1519-E8EFDAA33158}"/>
                </a:ext>
              </a:extLst>
            </p:cNvPr>
            <p:cNvSpPr/>
            <p:nvPr/>
          </p:nvSpPr>
          <p:spPr>
            <a:xfrm>
              <a:off x="10184829" y="20291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5" name="Oval 4404">
              <a:extLst>
                <a:ext uri="{FF2B5EF4-FFF2-40B4-BE49-F238E27FC236}">
                  <a16:creationId xmlns:a16="http://schemas.microsoft.com/office/drawing/2014/main" id="{BA8A8AF9-F7C4-4D15-9916-33B9EDAB9A4E}"/>
                </a:ext>
              </a:extLst>
            </p:cNvPr>
            <p:cNvSpPr/>
            <p:nvPr/>
          </p:nvSpPr>
          <p:spPr>
            <a:xfrm>
              <a:off x="10469264" y="20357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6" name="Oval 4405">
              <a:extLst>
                <a:ext uri="{FF2B5EF4-FFF2-40B4-BE49-F238E27FC236}">
                  <a16:creationId xmlns:a16="http://schemas.microsoft.com/office/drawing/2014/main" id="{AA303E65-F1BB-77B5-122B-3FA7D734A947}"/>
                </a:ext>
              </a:extLst>
            </p:cNvPr>
            <p:cNvSpPr/>
            <p:nvPr/>
          </p:nvSpPr>
          <p:spPr>
            <a:xfrm>
              <a:off x="7879619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7" name="Oval 4406">
              <a:extLst>
                <a:ext uri="{FF2B5EF4-FFF2-40B4-BE49-F238E27FC236}">
                  <a16:creationId xmlns:a16="http://schemas.microsoft.com/office/drawing/2014/main" id="{82943207-A70E-9D1A-2F78-4E1C4A2F7D15}"/>
                </a:ext>
              </a:extLst>
            </p:cNvPr>
            <p:cNvSpPr/>
            <p:nvPr/>
          </p:nvSpPr>
          <p:spPr>
            <a:xfrm>
              <a:off x="8164054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8" name="Oval 4407">
              <a:extLst>
                <a:ext uri="{FF2B5EF4-FFF2-40B4-BE49-F238E27FC236}">
                  <a16:creationId xmlns:a16="http://schemas.microsoft.com/office/drawing/2014/main" id="{8DC69B44-3F62-E5FE-9C17-3EF1F87A4926}"/>
                </a:ext>
              </a:extLst>
            </p:cNvPr>
            <p:cNvSpPr/>
            <p:nvPr/>
          </p:nvSpPr>
          <p:spPr>
            <a:xfrm>
              <a:off x="8448489" y="17664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9" name="Oval 4408">
              <a:extLst>
                <a:ext uri="{FF2B5EF4-FFF2-40B4-BE49-F238E27FC236}">
                  <a16:creationId xmlns:a16="http://schemas.microsoft.com/office/drawing/2014/main" id="{4D68B99E-C5E0-A11E-7891-FF1E89A66691}"/>
                </a:ext>
              </a:extLst>
            </p:cNvPr>
            <p:cNvSpPr/>
            <p:nvPr/>
          </p:nvSpPr>
          <p:spPr>
            <a:xfrm>
              <a:off x="8747789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0" name="Oval 4409">
              <a:extLst>
                <a:ext uri="{FF2B5EF4-FFF2-40B4-BE49-F238E27FC236}">
                  <a16:creationId xmlns:a16="http://schemas.microsoft.com/office/drawing/2014/main" id="{8AC0E00D-916D-831A-EFD6-3415468B1246}"/>
                </a:ext>
              </a:extLst>
            </p:cNvPr>
            <p:cNvSpPr/>
            <p:nvPr/>
          </p:nvSpPr>
          <p:spPr>
            <a:xfrm>
              <a:off x="9032224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1" name="Oval 4410">
              <a:extLst>
                <a:ext uri="{FF2B5EF4-FFF2-40B4-BE49-F238E27FC236}">
                  <a16:creationId xmlns:a16="http://schemas.microsoft.com/office/drawing/2014/main" id="{DE9A810F-70EC-628B-5293-799569083F0A}"/>
                </a:ext>
              </a:extLst>
            </p:cNvPr>
            <p:cNvSpPr/>
            <p:nvPr/>
          </p:nvSpPr>
          <p:spPr>
            <a:xfrm>
              <a:off x="9316659" y="17624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2" name="Oval 4411">
              <a:extLst>
                <a:ext uri="{FF2B5EF4-FFF2-40B4-BE49-F238E27FC236}">
                  <a16:creationId xmlns:a16="http://schemas.microsoft.com/office/drawing/2014/main" id="{6ADE58B0-12A6-463D-1DAF-8F41F5DFAD9E}"/>
                </a:ext>
              </a:extLst>
            </p:cNvPr>
            <p:cNvSpPr/>
            <p:nvPr/>
          </p:nvSpPr>
          <p:spPr>
            <a:xfrm>
              <a:off x="9615959" y="176903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3" name="Oval 4412">
              <a:extLst>
                <a:ext uri="{FF2B5EF4-FFF2-40B4-BE49-F238E27FC236}">
                  <a16:creationId xmlns:a16="http://schemas.microsoft.com/office/drawing/2014/main" id="{D688E0BB-9969-6476-2893-7938A675E805}"/>
                </a:ext>
              </a:extLst>
            </p:cNvPr>
            <p:cNvSpPr/>
            <p:nvPr/>
          </p:nvSpPr>
          <p:spPr>
            <a:xfrm>
              <a:off x="9900394" y="176903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4" name="Oval 4413">
              <a:extLst>
                <a:ext uri="{FF2B5EF4-FFF2-40B4-BE49-F238E27FC236}">
                  <a16:creationId xmlns:a16="http://schemas.microsoft.com/office/drawing/2014/main" id="{75DC6883-C3D0-94F3-CAD9-01614208F426}"/>
                </a:ext>
              </a:extLst>
            </p:cNvPr>
            <p:cNvSpPr/>
            <p:nvPr/>
          </p:nvSpPr>
          <p:spPr>
            <a:xfrm>
              <a:off x="10184829" y="177298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5" name="Oval 4414">
              <a:extLst>
                <a:ext uri="{FF2B5EF4-FFF2-40B4-BE49-F238E27FC236}">
                  <a16:creationId xmlns:a16="http://schemas.microsoft.com/office/drawing/2014/main" id="{D62A5470-3517-DDBF-EA2F-25C5308FC3A4}"/>
                </a:ext>
              </a:extLst>
            </p:cNvPr>
            <p:cNvSpPr/>
            <p:nvPr/>
          </p:nvSpPr>
          <p:spPr>
            <a:xfrm>
              <a:off x="10469264" y="177955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6" name="Oval 4415">
              <a:extLst>
                <a:ext uri="{FF2B5EF4-FFF2-40B4-BE49-F238E27FC236}">
                  <a16:creationId xmlns:a16="http://schemas.microsoft.com/office/drawing/2014/main" id="{2CC897F9-19DE-9248-80CE-0724C4D47905}"/>
                </a:ext>
              </a:extLst>
            </p:cNvPr>
            <p:cNvSpPr/>
            <p:nvPr/>
          </p:nvSpPr>
          <p:spPr>
            <a:xfrm>
              <a:off x="7879619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7" name="Oval 4416">
              <a:extLst>
                <a:ext uri="{FF2B5EF4-FFF2-40B4-BE49-F238E27FC236}">
                  <a16:creationId xmlns:a16="http://schemas.microsoft.com/office/drawing/2014/main" id="{E9E89C0E-B12A-BCB8-CB2E-7249056A3567}"/>
                </a:ext>
              </a:extLst>
            </p:cNvPr>
            <p:cNvSpPr/>
            <p:nvPr/>
          </p:nvSpPr>
          <p:spPr>
            <a:xfrm>
              <a:off x="8164054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8" name="Oval 4417">
              <a:extLst>
                <a:ext uri="{FF2B5EF4-FFF2-40B4-BE49-F238E27FC236}">
                  <a16:creationId xmlns:a16="http://schemas.microsoft.com/office/drawing/2014/main" id="{482D8FBC-6FBE-5764-C0A0-66EAFCA2E083}"/>
                </a:ext>
              </a:extLst>
            </p:cNvPr>
            <p:cNvSpPr/>
            <p:nvPr/>
          </p:nvSpPr>
          <p:spPr>
            <a:xfrm>
              <a:off x="8448489" y="14970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9" name="Oval 4418">
              <a:extLst>
                <a:ext uri="{FF2B5EF4-FFF2-40B4-BE49-F238E27FC236}">
                  <a16:creationId xmlns:a16="http://schemas.microsoft.com/office/drawing/2014/main" id="{517CF9D9-BE39-AAA8-89AA-8AD550D81FF3}"/>
                </a:ext>
              </a:extLst>
            </p:cNvPr>
            <p:cNvSpPr/>
            <p:nvPr/>
          </p:nvSpPr>
          <p:spPr>
            <a:xfrm>
              <a:off x="8747789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0" name="Oval 4419">
              <a:extLst>
                <a:ext uri="{FF2B5EF4-FFF2-40B4-BE49-F238E27FC236}">
                  <a16:creationId xmlns:a16="http://schemas.microsoft.com/office/drawing/2014/main" id="{50FA42A3-3CE6-F319-F2AA-CAAA317C1FCC}"/>
                </a:ext>
              </a:extLst>
            </p:cNvPr>
            <p:cNvSpPr/>
            <p:nvPr/>
          </p:nvSpPr>
          <p:spPr>
            <a:xfrm>
              <a:off x="9032224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1" name="Oval 4420">
              <a:extLst>
                <a:ext uri="{FF2B5EF4-FFF2-40B4-BE49-F238E27FC236}">
                  <a16:creationId xmlns:a16="http://schemas.microsoft.com/office/drawing/2014/main" id="{3578DB0F-FD21-B277-D8A1-FEA2F7C61378}"/>
                </a:ext>
              </a:extLst>
            </p:cNvPr>
            <p:cNvSpPr/>
            <p:nvPr/>
          </p:nvSpPr>
          <p:spPr>
            <a:xfrm>
              <a:off x="9316659" y="14931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2" name="Oval 4421">
              <a:extLst>
                <a:ext uri="{FF2B5EF4-FFF2-40B4-BE49-F238E27FC236}">
                  <a16:creationId xmlns:a16="http://schemas.microsoft.com/office/drawing/2014/main" id="{9A90C229-C89C-98D6-F4E7-DBDAB89D4452}"/>
                </a:ext>
              </a:extLst>
            </p:cNvPr>
            <p:cNvSpPr/>
            <p:nvPr/>
          </p:nvSpPr>
          <p:spPr>
            <a:xfrm>
              <a:off x="9615959" y="14997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3" name="Oval 4422">
              <a:extLst>
                <a:ext uri="{FF2B5EF4-FFF2-40B4-BE49-F238E27FC236}">
                  <a16:creationId xmlns:a16="http://schemas.microsoft.com/office/drawing/2014/main" id="{92FAFBB7-126D-3973-BA34-D1860A4E4892}"/>
                </a:ext>
              </a:extLst>
            </p:cNvPr>
            <p:cNvSpPr/>
            <p:nvPr/>
          </p:nvSpPr>
          <p:spPr>
            <a:xfrm>
              <a:off x="9900394" y="14997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4" name="Oval 4423">
              <a:extLst>
                <a:ext uri="{FF2B5EF4-FFF2-40B4-BE49-F238E27FC236}">
                  <a16:creationId xmlns:a16="http://schemas.microsoft.com/office/drawing/2014/main" id="{80D70B0C-BB3D-408C-8213-41D5A413BF71}"/>
                </a:ext>
              </a:extLst>
            </p:cNvPr>
            <p:cNvSpPr/>
            <p:nvPr/>
          </p:nvSpPr>
          <p:spPr>
            <a:xfrm>
              <a:off x="10184829" y="150365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5" name="Oval 4424">
              <a:extLst>
                <a:ext uri="{FF2B5EF4-FFF2-40B4-BE49-F238E27FC236}">
                  <a16:creationId xmlns:a16="http://schemas.microsoft.com/office/drawing/2014/main" id="{D8987D43-BF8B-62A4-D8F4-2907D2ACC65D}"/>
                </a:ext>
              </a:extLst>
            </p:cNvPr>
            <p:cNvSpPr/>
            <p:nvPr/>
          </p:nvSpPr>
          <p:spPr>
            <a:xfrm>
              <a:off x="10469264" y="15102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6" name="Oval 4425">
              <a:extLst>
                <a:ext uri="{FF2B5EF4-FFF2-40B4-BE49-F238E27FC236}">
                  <a16:creationId xmlns:a16="http://schemas.microsoft.com/office/drawing/2014/main" id="{704EEAE9-22FA-00EA-FC68-98EE65989B13}"/>
                </a:ext>
              </a:extLst>
            </p:cNvPr>
            <p:cNvSpPr/>
            <p:nvPr/>
          </p:nvSpPr>
          <p:spPr>
            <a:xfrm>
              <a:off x="787961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7" name="Oval 4426">
              <a:extLst>
                <a:ext uri="{FF2B5EF4-FFF2-40B4-BE49-F238E27FC236}">
                  <a16:creationId xmlns:a16="http://schemas.microsoft.com/office/drawing/2014/main" id="{FB6D9516-D5CA-13D1-F56C-BE73A0D90CBF}"/>
                </a:ext>
              </a:extLst>
            </p:cNvPr>
            <p:cNvSpPr/>
            <p:nvPr/>
          </p:nvSpPr>
          <p:spPr>
            <a:xfrm>
              <a:off x="8164054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8" name="Oval 4427">
              <a:extLst>
                <a:ext uri="{FF2B5EF4-FFF2-40B4-BE49-F238E27FC236}">
                  <a16:creationId xmlns:a16="http://schemas.microsoft.com/office/drawing/2014/main" id="{C625A9CF-BFE8-DCAB-F655-3294B26991AD}"/>
                </a:ext>
              </a:extLst>
            </p:cNvPr>
            <p:cNvSpPr/>
            <p:nvPr/>
          </p:nvSpPr>
          <p:spPr>
            <a:xfrm>
              <a:off x="8448489" y="12225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9" name="Oval 4428">
              <a:extLst>
                <a:ext uri="{FF2B5EF4-FFF2-40B4-BE49-F238E27FC236}">
                  <a16:creationId xmlns:a16="http://schemas.microsoft.com/office/drawing/2014/main" id="{79E0C845-5DB6-99EA-90DB-E9E61FB5F00B}"/>
                </a:ext>
              </a:extLst>
            </p:cNvPr>
            <p:cNvSpPr/>
            <p:nvPr/>
          </p:nvSpPr>
          <p:spPr>
            <a:xfrm>
              <a:off x="8747789" y="121462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0" name="Oval 4429">
              <a:extLst>
                <a:ext uri="{FF2B5EF4-FFF2-40B4-BE49-F238E27FC236}">
                  <a16:creationId xmlns:a16="http://schemas.microsoft.com/office/drawing/2014/main" id="{36385BE9-CEDD-5D32-38E6-15087D70361C}"/>
                </a:ext>
              </a:extLst>
            </p:cNvPr>
            <p:cNvSpPr/>
            <p:nvPr/>
          </p:nvSpPr>
          <p:spPr>
            <a:xfrm>
              <a:off x="9032224" y="12146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1" name="Oval 4430">
              <a:extLst>
                <a:ext uri="{FF2B5EF4-FFF2-40B4-BE49-F238E27FC236}">
                  <a16:creationId xmlns:a16="http://schemas.microsoft.com/office/drawing/2014/main" id="{1164D5B6-42B9-16CE-2679-1BDE0FE722FD}"/>
                </a:ext>
              </a:extLst>
            </p:cNvPr>
            <p:cNvSpPr/>
            <p:nvPr/>
          </p:nvSpPr>
          <p:spPr>
            <a:xfrm>
              <a:off x="931665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2" name="Oval 4431">
              <a:extLst>
                <a:ext uri="{FF2B5EF4-FFF2-40B4-BE49-F238E27FC236}">
                  <a16:creationId xmlns:a16="http://schemas.microsoft.com/office/drawing/2014/main" id="{61F7C5E9-E5A4-CF60-7D6C-657B4A8FD4A6}"/>
                </a:ext>
              </a:extLst>
            </p:cNvPr>
            <p:cNvSpPr/>
            <p:nvPr/>
          </p:nvSpPr>
          <p:spPr>
            <a:xfrm>
              <a:off x="9615959" y="12251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33" name="Oval 4432">
              <a:extLst>
                <a:ext uri="{FF2B5EF4-FFF2-40B4-BE49-F238E27FC236}">
                  <a16:creationId xmlns:a16="http://schemas.microsoft.com/office/drawing/2014/main" id="{74BE0DD4-9BAA-EE12-871C-09C98F09F5B4}"/>
                </a:ext>
              </a:extLst>
            </p:cNvPr>
            <p:cNvSpPr/>
            <p:nvPr/>
          </p:nvSpPr>
          <p:spPr>
            <a:xfrm>
              <a:off x="9900394" y="122513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4" name="Oval 4433">
              <a:extLst>
                <a:ext uri="{FF2B5EF4-FFF2-40B4-BE49-F238E27FC236}">
                  <a16:creationId xmlns:a16="http://schemas.microsoft.com/office/drawing/2014/main" id="{B967F177-43CB-0946-4969-2BBEE8633613}"/>
                </a:ext>
              </a:extLst>
            </p:cNvPr>
            <p:cNvSpPr/>
            <p:nvPr/>
          </p:nvSpPr>
          <p:spPr>
            <a:xfrm>
              <a:off x="10184829" y="12290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5" name="Oval 4434">
              <a:extLst>
                <a:ext uri="{FF2B5EF4-FFF2-40B4-BE49-F238E27FC236}">
                  <a16:creationId xmlns:a16="http://schemas.microsoft.com/office/drawing/2014/main" id="{7B667371-6085-02B0-5395-3F852E84BEED}"/>
                </a:ext>
              </a:extLst>
            </p:cNvPr>
            <p:cNvSpPr/>
            <p:nvPr/>
          </p:nvSpPr>
          <p:spPr>
            <a:xfrm>
              <a:off x="10469264" y="12356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6" name="Oval 4435">
              <a:extLst>
                <a:ext uri="{FF2B5EF4-FFF2-40B4-BE49-F238E27FC236}">
                  <a16:creationId xmlns:a16="http://schemas.microsoft.com/office/drawing/2014/main" id="{E41F2567-1EA7-14DE-DA06-4548B4F3F873}"/>
                </a:ext>
              </a:extLst>
            </p:cNvPr>
            <p:cNvSpPr/>
            <p:nvPr/>
          </p:nvSpPr>
          <p:spPr>
            <a:xfrm>
              <a:off x="787961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7" name="Oval 4436">
              <a:extLst>
                <a:ext uri="{FF2B5EF4-FFF2-40B4-BE49-F238E27FC236}">
                  <a16:creationId xmlns:a16="http://schemas.microsoft.com/office/drawing/2014/main" id="{5442CF3C-460E-D80E-B54D-F912EB5D5CDE}"/>
                </a:ext>
              </a:extLst>
            </p:cNvPr>
            <p:cNvSpPr/>
            <p:nvPr/>
          </p:nvSpPr>
          <p:spPr>
            <a:xfrm>
              <a:off x="8164054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8" name="Oval 4437">
              <a:extLst>
                <a:ext uri="{FF2B5EF4-FFF2-40B4-BE49-F238E27FC236}">
                  <a16:creationId xmlns:a16="http://schemas.microsoft.com/office/drawing/2014/main" id="{C70FBE2C-0703-4B5B-8463-92AB7D8EA07C}"/>
                </a:ext>
              </a:extLst>
            </p:cNvPr>
            <p:cNvSpPr/>
            <p:nvPr/>
          </p:nvSpPr>
          <p:spPr>
            <a:xfrm>
              <a:off x="8448489" y="9531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9" name="Oval 4438">
              <a:extLst>
                <a:ext uri="{FF2B5EF4-FFF2-40B4-BE49-F238E27FC236}">
                  <a16:creationId xmlns:a16="http://schemas.microsoft.com/office/drawing/2014/main" id="{CF10C095-1A6B-98C3-0E31-51EB83F8BF7C}"/>
                </a:ext>
              </a:extLst>
            </p:cNvPr>
            <p:cNvSpPr/>
            <p:nvPr/>
          </p:nvSpPr>
          <p:spPr>
            <a:xfrm>
              <a:off x="8747789" y="9452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0" name="Oval 4439">
              <a:extLst>
                <a:ext uri="{FF2B5EF4-FFF2-40B4-BE49-F238E27FC236}">
                  <a16:creationId xmlns:a16="http://schemas.microsoft.com/office/drawing/2014/main" id="{EB3B366D-07F0-EAAE-4651-57028A2D5527}"/>
                </a:ext>
              </a:extLst>
            </p:cNvPr>
            <p:cNvSpPr/>
            <p:nvPr/>
          </p:nvSpPr>
          <p:spPr>
            <a:xfrm>
              <a:off x="9032224" y="9452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1" name="Oval 4440">
              <a:extLst>
                <a:ext uri="{FF2B5EF4-FFF2-40B4-BE49-F238E27FC236}">
                  <a16:creationId xmlns:a16="http://schemas.microsoft.com/office/drawing/2014/main" id="{002C60FB-BC25-7628-E223-5AA1EDB16533}"/>
                </a:ext>
              </a:extLst>
            </p:cNvPr>
            <p:cNvSpPr/>
            <p:nvPr/>
          </p:nvSpPr>
          <p:spPr>
            <a:xfrm>
              <a:off x="931665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2" name="Oval 4441">
              <a:extLst>
                <a:ext uri="{FF2B5EF4-FFF2-40B4-BE49-F238E27FC236}">
                  <a16:creationId xmlns:a16="http://schemas.microsoft.com/office/drawing/2014/main" id="{0DF05B19-3393-84EA-E101-EF39BC035BCB}"/>
                </a:ext>
              </a:extLst>
            </p:cNvPr>
            <p:cNvSpPr/>
            <p:nvPr/>
          </p:nvSpPr>
          <p:spPr>
            <a:xfrm>
              <a:off x="9615959" y="9558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3" name="Oval 4442">
              <a:extLst>
                <a:ext uri="{FF2B5EF4-FFF2-40B4-BE49-F238E27FC236}">
                  <a16:creationId xmlns:a16="http://schemas.microsoft.com/office/drawing/2014/main" id="{B289E083-FABD-7DA5-D858-B102B2FD9E45}"/>
                </a:ext>
              </a:extLst>
            </p:cNvPr>
            <p:cNvSpPr/>
            <p:nvPr/>
          </p:nvSpPr>
          <p:spPr>
            <a:xfrm>
              <a:off x="9900394" y="9558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4" name="Oval 4443">
              <a:extLst>
                <a:ext uri="{FF2B5EF4-FFF2-40B4-BE49-F238E27FC236}">
                  <a16:creationId xmlns:a16="http://schemas.microsoft.com/office/drawing/2014/main" id="{4652A30D-133C-FBEE-C18C-FF3CD7D882FE}"/>
                </a:ext>
              </a:extLst>
            </p:cNvPr>
            <p:cNvSpPr/>
            <p:nvPr/>
          </p:nvSpPr>
          <p:spPr>
            <a:xfrm>
              <a:off x="10184829" y="9597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5" name="Oval 4444">
              <a:extLst>
                <a:ext uri="{FF2B5EF4-FFF2-40B4-BE49-F238E27FC236}">
                  <a16:creationId xmlns:a16="http://schemas.microsoft.com/office/drawing/2014/main" id="{8AE0BB58-BFEA-C525-26D4-DB67393D5487}"/>
                </a:ext>
              </a:extLst>
            </p:cNvPr>
            <p:cNvSpPr/>
            <p:nvPr/>
          </p:nvSpPr>
          <p:spPr>
            <a:xfrm>
              <a:off x="10469264" y="96631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98" name="Group 4097">
            <a:extLst>
              <a:ext uri="{FF2B5EF4-FFF2-40B4-BE49-F238E27FC236}">
                <a16:creationId xmlns:a16="http://schemas.microsoft.com/office/drawing/2014/main" id="{3D00BD3A-83AF-E30E-59B6-87FC9A91A858}"/>
              </a:ext>
            </a:extLst>
          </p:cNvPr>
          <p:cNvGrpSpPr/>
          <p:nvPr/>
        </p:nvGrpSpPr>
        <p:grpSpPr>
          <a:xfrm>
            <a:off x="4935052" y="2181304"/>
            <a:ext cx="1250485" cy="1314615"/>
            <a:chOff x="7784371" y="883708"/>
            <a:chExt cx="2975084" cy="2757487"/>
          </a:xfr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grpSpPr>
        <p:sp>
          <p:nvSpPr>
            <p:cNvPr id="4099" name="Oval 4098">
              <a:extLst>
                <a:ext uri="{FF2B5EF4-FFF2-40B4-BE49-F238E27FC236}">
                  <a16:creationId xmlns:a16="http://schemas.microsoft.com/office/drawing/2014/main" id="{045DE95F-B8B3-31A3-306D-379FD6FD3C0B}"/>
                </a:ext>
              </a:extLst>
            </p:cNvPr>
            <p:cNvSpPr/>
            <p:nvPr/>
          </p:nvSpPr>
          <p:spPr>
            <a:xfrm>
              <a:off x="8508100" y="342162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0" name="Oval 4099">
              <a:extLst>
                <a:ext uri="{FF2B5EF4-FFF2-40B4-BE49-F238E27FC236}">
                  <a16:creationId xmlns:a16="http://schemas.microsoft.com/office/drawing/2014/main" id="{143E9F60-59C8-78A2-D859-E37793EE0A7A}"/>
                </a:ext>
              </a:extLst>
            </p:cNvPr>
            <p:cNvSpPr/>
            <p:nvPr/>
          </p:nvSpPr>
          <p:spPr>
            <a:xfrm>
              <a:off x="8792535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1" name="Oval 4100">
              <a:extLst>
                <a:ext uri="{FF2B5EF4-FFF2-40B4-BE49-F238E27FC236}">
                  <a16:creationId xmlns:a16="http://schemas.microsoft.com/office/drawing/2014/main" id="{7F85008C-B6F3-74DD-C129-D0A6D5FDE2D7}"/>
                </a:ext>
              </a:extLst>
            </p:cNvPr>
            <p:cNvSpPr/>
            <p:nvPr/>
          </p:nvSpPr>
          <p:spPr>
            <a:xfrm>
              <a:off x="9076970" y="342556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2" name="Oval 4101">
              <a:extLst>
                <a:ext uri="{FF2B5EF4-FFF2-40B4-BE49-F238E27FC236}">
                  <a16:creationId xmlns:a16="http://schemas.microsoft.com/office/drawing/2014/main" id="{72D9D726-FEAF-6849-9201-5CF1F2D2E1F9}"/>
                </a:ext>
              </a:extLst>
            </p:cNvPr>
            <p:cNvSpPr/>
            <p:nvPr/>
          </p:nvSpPr>
          <p:spPr>
            <a:xfrm>
              <a:off x="9376270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3" name="Oval 4102">
              <a:extLst>
                <a:ext uri="{FF2B5EF4-FFF2-40B4-BE49-F238E27FC236}">
                  <a16:creationId xmlns:a16="http://schemas.microsoft.com/office/drawing/2014/main" id="{E5C35E91-56A2-5014-EA27-DD1447D5338E}"/>
                </a:ext>
              </a:extLst>
            </p:cNvPr>
            <p:cNvSpPr/>
            <p:nvPr/>
          </p:nvSpPr>
          <p:spPr>
            <a:xfrm>
              <a:off x="9660705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4" name="Oval 4103">
              <a:extLst>
                <a:ext uri="{FF2B5EF4-FFF2-40B4-BE49-F238E27FC236}">
                  <a16:creationId xmlns:a16="http://schemas.microsoft.com/office/drawing/2014/main" id="{E5EB4772-790F-155F-876D-AEC1BF4B034D}"/>
                </a:ext>
              </a:extLst>
            </p:cNvPr>
            <p:cNvSpPr/>
            <p:nvPr/>
          </p:nvSpPr>
          <p:spPr>
            <a:xfrm>
              <a:off x="9945140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5" name="Oval 4104">
              <a:extLst>
                <a:ext uri="{FF2B5EF4-FFF2-40B4-BE49-F238E27FC236}">
                  <a16:creationId xmlns:a16="http://schemas.microsoft.com/office/drawing/2014/main" id="{628FE61C-3071-8AA0-67B3-9DED44D21E37}"/>
                </a:ext>
              </a:extLst>
            </p:cNvPr>
            <p:cNvSpPr/>
            <p:nvPr/>
          </p:nvSpPr>
          <p:spPr>
            <a:xfrm>
              <a:off x="10244440" y="342819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6" name="Oval 4105">
              <a:extLst>
                <a:ext uri="{FF2B5EF4-FFF2-40B4-BE49-F238E27FC236}">
                  <a16:creationId xmlns:a16="http://schemas.microsoft.com/office/drawing/2014/main" id="{401EB293-8B33-B180-3122-1DF4BA745105}"/>
                </a:ext>
              </a:extLst>
            </p:cNvPr>
            <p:cNvSpPr/>
            <p:nvPr/>
          </p:nvSpPr>
          <p:spPr>
            <a:xfrm>
              <a:off x="10528875" y="342819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7" name="Oval 4106">
              <a:extLst>
                <a:ext uri="{FF2B5EF4-FFF2-40B4-BE49-F238E27FC236}">
                  <a16:creationId xmlns:a16="http://schemas.microsoft.com/office/drawing/2014/main" id="{344E219D-DF05-1E3D-7AB1-EA2A1F1BBAC0}"/>
                </a:ext>
              </a:extLst>
            </p:cNvPr>
            <p:cNvSpPr/>
            <p:nvPr/>
          </p:nvSpPr>
          <p:spPr>
            <a:xfrm>
              <a:off x="8508100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8" name="Oval 4107">
              <a:extLst>
                <a:ext uri="{FF2B5EF4-FFF2-40B4-BE49-F238E27FC236}">
                  <a16:creationId xmlns:a16="http://schemas.microsoft.com/office/drawing/2014/main" id="{4224FCA2-D4C0-4790-3607-07172288A265}"/>
                </a:ext>
              </a:extLst>
            </p:cNvPr>
            <p:cNvSpPr/>
            <p:nvPr/>
          </p:nvSpPr>
          <p:spPr>
            <a:xfrm>
              <a:off x="8792535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9" name="Oval 4108">
              <a:extLst>
                <a:ext uri="{FF2B5EF4-FFF2-40B4-BE49-F238E27FC236}">
                  <a16:creationId xmlns:a16="http://schemas.microsoft.com/office/drawing/2014/main" id="{F92CCAA0-79D2-792B-B7A0-4E0905584A82}"/>
                </a:ext>
              </a:extLst>
            </p:cNvPr>
            <p:cNvSpPr/>
            <p:nvPr/>
          </p:nvSpPr>
          <p:spPr>
            <a:xfrm>
              <a:off x="9076970" y="31667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0" name="Oval 4109">
              <a:extLst>
                <a:ext uri="{FF2B5EF4-FFF2-40B4-BE49-F238E27FC236}">
                  <a16:creationId xmlns:a16="http://schemas.microsoft.com/office/drawing/2014/main" id="{FAAA1E3E-4693-FAEF-C607-6E5159A87BCC}"/>
                </a:ext>
              </a:extLst>
            </p:cNvPr>
            <p:cNvSpPr/>
            <p:nvPr/>
          </p:nvSpPr>
          <p:spPr>
            <a:xfrm>
              <a:off x="9376270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1" name="Oval 4110">
              <a:extLst>
                <a:ext uri="{FF2B5EF4-FFF2-40B4-BE49-F238E27FC236}">
                  <a16:creationId xmlns:a16="http://schemas.microsoft.com/office/drawing/2014/main" id="{0173F320-2485-6167-8AE6-805EDC97BB7E}"/>
                </a:ext>
              </a:extLst>
            </p:cNvPr>
            <p:cNvSpPr/>
            <p:nvPr/>
          </p:nvSpPr>
          <p:spPr>
            <a:xfrm>
              <a:off x="9660705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2" name="Oval 4111">
              <a:extLst>
                <a:ext uri="{FF2B5EF4-FFF2-40B4-BE49-F238E27FC236}">
                  <a16:creationId xmlns:a16="http://schemas.microsoft.com/office/drawing/2014/main" id="{E3E2597B-E85B-1038-9ED9-2E1CC6A523FC}"/>
                </a:ext>
              </a:extLst>
            </p:cNvPr>
            <p:cNvSpPr/>
            <p:nvPr/>
          </p:nvSpPr>
          <p:spPr>
            <a:xfrm>
              <a:off x="9945140" y="316281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3" name="Oval 4112">
              <a:extLst>
                <a:ext uri="{FF2B5EF4-FFF2-40B4-BE49-F238E27FC236}">
                  <a16:creationId xmlns:a16="http://schemas.microsoft.com/office/drawing/2014/main" id="{8F1A293D-B182-72F1-9E8A-B17EC01D0058}"/>
                </a:ext>
              </a:extLst>
            </p:cNvPr>
            <p:cNvSpPr/>
            <p:nvPr/>
          </p:nvSpPr>
          <p:spPr>
            <a:xfrm>
              <a:off x="10244440" y="316937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4" name="Oval 4113">
              <a:extLst>
                <a:ext uri="{FF2B5EF4-FFF2-40B4-BE49-F238E27FC236}">
                  <a16:creationId xmlns:a16="http://schemas.microsoft.com/office/drawing/2014/main" id="{D37E9FA1-382E-6477-1512-A9A9A17B5066}"/>
                </a:ext>
              </a:extLst>
            </p:cNvPr>
            <p:cNvSpPr/>
            <p:nvPr/>
          </p:nvSpPr>
          <p:spPr>
            <a:xfrm>
              <a:off x="10528875" y="3169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5" name="Oval 4114">
              <a:extLst>
                <a:ext uri="{FF2B5EF4-FFF2-40B4-BE49-F238E27FC236}">
                  <a16:creationId xmlns:a16="http://schemas.microsoft.com/office/drawing/2014/main" id="{08982480-3FE8-B432-A830-794FB92E7B09}"/>
                </a:ext>
              </a:extLst>
            </p:cNvPr>
            <p:cNvSpPr/>
            <p:nvPr/>
          </p:nvSpPr>
          <p:spPr>
            <a:xfrm>
              <a:off x="8508100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6" name="Oval 4115">
              <a:extLst>
                <a:ext uri="{FF2B5EF4-FFF2-40B4-BE49-F238E27FC236}">
                  <a16:creationId xmlns:a16="http://schemas.microsoft.com/office/drawing/2014/main" id="{3D78F18F-CB36-4D78-9788-F11EEF8FDA60}"/>
                </a:ext>
              </a:extLst>
            </p:cNvPr>
            <p:cNvSpPr/>
            <p:nvPr/>
          </p:nvSpPr>
          <p:spPr>
            <a:xfrm>
              <a:off x="8792535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7" name="Oval 4116">
              <a:extLst>
                <a:ext uri="{FF2B5EF4-FFF2-40B4-BE49-F238E27FC236}">
                  <a16:creationId xmlns:a16="http://schemas.microsoft.com/office/drawing/2014/main" id="{CC7B7A8B-9E2C-7AF9-DFDB-82B2D8235D0B}"/>
                </a:ext>
              </a:extLst>
            </p:cNvPr>
            <p:cNvSpPr/>
            <p:nvPr/>
          </p:nvSpPr>
          <p:spPr>
            <a:xfrm>
              <a:off x="9076970" y="289742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8" name="Oval 4117">
              <a:extLst>
                <a:ext uri="{FF2B5EF4-FFF2-40B4-BE49-F238E27FC236}">
                  <a16:creationId xmlns:a16="http://schemas.microsoft.com/office/drawing/2014/main" id="{E7165C39-8F04-F537-0FFC-5D62A64CF6C6}"/>
                </a:ext>
              </a:extLst>
            </p:cNvPr>
            <p:cNvSpPr/>
            <p:nvPr/>
          </p:nvSpPr>
          <p:spPr>
            <a:xfrm>
              <a:off x="9376270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9" name="Oval 4118">
              <a:extLst>
                <a:ext uri="{FF2B5EF4-FFF2-40B4-BE49-F238E27FC236}">
                  <a16:creationId xmlns:a16="http://schemas.microsoft.com/office/drawing/2014/main" id="{E626631F-A7F5-09F0-3C2F-2ABD1DB3CF52}"/>
                </a:ext>
              </a:extLst>
            </p:cNvPr>
            <p:cNvSpPr/>
            <p:nvPr/>
          </p:nvSpPr>
          <p:spPr>
            <a:xfrm>
              <a:off x="9660705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0" name="Oval 4119">
              <a:extLst>
                <a:ext uri="{FF2B5EF4-FFF2-40B4-BE49-F238E27FC236}">
                  <a16:creationId xmlns:a16="http://schemas.microsoft.com/office/drawing/2014/main" id="{AF2093A6-A7F4-A786-81E7-6C53F103AFC5}"/>
                </a:ext>
              </a:extLst>
            </p:cNvPr>
            <p:cNvSpPr/>
            <p:nvPr/>
          </p:nvSpPr>
          <p:spPr>
            <a:xfrm>
              <a:off x="9945140" y="289348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1" name="Oval 4120">
              <a:extLst>
                <a:ext uri="{FF2B5EF4-FFF2-40B4-BE49-F238E27FC236}">
                  <a16:creationId xmlns:a16="http://schemas.microsoft.com/office/drawing/2014/main" id="{03C816BA-3CF2-E7EB-81B2-53F8FA179FD3}"/>
                </a:ext>
              </a:extLst>
            </p:cNvPr>
            <p:cNvSpPr/>
            <p:nvPr/>
          </p:nvSpPr>
          <p:spPr>
            <a:xfrm>
              <a:off x="10244440" y="29000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2" name="Oval 4121">
              <a:extLst>
                <a:ext uri="{FF2B5EF4-FFF2-40B4-BE49-F238E27FC236}">
                  <a16:creationId xmlns:a16="http://schemas.microsoft.com/office/drawing/2014/main" id="{3AFB256D-122B-DE11-A313-126DD8831311}"/>
                </a:ext>
              </a:extLst>
            </p:cNvPr>
            <p:cNvSpPr/>
            <p:nvPr/>
          </p:nvSpPr>
          <p:spPr>
            <a:xfrm>
              <a:off x="10528875" y="290005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3" name="Oval 4122">
              <a:extLst>
                <a:ext uri="{FF2B5EF4-FFF2-40B4-BE49-F238E27FC236}">
                  <a16:creationId xmlns:a16="http://schemas.microsoft.com/office/drawing/2014/main" id="{770C1430-64DE-0706-2E87-F1F09A1EC607}"/>
                </a:ext>
              </a:extLst>
            </p:cNvPr>
            <p:cNvSpPr/>
            <p:nvPr/>
          </p:nvSpPr>
          <p:spPr>
            <a:xfrm>
              <a:off x="8508100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4" name="Oval 4123">
              <a:extLst>
                <a:ext uri="{FF2B5EF4-FFF2-40B4-BE49-F238E27FC236}">
                  <a16:creationId xmlns:a16="http://schemas.microsoft.com/office/drawing/2014/main" id="{5ED80290-7BD9-E670-B23A-2C67663EB510}"/>
                </a:ext>
              </a:extLst>
            </p:cNvPr>
            <p:cNvSpPr/>
            <p:nvPr/>
          </p:nvSpPr>
          <p:spPr>
            <a:xfrm>
              <a:off x="8792535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5" name="Oval 4124">
              <a:extLst>
                <a:ext uri="{FF2B5EF4-FFF2-40B4-BE49-F238E27FC236}">
                  <a16:creationId xmlns:a16="http://schemas.microsoft.com/office/drawing/2014/main" id="{F9A92630-AF90-11F3-B83D-47712D7C4C08}"/>
                </a:ext>
              </a:extLst>
            </p:cNvPr>
            <p:cNvSpPr/>
            <p:nvPr/>
          </p:nvSpPr>
          <p:spPr>
            <a:xfrm>
              <a:off x="9076970" y="26175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6" name="Oval 4125">
              <a:extLst>
                <a:ext uri="{FF2B5EF4-FFF2-40B4-BE49-F238E27FC236}">
                  <a16:creationId xmlns:a16="http://schemas.microsoft.com/office/drawing/2014/main" id="{0F2C1B7B-0A37-7446-8DF2-1716C82DFB73}"/>
                </a:ext>
              </a:extLst>
            </p:cNvPr>
            <p:cNvSpPr/>
            <p:nvPr/>
          </p:nvSpPr>
          <p:spPr>
            <a:xfrm>
              <a:off x="9376270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5FB7E3A2-DCB5-EAA2-B88A-4ABC5C632D04}"/>
                </a:ext>
              </a:extLst>
            </p:cNvPr>
            <p:cNvSpPr/>
            <p:nvPr/>
          </p:nvSpPr>
          <p:spPr>
            <a:xfrm>
              <a:off x="9660705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FCA08BB9-DE2E-659C-7E14-E024A07371A7}"/>
                </a:ext>
              </a:extLst>
            </p:cNvPr>
            <p:cNvSpPr/>
            <p:nvPr/>
          </p:nvSpPr>
          <p:spPr>
            <a:xfrm>
              <a:off x="9945140" y="26136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9" name="Oval 4128">
              <a:extLst>
                <a:ext uri="{FF2B5EF4-FFF2-40B4-BE49-F238E27FC236}">
                  <a16:creationId xmlns:a16="http://schemas.microsoft.com/office/drawing/2014/main" id="{1DFE8096-00B7-8F05-EBF9-125EDF6D8042}"/>
                </a:ext>
              </a:extLst>
            </p:cNvPr>
            <p:cNvSpPr/>
            <p:nvPr/>
          </p:nvSpPr>
          <p:spPr>
            <a:xfrm>
              <a:off x="10244440" y="26202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0" name="Oval 4129">
              <a:extLst>
                <a:ext uri="{FF2B5EF4-FFF2-40B4-BE49-F238E27FC236}">
                  <a16:creationId xmlns:a16="http://schemas.microsoft.com/office/drawing/2014/main" id="{EE1C9D3F-A1C4-04A5-E829-D94BC3C8CA6E}"/>
                </a:ext>
              </a:extLst>
            </p:cNvPr>
            <p:cNvSpPr/>
            <p:nvPr/>
          </p:nvSpPr>
          <p:spPr>
            <a:xfrm>
              <a:off x="10528875" y="26202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86925D0F-76F0-DA8C-5B08-04010C69D2A2}"/>
                </a:ext>
              </a:extLst>
            </p:cNvPr>
            <p:cNvSpPr/>
            <p:nvPr/>
          </p:nvSpPr>
          <p:spPr>
            <a:xfrm>
              <a:off x="850810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3B8049F3-72CF-3894-3962-C97E59112C5A}"/>
                </a:ext>
              </a:extLst>
            </p:cNvPr>
            <p:cNvSpPr/>
            <p:nvPr/>
          </p:nvSpPr>
          <p:spPr>
            <a:xfrm>
              <a:off x="8792535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BFDEFC66-5A81-489C-A1B8-DCFC46D34801}"/>
                </a:ext>
              </a:extLst>
            </p:cNvPr>
            <p:cNvSpPr/>
            <p:nvPr/>
          </p:nvSpPr>
          <p:spPr>
            <a:xfrm>
              <a:off x="9076970" y="23482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E4ECDF77-741C-AB65-BC3F-6C6D2B19501A}"/>
                </a:ext>
              </a:extLst>
            </p:cNvPr>
            <p:cNvSpPr/>
            <p:nvPr/>
          </p:nvSpPr>
          <p:spPr>
            <a:xfrm>
              <a:off x="9376270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1B7B8FA1-7C2E-B0C3-6D0B-89699E5D845D}"/>
                </a:ext>
              </a:extLst>
            </p:cNvPr>
            <p:cNvSpPr/>
            <p:nvPr/>
          </p:nvSpPr>
          <p:spPr>
            <a:xfrm>
              <a:off x="9660705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6" name="Oval 4135">
              <a:extLst>
                <a:ext uri="{FF2B5EF4-FFF2-40B4-BE49-F238E27FC236}">
                  <a16:creationId xmlns:a16="http://schemas.microsoft.com/office/drawing/2014/main" id="{912A9C34-FBB3-0795-8A27-EEB97BB5B16D}"/>
                </a:ext>
              </a:extLst>
            </p:cNvPr>
            <p:cNvSpPr/>
            <p:nvPr/>
          </p:nvSpPr>
          <p:spPr>
            <a:xfrm>
              <a:off x="994514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6761C0DD-A0E2-E1CA-0B52-23F06F74C96C}"/>
                </a:ext>
              </a:extLst>
            </p:cNvPr>
            <p:cNvSpPr/>
            <p:nvPr/>
          </p:nvSpPr>
          <p:spPr>
            <a:xfrm>
              <a:off x="10244440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8" name="Oval 4137">
              <a:extLst>
                <a:ext uri="{FF2B5EF4-FFF2-40B4-BE49-F238E27FC236}">
                  <a16:creationId xmlns:a16="http://schemas.microsoft.com/office/drawing/2014/main" id="{A815E7BD-08E6-74AE-4580-3884B9A9544F}"/>
                </a:ext>
              </a:extLst>
            </p:cNvPr>
            <p:cNvSpPr/>
            <p:nvPr/>
          </p:nvSpPr>
          <p:spPr>
            <a:xfrm>
              <a:off x="10528875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9" name="Oval 4138">
              <a:extLst>
                <a:ext uri="{FF2B5EF4-FFF2-40B4-BE49-F238E27FC236}">
                  <a16:creationId xmlns:a16="http://schemas.microsoft.com/office/drawing/2014/main" id="{6BCF223A-F497-9722-2D87-CDECC8E3B1C3}"/>
                </a:ext>
              </a:extLst>
            </p:cNvPr>
            <p:cNvSpPr/>
            <p:nvPr/>
          </p:nvSpPr>
          <p:spPr>
            <a:xfrm>
              <a:off x="8508100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0" name="Oval 4139">
              <a:extLst>
                <a:ext uri="{FF2B5EF4-FFF2-40B4-BE49-F238E27FC236}">
                  <a16:creationId xmlns:a16="http://schemas.microsoft.com/office/drawing/2014/main" id="{A78157B1-AE91-ECCA-F76F-F8B279FAF31D}"/>
                </a:ext>
              </a:extLst>
            </p:cNvPr>
            <p:cNvSpPr/>
            <p:nvPr/>
          </p:nvSpPr>
          <p:spPr>
            <a:xfrm>
              <a:off x="8792535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1" name="Oval 4140">
              <a:extLst>
                <a:ext uri="{FF2B5EF4-FFF2-40B4-BE49-F238E27FC236}">
                  <a16:creationId xmlns:a16="http://schemas.microsoft.com/office/drawing/2014/main" id="{B07DC45F-0C05-56CF-9401-668AC7D6FE76}"/>
                </a:ext>
              </a:extLst>
            </p:cNvPr>
            <p:cNvSpPr/>
            <p:nvPr/>
          </p:nvSpPr>
          <p:spPr>
            <a:xfrm>
              <a:off x="9076970" y="20920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2" name="Oval 4141">
              <a:extLst>
                <a:ext uri="{FF2B5EF4-FFF2-40B4-BE49-F238E27FC236}">
                  <a16:creationId xmlns:a16="http://schemas.microsoft.com/office/drawing/2014/main" id="{08B0CED6-8236-993D-23FE-ED2CD6F1DDBA}"/>
                </a:ext>
              </a:extLst>
            </p:cNvPr>
            <p:cNvSpPr/>
            <p:nvPr/>
          </p:nvSpPr>
          <p:spPr>
            <a:xfrm>
              <a:off x="9376270" y="20841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3" name="Oval 4142">
              <a:extLst>
                <a:ext uri="{FF2B5EF4-FFF2-40B4-BE49-F238E27FC236}">
                  <a16:creationId xmlns:a16="http://schemas.microsoft.com/office/drawing/2014/main" id="{5B8F0118-C9C1-D88D-2CAA-9E0A1399D0A7}"/>
                </a:ext>
              </a:extLst>
            </p:cNvPr>
            <p:cNvSpPr/>
            <p:nvPr/>
          </p:nvSpPr>
          <p:spPr>
            <a:xfrm>
              <a:off x="9660705" y="20841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4" name="Oval 4143">
              <a:extLst>
                <a:ext uri="{FF2B5EF4-FFF2-40B4-BE49-F238E27FC236}">
                  <a16:creationId xmlns:a16="http://schemas.microsoft.com/office/drawing/2014/main" id="{F336948C-B2CF-B2EF-0DF5-B8164BF8C3C6}"/>
                </a:ext>
              </a:extLst>
            </p:cNvPr>
            <p:cNvSpPr/>
            <p:nvPr/>
          </p:nvSpPr>
          <p:spPr>
            <a:xfrm>
              <a:off x="9945140" y="208812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5" name="Oval 4144">
              <a:extLst>
                <a:ext uri="{FF2B5EF4-FFF2-40B4-BE49-F238E27FC236}">
                  <a16:creationId xmlns:a16="http://schemas.microsoft.com/office/drawing/2014/main" id="{1C723D89-937D-72D3-4C63-CC825D6C3DD7}"/>
                </a:ext>
              </a:extLst>
            </p:cNvPr>
            <p:cNvSpPr/>
            <p:nvPr/>
          </p:nvSpPr>
          <p:spPr>
            <a:xfrm>
              <a:off x="10244440" y="20946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6" name="Oval 4145">
              <a:extLst>
                <a:ext uri="{FF2B5EF4-FFF2-40B4-BE49-F238E27FC236}">
                  <a16:creationId xmlns:a16="http://schemas.microsoft.com/office/drawing/2014/main" id="{609D274D-4FD9-00C6-5B86-B923B9333BAD}"/>
                </a:ext>
              </a:extLst>
            </p:cNvPr>
            <p:cNvSpPr/>
            <p:nvPr/>
          </p:nvSpPr>
          <p:spPr>
            <a:xfrm>
              <a:off x="10528875" y="20946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7" name="Oval 4146">
              <a:extLst>
                <a:ext uri="{FF2B5EF4-FFF2-40B4-BE49-F238E27FC236}">
                  <a16:creationId xmlns:a16="http://schemas.microsoft.com/office/drawing/2014/main" id="{9303DDB9-8D6E-5036-EF37-1FE568693C4F}"/>
                </a:ext>
              </a:extLst>
            </p:cNvPr>
            <p:cNvSpPr/>
            <p:nvPr/>
          </p:nvSpPr>
          <p:spPr>
            <a:xfrm>
              <a:off x="8508100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8" name="Oval 4147">
              <a:extLst>
                <a:ext uri="{FF2B5EF4-FFF2-40B4-BE49-F238E27FC236}">
                  <a16:creationId xmlns:a16="http://schemas.microsoft.com/office/drawing/2014/main" id="{69A13A3E-5267-FD35-BFAE-1C41C31932A6}"/>
                </a:ext>
              </a:extLst>
            </p:cNvPr>
            <p:cNvSpPr/>
            <p:nvPr/>
          </p:nvSpPr>
          <p:spPr>
            <a:xfrm>
              <a:off x="8792535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9" name="Oval 4148">
              <a:extLst>
                <a:ext uri="{FF2B5EF4-FFF2-40B4-BE49-F238E27FC236}">
                  <a16:creationId xmlns:a16="http://schemas.microsoft.com/office/drawing/2014/main" id="{D8DC8F9E-7F4B-5462-C4BA-951F421D363E}"/>
                </a:ext>
              </a:extLst>
            </p:cNvPr>
            <p:cNvSpPr/>
            <p:nvPr/>
          </p:nvSpPr>
          <p:spPr>
            <a:xfrm>
              <a:off x="9076970" y="18227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0" name="Oval 4149">
              <a:extLst>
                <a:ext uri="{FF2B5EF4-FFF2-40B4-BE49-F238E27FC236}">
                  <a16:creationId xmlns:a16="http://schemas.microsoft.com/office/drawing/2014/main" id="{650973D1-7510-9ED9-191B-5E5257392964}"/>
                </a:ext>
              </a:extLst>
            </p:cNvPr>
            <p:cNvSpPr/>
            <p:nvPr/>
          </p:nvSpPr>
          <p:spPr>
            <a:xfrm>
              <a:off x="9376270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1" name="Oval 4150">
              <a:extLst>
                <a:ext uri="{FF2B5EF4-FFF2-40B4-BE49-F238E27FC236}">
                  <a16:creationId xmlns:a16="http://schemas.microsoft.com/office/drawing/2014/main" id="{83987C36-F79F-76C8-D86D-65CB3DEFE99E}"/>
                </a:ext>
              </a:extLst>
            </p:cNvPr>
            <p:cNvSpPr/>
            <p:nvPr/>
          </p:nvSpPr>
          <p:spPr>
            <a:xfrm>
              <a:off x="9660705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2" name="Oval 4151">
              <a:extLst>
                <a:ext uri="{FF2B5EF4-FFF2-40B4-BE49-F238E27FC236}">
                  <a16:creationId xmlns:a16="http://schemas.microsoft.com/office/drawing/2014/main" id="{2D016248-C4E5-DC4F-0DE9-E8BE907B43FA}"/>
                </a:ext>
              </a:extLst>
            </p:cNvPr>
            <p:cNvSpPr/>
            <p:nvPr/>
          </p:nvSpPr>
          <p:spPr>
            <a:xfrm>
              <a:off x="9945140" y="18187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3" name="Oval 4152">
              <a:extLst>
                <a:ext uri="{FF2B5EF4-FFF2-40B4-BE49-F238E27FC236}">
                  <a16:creationId xmlns:a16="http://schemas.microsoft.com/office/drawing/2014/main" id="{6138ACEC-F8B2-0816-F455-1A6F32DFA103}"/>
                </a:ext>
              </a:extLst>
            </p:cNvPr>
            <p:cNvSpPr/>
            <p:nvPr/>
          </p:nvSpPr>
          <p:spPr>
            <a:xfrm>
              <a:off x="10244440" y="18253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4" name="Oval 4153">
              <a:extLst>
                <a:ext uri="{FF2B5EF4-FFF2-40B4-BE49-F238E27FC236}">
                  <a16:creationId xmlns:a16="http://schemas.microsoft.com/office/drawing/2014/main" id="{FF1D11FC-BB3B-DBF8-99F7-85B5C054E0E1}"/>
                </a:ext>
              </a:extLst>
            </p:cNvPr>
            <p:cNvSpPr/>
            <p:nvPr/>
          </p:nvSpPr>
          <p:spPr>
            <a:xfrm>
              <a:off x="10528875" y="18253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5" name="Oval 4154">
              <a:extLst>
                <a:ext uri="{FF2B5EF4-FFF2-40B4-BE49-F238E27FC236}">
                  <a16:creationId xmlns:a16="http://schemas.microsoft.com/office/drawing/2014/main" id="{1A309E56-5D89-5B67-7EB3-B2E8E4511775}"/>
                </a:ext>
              </a:extLst>
            </p:cNvPr>
            <p:cNvSpPr/>
            <p:nvPr/>
          </p:nvSpPr>
          <p:spPr>
            <a:xfrm>
              <a:off x="850810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6" name="Oval 4155">
              <a:extLst>
                <a:ext uri="{FF2B5EF4-FFF2-40B4-BE49-F238E27FC236}">
                  <a16:creationId xmlns:a16="http://schemas.microsoft.com/office/drawing/2014/main" id="{684C02F7-47E6-8B03-6926-3417FB619AD3}"/>
                </a:ext>
              </a:extLst>
            </p:cNvPr>
            <p:cNvSpPr/>
            <p:nvPr/>
          </p:nvSpPr>
          <p:spPr>
            <a:xfrm>
              <a:off x="8792535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7" name="Oval 4156">
              <a:extLst>
                <a:ext uri="{FF2B5EF4-FFF2-40B4-BE49-F238E27FC236}">
                  <a16:creationId xmlns:a16="http://schemas.microsoft.com/office/drawing/2014/main" id="{9B299B7F-7DF6-E25F-90B9-871F454D1121}"/>
                </a:ext>
              </a:extLst>
            </p:cNvPr>
            <p:cNvSpPr/>
            <p:nvPr/>
          </p:nvSpPr>
          <p:spPr>
            <a:xfrm>
              <a:off x="9076970" y="15481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8" name="Oval 4157">
              <a:extLst>
                <a:ext uri="{FF2B5EF4-FFF2-40B4-BE49-F238E27FC236}">
                  <a16:creationId xmlns:a16="http://schemas.microsoft.com/office/drawing/2014/main" id="{C551239F-50A5-78CE-0B22-313E7A4F0594}"/>
                </a:ext>
              </a:extLst>
            </p:cNvPr>
            <p:cNvSpPr/>
            <p:nvPr/>
          </p:nvSpPr>
          <p:spPr>
            <a:xfrm>
              <a:off x="9376270" y="15402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9" name="Oval 4158">
              <a:extLst>
                <a:ext uri="{FF2B5EF4-FFF2-40B4-BE49-F238E27FC236}">
                  <a16:creationId xmlns:a16="http://schemas.microsoft.com/office/drawing/2014/main" id="{01813CED-9873-7C87-11FC-AB18EB582879}"/>
                </a:ext>
              </a:extLst>
            </p:cNvPr>
            <p:cNvSpPr/>
            <p:nvPr/>
          </p:nvSpPr>
          <p:spPr>
            <a:xfrm>
              <a:off x="9660705" y="154027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0" name="Oval 4159">
              <a:extLst>
                <a:ext uri="{FF2B5EF4-FFF2-40B4-BE49-F238E27FC236}">
                  <a16:creationId xmlns:a16="http://schemas.microsoft.com/office/drawing/2014/main" id="{BBF81B27-52CF-9F4F-816C-8989022C1333}"/>
                </a:ext>
              </a:extLst>
            </p:cNvPr>
            <p:cNvSpPr/>
            <p:nvPr/>
          </p:nvSpPr>
          <p:spPr>
            <a:xfrm>
              <a:off x="994514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1" name="Oval 4160">
              <a:extLst>
                <a:ext uri="{FF2B5EF4-FFF2-40B4-BE49-F238E27FC236}">
                  <a16:creationId xmlns:a16="http://schemas.microsoft.com/office/drawing/2014/main" id="{8C006515-1526-E31D-5EDD-03D43A78339F}"/>
                </a:ext>
              </a:extLst>
            </p:cNvPr>
            <p:cNvSpPr/>
            <p:nvPr/>
          </p:nvSpPr>
          <p:spPr>
            <a:xfrm>
              <a:off x="10244440" y="15507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2" name="Oval 4161">
              <a:extLst>
                <a:ext uri="{FF2B5EF4-FFF2-40B4-BE49-F238E27FC236}">
                  <a16:creationId xmlns:a16="http://schemas.microsoft.com/office/drawing/2014/main" id="{D35F553A-7B8A-BBA6-B6BC-3803A13A28F0}"/>
                </a:ext>
              </a:extLst>
            </p:cNvPr>
            <p:cNvSpPr/>
            <p:nvPr/>
          </p:nvSpPr>
          <p:spPr>
            <a:xfrm>
              <a:off x="10528875" y="155078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3" name="Oval 4162">
              <a:extLst>
                <a:ext uri="{FF2B5EF4-FFF2-40B4-BE49-F238E27FC236}">
                  <a16:creationId xmlns:a16="http://schemas.microsoft.com/office/drawing/2014/main" id="{A2F2556A-3737-9127-5910-FCAF6C94F9AE}"/>
                </a:ext>
              </a:extLst>
            </p:cNvPr>
            <p:cNvSpPr/>
            <p:nvPr/>
          </p:nvSpPr>
          <p:spPr>
            <a:xfrm>
              <a:off x="850810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4" name="Oval 4163">
              <a:extLst>
                <a:ext uri="{FF2B5EF4-FFF2-40B4-BE49-F238E27FC236}">
                  <a16:creationId xmlns:a16="http://schemas.microsoft.com/office/drawing/2014/main" id="{3301D3DE-3792-9180-D8B1-F6FB536334AA}"/>
                </a:ext>
              </a:extLst>
            </p:cNvPr>
            <p:cNvSpPr/>
            <p:nvPr/>
          </p:nvSpPr>
          <p:spPr>
            <a:xfrm>
              <a:off x="8792535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5" name="Oval 4164">
              <a:extLst>
                <a:ext uri="{FF2B5EF4-FFF2-40B4-BE49-F238E27FC236}">
                  <a16:creationId xmlns:a16="http://schemas.microsoft.com/office/drawing/2014/main" id="{AA3B4544-7645-6FBD-1341-4DFABC4FAFE5}"/>
                </a:ext>
              </a:extLst>
            </p:cNvPr>
            <p:cNvSpPr/>
            <p:nvPr/>
          </p:nvSpPr>
          <p:spPr>
            <a:xfrm>
              <a:off x="9076970" y="127883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6" name="Oval 4165">
              <a:extLst>
                <a:ext uri="{FF2B5EF4-FFF2-40B4-BE49-F238E27FC236}">
                  <a16:creationId xmlns:a16="http://schemas.microsoft.com/office/drawing/2014/main" id="{514ADDA2-444B-0437-99B1-F1351016B843}"/>
                </a:ext>
              </a:extLst>
            </p:cNvPr>
            <p:cNvSpPr/>
            <p:nvPr/>
          </p:nvSpPr>
          <p:spPr>
            <a:xfrm>
              <a:off x="9376270" y="127094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7" name="Oval 4166">
              <a:extLst>
                <a:ext uri="{FF2B5EF4-FFF2-40B4-BE49-F238E27FC236}">
                  <a16:creationId xmlns:a16="http://schemas.microsoft.com/office/drawing/2014/main" id="{B1FA1E34-349D-E335-7DAD-B4784FDB5452}"/>
                </a:ext>
              </a:extLst>
            </p:cNvPr>
            <p:cNvSpPr/>
            <p:nvPr/>
          </p:nvSpPr>
          <p:spPr>
            <a:xfrm>
              <a:off x="9660705" y="127094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8" name="Oval 4167">
              <a:extLst>
                <a:ext uri="{FF2B5EF4-FFF2-40B4-BE49-F238E27FC236}">
                  <a16:creationId xmlns:a16="http://schemas.microsoft.com/office/drawing/2014/main" id="{02643032-2CD3-EE78-3368-762626E21DAE}"/>
                </a:ext>
              </a:extLst>
            </p:cNvPr>
            <p:cNvSpPr/>
            <p:nvPr/>
          </p:nvSpPr>
          <p:spPr>
            <a:xfrm>
              <a:off x="994514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9" name="Oval 4168">
              <a:extLst>
                <a:ext uri="{FF2B5EF4-FFF2-40B4-BE49-F238E27FC236}">
                  <a16:creationId xmlns:a16="http://schemas.microsoft.com/office/drawing/2014/main" id="{DE1E4017-C324-C539-B5D2-112E7379116A}"/>
                </a:ext>
              </a:extLst>
            </p:cNvPr>
            <p:cNvSpPr/>
            <p:nvPr/>
          </p:nvSpPr>
          <p:spPr>
            <a:xfrm>
              <a:off x="10244440" y="128145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0" name="Oval 4169">
              <a:extLst>
                <a:ext uri="{FF2B5EF4-FFF2-40B4-BE49-F238E27FC236}">
                  <a16:creationId xmlns:a16="http://schemas.microsoft.com/office/drawing/2014/main" id="{91D97CD5-6218-8FA1-6F40-8FC868C410D6}"/>
                </a:ext>
              </a:extLst>
            </p:cNvPr>
            <p:cNvSpPr/>
            <p:nvPr/>
          </p:nvSpPr>
          <p:spPr>
            <a:xfrm>
              <a:off x="10528875" y="12814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1" name="Rectangle 4170">
              <a:extLst>
                <a:ext uri="{FF2B5EF4-FFF2-40B4-BE49-F238E27FC236}">
                  <a16:creationId xmlns:a16="http://schemas.microsoft.com/office/drawing/2014/main" id="{94B842D3-5C0D-4DBB-23FF-DA9E375FA8CD}"/>
                </a:ext>
              </a:extLst>
            </p:cNvPr>
            <p:cNvSpPr/>
            <p:nvPr/>
          </p:nvSpPr>
          <p:spPr>
            <a:xfrm>
              <a:off x="7784371" y="883708"/>
              <a:ext cx="2975084" cy="27574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2" name="Oval 4171">
              <a:extLst>
                <a:ext uri="{FF2B5EF4-FFF2-40B4-BE49-F238E27FC236}">
                  <a16:creationId xmlns:a16="http://schemas.microsoft.com/office/drawing/2014/main" id="{8C931E22-2141-28DF-F99A-2F18670CEB57}"/>
                </a:ext>
              </a:extLst>
            </p:cNvPr>
            <p:cNvSpPr/>
            <p:nvPr/>
          </p:nvSpPr>
          <p:spPr>
            <a:xfrm>
              <a:off x="7879619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3" name="Oval 4172">
              <a:extLst>
                <a:ext uri="{FF2B5EF4-FFF2-40B4-BE49-F238E27FC236}">
                  <a16:creationId xmlns:a16="http://schemas.microsoft.com/office/drawing/2014/main" id="{9C6C97A9-57B3-000E-83C9-4455EF22AD83}"/>
                </a:ext>
              </a:extLst>
            </p:cNvPr>
            <p:cNvSpPr/>
            <p:nvPr/>
          </p:nvSpPr>
          <p:spPr>
            <a:xfrm>
              <a:off x="8164054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4" name="Oval 4173">
              <a:extLst>
                <a:ext uri="{FF2B5EF4-FFF2-40B4-BE49-F238E27FC236}">
                  <a16:creationId xmlns:a16="http://schemas.microsoft.com/office/drawing/2014/main" id="{4EC4CDAE-49DB-54FC-696A-AC2E63A3EA1B}"/>
                </a:ext>
              </a:extLst>
            </p:cNvPr>
            <p:cNvSpPr/>
            <p:nvPr/>
          </p:nvSpPr>
          <p:spPr>
            <a:xfrm>
              <a:off x="8448489" y="33692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5" name="Oval 4174">
              <a:extLst>
                <a:ext uri="{FF2B5EF4-FFF2-40B4-BE49-F238E27FC236}">
                  <a16:creationId xmlns:a16="http://schemas.microsoft.com/office/drawing/2014/main" id="{AD4965A0-43FF-ACE8-4FF6-F16E8EEA8F15}"/>
                </a:ext>
              </a:extLst>
            </p:cNvPr>
            <p:cNvSpPr/>
            <p:nvPr/>
          </p:nvSpPr>
          <p:spPr>
            <a:xfrm>
              <a:off x="8747789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6" name="Oval 4175">
              <a:extLst>
                <a:ext uri="{FF2B5EF4-FFF2-40B4-BE49-F238E27FC236}">
                  <a16:creationId xmlns:a16="http://schemas.microsoft.com/office/drawing/2014/main" id="{645BCA54-ED45-6346-1691-8F8C21A2B5BB}"/>
                </a:ext>
              </a:extLst>
            </p:cNvPr>
            <p:cNvSpPr/>
            <p:nvPr/>
          </p:nvSpPr>
          <p:spPr>
            <a:xfrm>
              <a:off x="9032224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7" name="Oval 4176">
              <a:extLst>
                <a:ext uri="{FF2B5EF4-FFF2-40B4-BE49-F238E27FC236}">
                  <a16:creationId xmlns:a16="http://schemas.microsoft.com/office/drawing/2014/main" id="{FA50D879-32DC-FC51-E3CD-656B0B88F90A}"/>
                </a:ext>
              </a:extLst>
            </p:cNvPr>
            <p:cNvSpPr/>
            <p:nvPr/>
          </p:nvSpPr>
          <p:spPr>
            <a:xfrm>
              <a:off x="9316659" y="33652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8" name="Oval 4177">
              <a:extLst>
                <a:ext uri="{FF2B5EF4-FFF2-40B4-BE49-F238E27FC236}">
                  <a16:creationId xmlns:a16="http://schemas.microsoft.com/office/drawing/2014/main" id="{97710A4D-C132-2D13-1808-148630C1E1A4}"/>
                </a:ext>
              </a:extLst>
            </p:cNvPr>
            <p:cNvSpPr/>
            <p:nvPr/>
          </p:nvSpPr>
          <p:spPr>
            <a:xfrm>
              <a:off x="9615959" y="33718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9" name="Oval 4178">
              <a:extLst>
                <a:ext uri="{FF2B5EF4-FFF2-40B4-BE49-F238E27FC236}">
                  <a16:creationId xmlns:a16="http://schemas.microsoft.com/office/drawing/2014/main" id="{E2305333-DB59-ACD3-3A20-2D61DE2CCB16}"/>
                </a:ext>
              </a:extLst>
            </p:cNvPr>
            <p:cNvSpPr/>
            <p:nvPr/>
          </p:nvSpPr>
          <p:spPr>
            <a:xfrm>
              <a:off x="9900394" y="33718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0" name="Oval 4179">
              <a:extLst>
                <a:ext uri="{FF2B5EF4-FFF2-40B4-BE49-F238E27FC236}">
                  <a16:creationId xmlns:a16="http://schemas.microsoft.com/office/drawing/2014/main" id="{4D0883A1-F721-1EC7-0D1B-9D3C125940B4}"/>
                </a:ext>
              </a:extLst>
            </p:cNvPr>
            <p:cNvSpPr/>
            <p:nvPr/>
          </p:nvSpPr>
          <p:spPr>
            <a:xfrm>
              <a:off x="10184829" y="337580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1" name="Oval 4180">
              <a:extLst>
                <a:ext uri="{FF2B5EF4-FFF2-40B4-BE49-F238E27FC236}">
                  <a16:creationId xmlns:a16="http://schemas.microsoft.com/office/drawing/2014/main" id="{E94D23F7-5BEA-B4D5-DFA9-48DF7C9117DB}"/>
                </a:ext>
              </a:extLst>
            </p:cNvPr>
            <p:cNvSpPr/>
            <p:nvPr/>
          </p:nvSpPr>
          <p:spPr>
            <a:xfrm>
              <a:off x="10469264" y="3382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2" name="Oval 4181">
              <a:extLst>
                <a:ext uri="{FF2B5EF4-FFF2-40B4-BE49-F238E27FC236}">
                  <a16:creationId xmlns:a16="http://schemas.microsoft.com/office/drawing/2014/main" id="{B14C2F88-C932-A3DA-4C93-A13A08F2808D}"/>
                </a:ext>
              </a:extLst>
            </p:cNvPr>
            <p:cNvSpPr/>
            <p:nvPr/>
          </p:nvSpPr>
          <p:spPr>
            <a:xfrm>
              <a:off x="7879619" y="309597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3" name="Oval 4182">
              <a:extLst>
                <a:ext uri="{FF2B5EF4-FFF2-40B4-BE49-F238E27FC236}">
                  <a16:creationId xmlns:a16="http://schemas.microsoft.com/office/drawing/2014/main" id="{3255AF38-C1FC-357A-0A29-8A2E95657462}"/>
                </a:ext>
              </a:extLst>
            </p:cNvPr>
            <p:cNvSpPr/>
            <p:nvPr/>
          </p:nvSpPr>
          <p:spPr>
            <a:xfrm>
              <a:off x="8164054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4" name="Oval 4183">
              <a:extLst>
                <a:ext uri="{FF2B5EF4-FFF2-40B4-BE49-F238E27FC236}">
                  <a16:creationId xmlns:a16="http://schemas.microsoft.com/office/drawing/2014/main" id="{B0274053-DF6C-81B6-426A-7E0BA252171B}"/>
                </a:ext>
              </a:extLst>
            </p:cNvPr>
            <p:cNvSpPr/>
            <p:nvPr/>
          </p:nvSpPr>
          <p:spPr>
            <a:xfrm>
              <a:off x="8448489" y="309991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5" name="Oval 4184">
              <a:extLst>
                <a:ext uri="{FF2B5EF4-FFF2-40B4-BE49-F238E27FC236}">
                  <a16:creationId xmlns:a16="http://schemas.microsoft.com/office/drawing/2014/main" id="{129A6441-F6AE-B66C-B84E-17C5B7EDC93F}"/>
                </a:ext>
              </a:extLst>
            </p:cNvPr>
            <p:cNvSpPr/>
            <p:nvPr/>
          </p:nvSpPr>
          <p:spPr>
            <a:xfrm>
              <a:off x="8747789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6" name="Oval 4185">
              <a:extLst>
                <a:ext uri="{FF2B5EF4-FFF2-40B4-BE49-F238E27FC236}">
                  <a16:creationId xmlns:a16="http://schemas.microsoft.com/office/drawing/2014/main" id="{20E2D7E0-5E5F-F49B-9ED6-66E18227DAB8}"/>
                </a:ext>
              </a:extLst>
            </p:cNvPr>
            <p:cNvSpPr/>
            <p:nvPr/>
          </p:nvSpPr>
          <p:spPr>
            <a:xfrm>
              <a:off x="9032224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7" name="Oval 4186">
              <a:extLst>
                <a:ext uri="{FF2B5EF4-FFF2-40B4-BE49-F238E27FC236}">
                  <a16:creationId xmlns:a16="http://schemas.microsoft.com/office/drawing/2014/main" id="{929E29EB-0162-FA3A-F22F-3FDB54B746D7}"/>
                </a:ext>
              </a:extLst>
            </p:cNvPr>
            <p:cNvSpPr/>
            <p:nvPr/>
          </p:nvSpPr>
          <p:spPr>
            <a:xfrm>
              <a:off x="9316659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8" name="Oval 4187">
              <a:extLst>
                <a:ext uri="{FF2B5EF4-FFF2-40B4-BE49-F238E27FC236}">
                  <a16:creationId xmlns:a16="http://schemas.microsoft.com/office/drawing/2014/main" id="{39178DC1-19DA-0B44-5416-21FDE9CB0CF7}"/>
                </a:ext>
              </a:extLst>
            </p:cNvPr>
            <p:cNvSpPr/>
            <p:nvPr/>
          </p:nvSpPr>
          <p:spPr>
            <a:xfrm>
              <a:off x="9615959" y="31025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9" name="Oval 4188">
              <a:extLst>
                <a:ext uri="{FF2B5EF4-FFF2-40B4-BE49-F238E27FC236}">
                  <a16:creationId xmlns:a16="http://schemas.microsoft.com/office/drawing/2014/main" id="{F0931688-BD37-C2F1-8080-B7C155F5B2CB}"/>
                </a:ext>
              </a:extLst>
            </p:cNvPr>
            <p:cNvSpPr/>
            <p:nvPr/>
          </p:nvSpPr>
          <p:spPr>
            <a:xfrm>
              <a:off x="9900394" y="310254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0" name="Oval 4189">
              <a:extLst>
                <a:ext uri="{FF2B5EF4-FFF2-40B4-BE49-F238E27FC236}">
                  <a16:creationId xmlns:a16="http://schemas.microsoft.com/office/drawing/2014/main" id="{D919C45B-94A0-BC8F-D4D1-3D5F439B0FBC}"/>
                </a:ext>
              </a:extLst>
            </p:cNvPr>
            <p:cNvSpPr/>
            <p:nvPr/>
          </p:nvSpPr>
          <p:spPr>
            <a:xfrm>
              <a:off x="10184829" y="310648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1" name="Oval 4190">
              <a:extLst>
                <a:ext uri="{FF2B5EF4-FFF2-40B4-BE49-F238E27FC236}">
                  <a16:creationId xmlns:a16="http://schemas.microsoft.com/office/drawing/2014/main" id="{734C24F9-FF65-1663-26A5-4B7FD743CCD1}"/>
                </a:ext>
              </a:extLst>
            </p:cNvPr>
            <p:cNvSpPr/>
            <p:nvPr/>
          </p:nvSpPr>
          <p:spPr>
            <a:xfrm>
              <a:off x="10469264" y="311305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2" name="Oval 4191">
              <a:extLst>
                <a:ext uri="{FF2B5EF4-FFF2-40B4-BE49-F238E27FC236}">
                  <a16:creationId xmlns:a16="http://schemas.microsoft.com/office/drawing/2014/main" id="{60DD9250-1BA9-7380-A50C-6D1A74E8A273}"/>
                </a:ext>
              </a:extLst>
            </p:cNvPr>
            <p:cNvSpPr/>
            <p:nvPr/>
          </p:nvSpPr>
          <p:spPr>
            <a:xfrm>
              <a:off x="7879619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3" name="Oval 4192">
              <a:extLst>
                <a:ext uri="{FF2B5EF4-FFF2-40B4-BE49-F238E27FC236}">
                  <a16:creationId xmlns:a16="http://schemas.microsoft.com/office/drawing/2014/main" id="{48C3DEC6-0E20-CFBF-8F1F-32E3A075B274}"/>
                </a:ext>
              </a:extLst>
            </p:cNvPr>
            <p:cNvSpPr/>
            <p:nvPr/>
          </p:nvSpPr>
          <p:spPr>
            <a:xfrm>
              <a:off x="8164054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4" name="Oval 4193">
              <a:extLst>
                <a:ext uri="{FF2B5EF4-FFF2-40B4-BE49-F238E27FC236}">
                  <a16:creationId xmlns:a16="http://schemas.microsoft.com/office/drawing/2014/main" id="{D1E09E99-0F83-4BF5-634C-7AFC9ADAE1FE}"/>
                </a:ext>
              </a:extLst>
            </p:cNvPr>
            <p:cNvSpPr/>
            <p:nvPr/>
          </p:nvSpPr>
          <p:spPr>
            <a:xfrm>
              <a:off x="8448489" y="28410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5" name="Oval 4194">
              <a:extLst>
                <a:ext uri="{FF2B5EF4-FFF2-40B4-BE49-F238E27FC236}">
                  <a16:creationId xmlns:a16="http://schemas.microsoft.com/office/drawing/2014/main" id="{0E53DBF8-B9D8-6FA4-058E-5EF2E3156972}"/>
                </a:ext>
              </a:extLst>
            </p:cNvPr>
            <p:cNvSpPr/>
            <p:nvPr/>
          </p:nvSpPr>
          <p:spPr>
            <a:xfrm>
              <a:off x="8747789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6" name="Oval 4195">
              <a:extLst>
                <a:ext uri="{FF2B5EF4-FFF2-40B4-BE49-F238E27FC236}">
                  <a16:creationId xmlns:a16="http://schemas.microsoft.com/office/drawing/2014/main" id="{1A240707-EC48-0F10-DD75-FAE51C32CB97}"/>
                </a:ext>
              </a:extLst>
            </p:cNvPr>
            <p:cNvSpPr/>
            <p:nvPr/>
          </p:nvSpPr>
          <p:spPr>
            <a:xfrm>
              <a:off x="9032224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7" name="Oval 4196">
              <a:extLst>
                <a:ext uri="{FF2B5EF4-FFF2-40B4-BE49-F238E27FC236}">
                  <a16:creationId xmlns:a16="http://schemas.microsoft.com/office/drawing/2014/main" id="{0B9D345E-3AFE-F4AF-1EBB-8622F9DABA70}"/>
                </a:ext>
              </a:extLst>
            </p:cNvPr>
            <p:cNvSpPr/>
            <p:nvPr/>
          </p:nvSpPr>
          <p:spPr>
            <a:xfrm>
              <a:off x="9316659" y="283715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8" name="Oval 4197">
              <a:extLst>
                <a:ext uri="{FF2B5EF4-FFF2-40B4-BE49-F238E27FC236}">
                  <a16:creationId xmlns:a16="http://schemas.microsoft.com/office/drawing/2014/main" id="{68B85FF2-8A4C-4411-D54A-5504F32D0E7D}"/>
                </a:ext>
              </a:extLst>
            </p:cNvPr>
            <p:cNvSpPr/>
            <p:nvPr/>
          </p:nvSpPr>
          <p:spPr>
            <a:xfrm>
              <a:off x="9615959" y="284372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9" name="Oval 4198">
              <a:extLst>
                <a:ext uri="{FF2B5EF4-FFF2-40B4-BE49-F238E27FC236}">
                  <a16:creationId xmlns:a16="http://schemas.microsoft.com/office/drawing/2014/main" id="{FCDAEAFD-004C-6CDC-938B-FB180BC6D9A5}"/>
                </a:ext>
              </a:extLst>
            </p:cNvPr>
            <p:cNvSpPr/>
            <p:nvPr/>
          </p:nvSpPr>
          <p:spPr>
            <a:xfrm>
              <a:off x="9900394" y="28437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0" name="Oval 4199">
              <a:extLst>
                <a:ext uri="{FF2B5EF4-FFF2-40B4-BE49-F238E27FC236}">
                  <a16:creationId xmlns:a16="http://schemas.microsoft.com/office/drawing/2014/main" id="{35C0A53B-6648-1654-6D1E-166FBAD906F9}"/>
                </a:ext>
              </a:extLst>
            </p:cNvPr>
            <p:cNvSpPr/>
            <p:nvPr/>
          </p:nvSpPr>
          <p:spPr>
            <a:xfrm>
              <a:off x="10184829" y="284766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" name="Oval 4200">
              <a:extLst>
                <a:ext uri="{FF2B5EF4-FFF2-40B4-BE49-F238E27FC236}">
                  <a16:creationId xmlns:a16="http://schemas.microsoft.com/office/drawing/2014/main" id="{9C6BE8CA-FDE4-609E-30A4-B27C79D66B66}"/>
                </a:ext>
              </a:extLst>
            </p:cNvPr>
            <p:cNvSpPr/>
            <p:nvPr/>
          </p:nvSpPr>
          <p:spPr>
            <a:xfrm>
              <a:off x="10469264" y="285423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2" name="Oval 4201">
              <a:extLst>
                <a:ext uri="{FF2B5EF4-FFF2-40B4-BE49-F238E27FC236}">
                  <a16:creationId xmlns:a16="http://schemas.microsoft.com/office/drawing/2014/main" id="{D5CCDAA2-C56A-5582-D103-20322AA45304}"/>
                </a:ext>
              </a:extLst>
            </p:cNvPr>
            <p:cNvSpPr/>
            <p:nvPr/>
          </p:nvSpPr>
          <p:spPr>
            <a:xfrm>
              <a:off x="7879619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3" name="Oval 4202">
              <a:extLst>
                <a:ext uri="{FF2B5EF4-FFF2-40B4-BE49-F238E27FC236}">
                  <a16:creationId xmlns:a16="http://schemas.microsoft.com/office/drawing/2014/main" id="{F135D739-C856-7BB2-D0E3-F9ECB6EE2EDC}"/>
                </a:ext>
              </a:extLst>
            </p:cNvPr>
            <p:cNvSpPr/>
            <p:nvPr/>
          </p:nvSpPr>
          <p:spPr>
            <a:xfrm>
              <a:off x="8164054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4" name="Oval 4203">
              <a:extLst>
                <a:ext uri="{FF2B5EF4-FFF2-40B4-BE49-F238E27FC236}">
                  <a16:creationId xmlns:a16="http://schemas.microsoft.com/office/drawing/2014/main" id="{69FEDD72-B495-6FFC-EE6F-6B4D20603EAA}"/>
                </a:ext>
              </a:extLst>
            </p:cNvPr>
            <p:cNvSpPr/>
            <p:nvPr/>
          </p:nvSpPr>
          <p:spPr>
            <a:xfrm>
              <a:off x="8448489" y="25717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5" name="Oval 4204">
              <a:extLst>
                <a:ext uri="{FF2B5EF4-FFF2-40B4-BE49-F238E27FC236}">
                  <a16:creationId xmlns:a16="http://schemas.microsoft.com/office/drawing/2014/main" id="{2EA859E2-8049-E66C-FEC0-1F24010FB2B7}"/>
                </a:ext>
              </a:extLst>
            </p:cNvPr>
            <p:cNvSpPr/>
            <p:nvPr/>
          </p:nvSpPr>
          <p:spPr>
            <a:xfrm>
              <a:off x="8747789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6" name="Oval 4205">
              <a:extLst>
                <a:ext uri="{FF2B5EF4-FFF2-40B4-BE49-F238E27FC236}">
                  <a16:creationId xmlns:a16="http://schemas.microsoft.com/office/drawing/2014/main" id="{E0A12708-9011-9F27-B672-84270FB0A08A}"/>
                </a:ext>
              </a:extLst>
            </p:cNvPr>
            <p:cNvSpPr/>
            <p:nvPr/>
          </p:nvSpPr>
          <p:spPr>
            <a:xfrm>
              <a:off x="9032224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7" name="Oval 4206">
              <a:extLst>
                <a:ext uri="{FF2B5EF4-FFF2-40B4-BE49-F238E27FC236}">
                  <a16:creationId xmlns:a16="http://schemas.microsoft.com/office/drawing/2014/main" id="{FC365CD2-C65D-0F66-E86A-E281B873A707}"/>
                </a:ext>
              </a:extLst>
            </p:cNvPr>
            <p:cNvSpPr/>
            <p:nvPr/>
          </p:nvSpPr>
          <p:spPr>
            <a:xfrm>
              <a:off x="9316659" y="256782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8" name="Oval 4207">
              <a:extLst>
                <a:ext uri="{FF2B5EF4-FFF2-40B4-BE49-F238E27FC236}">
                  <a16:creationId xmlns:a16="http://schemas.microsoft.com/office/drawing/2014/main" id="{C751E620-8610-0B25-2B46-C932C5450FAA}"/>
                </a:ext>
              </a:extLst>
            </p:cNvPr>
            <p:cNvSpPr/>
            <p:nvPr/>
          </p:nvSpPr>
          <p:spPr>
            <a:xfrm>
              <a:off x="9615959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9" name="Oval 4208">
              <a:extLst>
                <a:ext uri="{FF2B5EF4-FFF2-40B4-BE49-F238E27FC236}">
                  <a16:creationId xmlns:a16="http://schemas.microsoft.com/office/drawing/2014/main" id="{79B86C0C-71CB-D8E0-B555-34E42707B459}"/>
                </a:ext>
              </a:extLst>
            </p:cNvPr>
            <p:cNvSpPr/>
            <p:nvPr/>
          </p:nvSpPr>
          <p:spPr>
            <a:xfrm>
              <a:off x="9900394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0" name="Oval 4209">
              <a:extLst>
                <a:ext uri="{FF2B5EF4-FFF2-40B4-BE49-F238E27FC236}">
                  <a16:creationId xmlns:a16="http://schemas.microsoft.com/office/drawing/2014/main" id="{86AED2B8-A285-4FC8-B3D7-DD8FD3328E48}"/>
                </a:ext>
              </a:extLst>
            </p:cNvPr>
            <p:cNvSpPr/>
            <p:nvPr/>
          </p:nvSpPr>
          <p:spPr>
            <a:xfrm>
              <a:off x="10184829" y="257833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1" name="Oval 4210">
              <a:extLst>
                <a:ext uri="{FF2B5EF4-FFF2-40B4-BE49-F238E27FC236}">
                  <a16:creationId xmlns:a16="http://schemas.microsoft.com/office/drawing/2014/main" id="{27B062AD-0D81-3608-B36D-7F9DE25C0834}"/>
                </a:ext>
              </a:extLst>
            </p:cNvPr>
            <p:cNvSpPr/>
            <p:nvPr/>
          </p:nvSpPr>
          <p:spPr>
            <a:xfrm>
              <a:off x="10469264" y="258490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2" name="Oval 4211">
              <a:extLst>
                <a:ext uri="{FF2B5EF4-FFF2-40B4-BE49-F238E27FC236}">
                  <a16:creationId xmlns:a16="http://schemas.microsoft.com/office/drawing/2014/main" id="{D5FF66A6-2821-CFC5-621C-24862023EC4A}"/>
                </a:ext>
              </a:extLst>
            </p:cNvPr>
            <p:cNvSpPr/>
            <p:nvPr/>
          </p:nvSpPr>
          <p:spPr>
            <a:xfrm>
              <a:off x="7879619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3" name="Oval 4212">
              <a:extLst>
                <a:ext uri="{FF2B5EF4-FFF2-40B4-BE49-F238E27FC236}">
                  <a16:creationId xmlns:a16="http://schemas.microsoft.com/office/drawing/2014/main" id="{FBA09367-A1DD-8619-8055-68827FD807EF}"/>
                </a:ext>
              </a:extLst>
            </p:cNvPr>
            <p:cNvSpPr/>
            <p:nvPr/>
          </p:nvSpPr>
          <p:spPr>
            <a:xfrm>
              <a:off x="8164054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4" name="Oval 4213">
              <a:extLst>
                <a:ext uri="{FF2B5EF4-FFF2-40B4-BE49-F238E27FC236}">
                  <a16:creationId xmlns:a16="http://schemas.microsoft.com/office/drawing/2014/main" id="{98ED33D2-1196-CF3E-7FD8-81F81F7BAA40}"/>
                </a:ext>
              </a:extLst>
            </p:cNvPr>
            <p:cNvSpPr/>
            <p:nvPr/>
          </p:nvSpPr>
          <p:spPr>
            <a:xfrm>
              <a:off x="8448489" y="22919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5" name="Oval 4214">
              <a:extLst>
                <a:ext uri="{FF2B5EF4-FFF2-40B4-BE49-F238E27FC236}">
                  <a16:creationId xmlns:a16="http://schemas.microsoft.com/office/drawing/2014/main" id="{829AB76A-6DA7-A793-883A-25DD0CC9B56A}"/>
                </a:ext>
              </a:extLst>
            </p:cNvPr>
            <p:cNvSpPr/>
            <p:nvPr/>
          </p:nvSpPr>
          <p:spPr>
            <a:xfrm>
              <a:off x="8747789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6" name="Oval 4215">
              <a:extLst>
                <a:ext uri="{FF2B5EF4-FFF2-40B4-BE49-F238E27FC236}">
                  <a16:creationId xmlns:a16="http://schemas.microsoft.com/office/drawing/2014/main" id="{9630B9E8-5846-9B6C-CE64-25CA81FA2594}"/>
                </a:ext>
              </a:extLst>
            </p:cNvPr>
            <p:cNvSpPr/>
            <p:nvPr/>
          </p:nvSpPr>
          <p:spPr>
            <a:xfrm>
              <a:off x="9032224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7" name="Oval 4216">
              <a:extLst>
                <a:ext uri="{FF2B5EF4-FFF2-40B4-BE49-F238E27FC236}">
                  <a16:creationId xmlns:a16="http://schemas.microsoft.com/office/drawing/2014/main" id="{6515522F-FE3B-7A4E-8565-0261999AC3BA}"/>
                </a:ext>
              </a:extLst>
            </p:cNvPr>
            <p:cNvSpPr/>
            <p:nvPr/>
          </p:nvSpPr>
          <p:spPr>
            <a:xfrm>
              <a:off x="9316659" y="228798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8" name="Oval 4217">
              <a:extLst>
                <a:ext uri="{FF2B5EF4-FFF2-40B4-BE49-F238E27FC236}">
                  <a16:creationId xmlns:a16="http://schemas.microsoft.com/office/drawing/2014/main" id="{E6A58074-731C-3C7F-8E37-D55319291F90}"/>
                </a:ext>
              </a:extLst>
            </p:cNvPr>
            <p:cNvSpPr/>
            <p:nvPr/>
          </p:nvSpPr>
          <p:spPr>
            <a:xfrm>
              <a:off x="9615959" y="229455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9" name="Oval 4218">
              <a:extLst>
                <a:ext uri="{FF2B5EF4-FFF2-40B4-BE49-F238E27FC236}">
                  <a16:creationId xmlns:a16="http://schemas.microsoft.com/office/drawing/2014/main" id="{9A1E32BE-0B86-8AE9-1F71-05D44493B92D}"/>
                </a:ext>
              </a:extLst>
            </p:cNvPr>
            <p:cNvSpPr/>
            <p:nvPr/>
          </p:nvSpPr>
          <p:spPr>
            <a:xfrm>
              <a:off x="9900394" y="229455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0" name="Oval 4219">
              <a:extLst>
                <a:ext uri="{FF2B5EF4-FFF2-40B4-BE49-F238E27FC236}">
                  <a16:creationId xmlns:a16="http://schemas.microsoft.com/office/drawing/2014/main" id="{9D2B48A7-C11D-53A8-594D-409545FB36EB}"/>
                </a:ext>
              </a:extLst>
            </p:cNvPr>
            <p:cNvSpPr/>
            <p:nvPr/>
          </p:nvSpPr>
          <p:spPr>
            <a:xfrm>
              <a:off x="10184829" y="229849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1" name="Oval 4220">
              <a:extLst>
                <a:ext uri="{FF2B5EF4-FFF2-40B4-BE49-F238E27FC236}">
                  <a16:creationId xmlns:a16="http://schemas.microsoft.com/office/drawing/2014/main" id="{FA4F36C5-1FB8-181B-79E2-9CEB75F745B6}"/>
                </a:ext>
              </a:extLst>
            </p:cNvPr>
            <p:cNvSpPr/>
            <p:nvPr/>
          </p:nvSpPr>
          <p:spPr>
            <a:xfrm>
              <a:off x="10469264" y="230506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2" name="Oval 4221">
              <a:extLst>
                <a:ext uri="{FF2B5EF4-FFF2-40B4-BE49-F238E27FC236}">
                  <a16:creationId xmlns:a16="http://schemas.microsoft.com/office/drawing/2014/main" id="{F7737122-70D7-CD53-A7A7-72EC031C9A0B}"/>
                </a:ext>
              </a:extLst>
            </p:cNvPr>
            <p:cNvSpPr/>
            <p:nvPr/>
          </p:nvSpPr>
          <p:spPr>
            <a:xfrm>
              <a:off x="787961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3" name="Oval 4222">
              <a:extLst>
                <a:ext uri="{FF2B5EF4-FFF2-40B4-BE49-F238E27FC236}">
                  <a16:creationId xmlns:a16="http://schemas.microsoft.com/office/drawing/2014/main" id="{4A0A7032-A3D7-6C00-603F-D59EBA6D3059}"/>
                </a:ext>
              </a:extLst>
            </p:cNvPr>
            <p:cNvSpPr/>
            <p:nvPr/>
          </p:nvSpPr>
          <p:spPr>
            <a:xfrm>
              <a:off x="8164054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4" name="Oval 4223">
              <a:extLst>
                <a:ext uri="{FF2B5EF4-FFF2-40B4-BE49-F238E27FC236}">
                  <a16:creationId xmlns:a16="http://schemas.microsoft.com/office/drawing/2014/main" id="{D235D731-2FCE-6261-2DE2-C8FAA05C4D9D}"/>
                </a:ext>
              </a:extLst>
            </p:cNvPr>
            <p:cNvSpPr/>
            <p:nvPr/>
          </p:nvSpPr>
          <p:spPr>
            <a:xfrm>
              <a:off x="8448489" y="20226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5" name="Oval 4224">
              <a:extLst>
                <a:ext uri="{FF2B5EF4-FFF2-40B4-BE49-F238E27FC236}">
                  <a16:creationId xmlns:a16="http://schemas.microsoft.com/office/drawing/2014/main" id="{D7094115-6976-413B-F2E0-E55D8824C20B}"/>
                </a:ext>
              </a:extLst>
            </p:cNvPr>
            <p:cNvSpPr/>
            <p:nvPr/>
          </p:nvSpPr>
          <p:spPr>
            <a:xfrm>
              <a:off x="8747789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6" name="Oval 4225">
              <a:extLst>
                <a:ext uri="{FF2B5EF4-FFF2-40B4-BE49-F238E27FC236}">
                  <a16:creationId xmlns:a16="http://schemas.microsoft.com/office/drawing/2014/main" id="{F5A9BEC2-7372-688E-23B9-A3FAC19DD239}"/>
                </a:ext>
              </a:extLst>
            </p:cNvPr>
            <p:cNvSpPr/>
            <p:nvPr/>
          </p:nvSpPr>
          <p:spPr>
            <a:xfrm>
              <a:off x="9032224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7" name="Oval 4226">
              <a:extLst>
                <a:ext uri="{FF2B5EF4-FFF2-40B4-BE49-F238E27FC236}">
                  <a16:creationId xmlns:a16="http://schemas.microsoft.com/office/drawing/2014/main" id="{6F78CC3C-B859-BC11-717F-6F1D6A2B35A7}"/>
                </a:ext>
              </a:extLst>
            </p:cNvPr>
            <p:cNvSpPr/>
            <p:nvPr/>
          </p:nvSpPr>
          <p:spPr>
            <a:xfrm>
              <a:off x="931665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8" name="Oval 4227">
              <a:extLst>
                <a:ext uri="{FF2B5EF4-FFF2-40B4-BE49-F238E27FC236}">
                  <a16:creationId xmlns:a16="http://schemas.microsoft.com/office/drawing/2014/main" id="{A5D6370B-8373-0BC2-12D8-4B317F97AE56}"/>
                </a:ext>
              </a:extLst>
            </p:cNvPr>
            <p:cNvSpPr/>
            <p:nvPr/>
          </p:nvSpPr>
          <p:spPr>
            <a:xfrm>
              <a:off x="9615959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9" name="Oval 4228">
              <a:extLst>
                <a:ext uri="{FF2B5EF4-FFF2-40B4-BE49-F238E27FC236}">
                  <a16:creationId xmlns:a16="http://schemas.microsoft.com/office/drawing/2014/main" id="{03992408-6BF0-7199-5E81-E4D7BAEA9D3D}"/>
                </a:ext>
              </a:extLst>
            </p:cNvPr>
            <p:cNvSpPr/>
            <p:nvPr/>
          </p:nvSpPr>
          <p:spPr>
            <a:xfrm>
              <a:off x="9900394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0" name="Oval 4229">
              <a:extLst>
                <a:ext uri="{FF2B5EF4-FFF2-40B4-BE49-F238E27FC236}">
                  <a16:creationId xmlns:a16="http://schemas.microsoft.com/office/drawing/2014/main" id="{38EDA75B-55F5-86B5-2789-8CC5F123D7B3}"/>
                </a:ext>
              </a:extLst>
            </p:cNvPr>
            <p:cNvSpPr/>
            <p:nvPr/>
          </p:nvSpPr>
          <p:spPr>
            <a:xfrm>
              <a:off x="10184829" y="20291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1" name="Oval 4230">
              <a:extLst>
                <a:ext uri="{FF2B5EF4-FFF2-40B4-BE49-F238E27FC236}">
                  <a16:creationId xmlns:a16="http://schemas.microsoft.com/office/drawing/2014/main" id="{6EF3CF19-6FD3-7CF5-68AD-9677DB0AB452}"/>
                </a:ext>
              </a:extLst>
            </p:cNvPr>
            <p:cNvSpPr/>
            <p:nvPr/>
          </p:nvSpPr>
          <p:spPr>
            <a:xfrm>
              <a:off x="10469264" y="20357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2" name="Oval 4231">
              <a:extLst>
                <a:ext uri="{FF2B5EF4-FFF2-40B4-BE49-F238E27FC236}">
                  <a16:creationId xmlns:a16="http://schemas.microsoft.com/office/drawing/2014/main" id="{0DA4EB41-565D-F8EA-5D2F-DECCE582C3EA}"/>
                </a:ext>
              </a:extLst>
            </p:cNvPr>
            <p:cNvSpPr/>
            <p:nvPr/>
          </p:nvSpPr>
          <p:spPr>
            <a:xfrm>
              <a:off x="7879619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3" name="Oval 4232">
              <a:extLst>
                <a:ext uri="{FF2B5EF4-FFF2-40B4-BE49-F238E27FC236}">
                  <a16:creationId xmlns:a16="http://schemas.microsoft.com/office/drawing/2014/main" id="{3E0A30F0-C511-11F3-42B2-D1819A957B2B}"/>
                </a:ext>
              </a:extLst>
            </p:cNvPr>
            <p:cNvSpPr/>
            <p:nvPr/>
          </p:nvSpPr>
          <p:spPr>
            <a:xfrm>
              <a:off x="8164054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4" name="Oval 4233">
              <a:extLst>
                <a:ext uri="{FF2B5EF4-FFF2-40B4-BE49-F238E27FC236}">
                  <a16:creationId xmlns:a16="http://schemas.microsoft.com/office/drawing/2014/main" id="{0639240E-BAF2-8DC3-8A9C-D95B068F3863}"/>
                </a:ext>
              </a:extLst>
            </p:cNvPr>
            <p:cNvSpPr/>
            <p:nvPr/>
          </p:nvSpPr>
          <p:spPr>
            <a:xfrm>
              <a:off x="8448489" y="17664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5" name="Oval 4234">
              <a:extLst>
                <a:ext uri="{FF2B5EF4-FFF2-40B4-BE49-F238E27FC236}">
                  <a16:creationId xmlns:a16="http://schemas.microsoft.com/office/drawing/2014/main" id="{D6C021DB-CDAF-24A7-49DE-AF246E38B93B}"/>
                </a:ext>
              </a:extLst>
            </p:cNvPr>
            <p:cNvSpPr/>
            <p:nvPr/>
          </p:nvSpPr>
          <p:spPr>
            <a:xfrm>
              <a:off x="8747789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6" name="Oval 4235">
              <a:extLst>
                <a:ext uri="{FF2B5EF4-FFF2-40B4-BE49-F238E27FC236}">
                  <a16:creationId xmlns:a16="http://schemas.microsoft.com/office/drawing/2014/main" id="{3442FA0E-01B3-B870-9F42-A4D28D3E7F87}"/>
                </a:ext>
              </a:extLst>
            </p:cNvPr>
            <p:cNvSpPr/>
            <p:nvPr/>
          </p:nvSpPr>
          <p:spPr>
            <a:xfrm>
              <a:off x="9032224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7" name="Oval 4236">
              <a:extLst>
                <a:ext uri="{FF2B5EF4-FFF2-40B4-BE49-F238E27FC236}">
                  <a16:creationId xmlns:a16="http://schemas.microsoft.com/office/drawing/2014/main" id="{453A4DCE-E209-BF99-3D30-E28F402C9325}"/>
                </a:ext>
              </a:extLst>
            </p:cNvPr>
            <p:cNvSpPr/>
            <p:nvPr/>
          </p:nvSpPr>
          <p:spPr>
            <a:xfrm>
              <a:off x="9316659" y="17624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8" name="Oval 4237">
              <a:extLst>
                <a:ext uri="{FF2B5EF4-FFF2-40B4-BE49-F238E27FC236}">
                  <a16:creationId xmlns:a16="http://schemas.microsoft.com/office/drawing/2014/main" id="{7D07833B-E059-F383-3D03-3C7AC252861C}"/>
                </a:ext>
              </a:extLst>
            </p:cNvPr>
            <p:cNvSpPr/>
            <p:nvPr/>
          </p:nvSpPr>
          <p:spPr>
            <a:xfrm>
              <a:off x="9615959" y="176903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9" name="Oval 4238">
              <a:extLst>
                <a:ext uri="{FF2B5EF4-FFF2-40B4-BE49-F238E27FC236}">
                  <a16:creationId xmlns:a16="http://schemas.microsoft.com/office/drawing/2014/main" id="{E954D5C2-41A8-78E2-2889-574DC7E5060C}"/>
                </a:ext>
              </a:extLst>
            </p:cNvPr>
            <p:cNvSpPr/>
            <p:nvPr/>
          </p:nvSpPr>
          <p:spPr>
            <a:xfrm>
              <a:off x="9900394" y="176903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0" name="Oval 4239">
              <a:extLst>
                <a:ext uri="{FF2B5EF4-FFF2-40B4-BE49-F238E27FC236}">
                  <a16:creationId xmlns:a16="http://schemas.microsoft.com/office/drawing/2014/main" id="{24D50224-47AB-667B-6A36-6688676DC6F9}"/>
                </a:ext>
              </a:extLst>
            </p:cNvPr>
            <p:cNvSpPr/>
            <p:nvPr/>
          </p:nvSpPr>
          <p:spPr>
            <a:xfrm>
              <a:off x="10184829" y="177298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1" name="Oval 4240">
              <a:extLst>
                <a:ext uri="{FF2B5EF4-FFF2-40B4-BE49-F238E27FC236}">
                  <a16:creationId xmlns:a16="http://schemas.microsoft.com/office/drawing/2014/main" id="{8143959E-19BC-6E22-B5D3-14AF552B51BD}"/>
                </a:ext>
              </a:extLst>
            </p:cNvPr>
            <p:cNvSpPr/>
            <p:nvPr/>
          </p:nvSpPr>
          <p:spPr>
            <a:xfrm>
              <a:off x="10469264" y="177955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2" name="Oval 4241">
              <a:extLst>
                <a:ext uri="{FF2B5EF4-FFF2-40B4-BE49-F238E27FC236}">
                  <a16:creationId xmlns:a16="http://schemas.microsoft.com/office/drawing/2014/main" id="{5C138E96-3DF4-8D11-719F-A95ACAC40273}"/>
                </a:ext>
              </a:extLst>
            </p:cNvPr>
            <p:cNvSpPr/>
            <p:nvPr/>
          </p:nvSpPr>
          <p:spPr>
            <a:xfrm>
              <a:off x="7879619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3" name="Oval 4242">
              <a:extLst>
                <a:ext uri="{FF2B5EF4-FFF2-40B4-BE49-F238E27FC236}">
                  <a16:creationId xmlns:a16="http://schemas.microsoft.com/office/drawing/2014/main" id="{5EA65436-75A7-9839-E391-59A0F265E9E8}"/>
                </a:ext>
              </a:extLst>
            </p:cNvPr>
            <p:cNvSpPr/>
            <p:nvPr/>
          </p:nvSpPr>
          <p:spPr>
            <a:xfrm>
              <a:off x="8164054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4" name="Oval 4243">
              <a:extLst>
                <a:ext uri="{FF2B5EF4-FFF2-40B4-BE49-F238E27FC236}">
                  <a16:creationId xmlns:a16="http://schemas.microsoft.com/office/drawing/2014/main" id="{53032086-AFFC-7005-CA55-851195DB671E}"/>
                </a:ext>
              </a:extLst>
            </p:cNvPr>
            <p:cNvSpPr/>
            <p:nvPr/>
          </p:nvSpPr>
          <p:spPr>
            <a:xfrm>
              <a:off x="8448489" y="14970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5" name="Oval 4244">
              <a:extLst>
                <a:ext uri="{FF2B5EF4-FFF2-40B4-BE49-F238E27FC236}">
                  <a16:creationId xmlns:a16="http://schemas.microsoft.com/office/drawing/2014/main" id="{368EF285-F40F-2802-F7EB-5545213F6597}"/>
                </a:ext>
              </a:extLst>
            </p:cNvPr>
            <p:cNvSpPr/>
            <p:nvPr/>
          </p:nvSpPr>
          <p:spPr>
            <a:xfrm>
              <a:off x="8747789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6" name="Oval 4245">
              <a:extLst>
                <a:ext uri="{FF2B5EF4-FFF2-40B4-BE49-F238E27FC236}">
                  <a16:creationId xmlns:a16="http://schemas.microsoft.com/office/drawing/2014/main" id="{89DA0C1E-F9AE-1E14-83F4-DF2D8167E65C}"/>
                </a:ext>
              </a:extLst>
            </p:cNvPr>
            <p:cNvSpPr/>
            <p:nvPr/>
          </p:nvSpPr>
          <p:spPr>
            <a:xfrm>
              <a:off x="9032224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7" name="Oval 4246">
              <a:extLst>
                <a:ext uri="{FF2B5EF4-FFF2-40B4-BE49-F238E27FC236}">
                  <a16:creationId xmlns:a16="http://schemas.microsoft.com/office/drawing/2014/main" id="{0569A377-F643-B3E7-AC17-33D2FA21D68E}"/>
                </a:ext>
              </a:extLst>
            </p:cNvPr>
            <p:cNvSpPr/>
            <p:nvPr/>
          </p:nvSpPr>
          <p:spPr>
            <a:xfrm>
              <a:off x="9316659" y="14931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8" name="Oval 4247">
              <a:extLst>
                <a:ext uri="{FF2B5EF4-FFF2-40B4-BE49-F238E27FC236}">
                  <a16:creationId xmlns:a16="http://schemas.microsoft.com/office/drawing/2014/main" id="{B7C155C5-B0E8-E0D9-C6B2-6D6512748C8E}"/>
                </a:ext>
              </a:extLst>
            </p:cNvPr>
            <p:cNvSpPr/>
            <p:nvPr/>
          </p:nvSpPr>
          <p:spPr>
            <a:xfrm>
              <a:off x="9615959" y="14997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9" name="Oval 4248">
              <a:extLst>
                <a:ext uri="{FF2B5EF4-FFF2-40B4-BE49-F238E27FC236}">
                  <a16:creationId xmlns:a16="http://schemas.microsoft.com/office/drawing/2014/main" id="{F793E619-F1FF-3101-D4AC-55F25EDD5EE6}"/>
                </a:ext>
              </a:extLst>
            </p:cNvPr>
            <p:cNvSpPr/>
            <p:nvPr/>
          </p:nvSpPr>
          <p:spPr>
            <a:xfrm>
              <a:off x="9900394" y="14997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0" name="Oval 4249">
              <a:extLst>
                <a:ext uri="{FF2B5EF4-FFF2-40B4-BE49-F238E27FC236}">
                  <a16:creationId xmlns:a16="http://schemas.microsoft.com/office/drawing/2014/main" id="{E7ABA2E9-904A-7408-E2F2-CA18A30B4BC1}"/>
                </a:ext>
              </a:extLst>
            </p:cNvPr>
            <p:cNvSpPr/>
            <p:nvPr/>
          </p:nvSpPr>
          <p:spPr>
            <a:xfrm>
              <a:off x="10184829" y="150365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1" name="Oval 4250">
              <a:extLst>
                <a:ext uri="{FF2B5EF4-FFF2-40B4-BE49-F238E27FC236}">
                  <a16:creationId xmlns:a16="http://schemas.microsoft.com/office/drawing/2014/main" id="{2434D2E3-345C-0CC3-28EB-7752E7B6C648}"/>
                </a:ext>
              </a:extLst>
            </p:cNvPr>
            <p:cNvSpPr/>
            <p:nvPr/>
          </p:nvSpPr>
          <p:spPr>
            <a:xfrm>
              <a:off x="10469264" y="15102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2" name="Oval 4251">
              <a:extLst>
                <a:ext uri="{FF2B5EF4-FFF2-40B4-BE49-F238E27FC236}">
                  <a16:creationId xmlns:a16="http://schemas.microsoft.com/office/drawing/2014/main" id="{7400B11C-C047-0C53-4C8C-5F966DC35C50}"/>
                </a:ext>
              </a:extLst>
            </p:cNvPr>
            <p:cNvSpPr/>
            <p:nvPr/>
          </p:nvSpPr>
          <p:spPr>
            <a:xfrm>
              <a:off x="787961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3" name="Oval 4252">
              <a:extLst>
                <a:ext uri="{FF2B5EF4-FFF2-40B4-BE49-F238E27FC236}">
                  <a16:creationId xmlns:a16="http://schemas.microsoft.com/office/drawing/2014/main" id="{B7E48320-7BE7-116C-CCD2-5198D4753070}"/>
                </a:ext>
              </a:extLst>
            </p:cNvPr>
            <p:cNvSpPr/>
            <p:nvPr/>
          </p:nvSpPr>
          <p:spPr>
            <a:xfrm>
              <a:off x="8164054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4" name="Oval 4253">
              <a:extLst>
                <a:ext uri="{FF2B5EF4-FFF2-40B4-BE49-F238E27FC236}">
                  <a16:creationId xmlns:a16="http://schemas.microsoft.com/office/drawing/2014/main" id="{A2D3DB0F-B1D0-8DBA-00CE-6CAAA85FF70D}"/>
                </a:ext>
              </a:extLst>
            </p:cNvPr>
            <p:cNvSpPr/>
            <p:nvPr/>
          </p:nvSpPr>
          <p:spPr>
            <a:xfrm>
              <a:off x="8448489" y="12225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5" name="Oval 4254">
              <a:extLst>
                <a:ext uri="{FF2B5EF4-FFF2-40B4-BE49-F238E27FC236}">
                  <a16:creationId xmlns:a16="http://schemas.microsoft.com/office/drawing/2014/main" id="{3F1CB3BF-421E-9E49-573F-1AC8DAB0D7A3}"/>
                </a:ext>
              </a:extLst>
            </p:cNvPr>
            <p:cNvSpPr/>
            <p:nvPr/>
          </p:nvSpPr>
          <p:spPr>
            <a:xfrm>
              <a:off x="8747789" y="121462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6" name="Oval 4255">
              <a:extLst>
                <a:ext uri="{FF2B5EF4-FFF2-40B4-BE49-F238E27FC236}">
                  <a16:creationId xmlns:a16="http://schemas.microsoft.com/office/drawing/2014/main" id="{0EBB18A6-75FC-B7EE-615D-A8876C97F12F}"/>
                </a:ext>
              </a:extLst>
            </p:cNvPr>
            <p:cNvSpPr/>
            <p:nvPr/>
          </p:nvSpPr>
          <p:spPr>
            <a:xfrm>
              <a:off x="9032224" y="12146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7" name="Oval 4256">
              <a:extLst>
                <a:ext uri="{FF2B5EF4-FFF2-40B4-BE49-F238E27FC236}">
                  <a16:creationId xmlns:a16="http://schemas.microsoft.com/office/drawing/2014/main" id="{B7F507D6-DFF3-9D66-EA72-C7B9994A39CF}"/>
                </a:ext>
              </a:extLst>
            </p:cNvPr>
            <p:cNvSpPr/>
            <p:nvPr/>
          </p:nvSpPr>
          <p:spPr>
            <a:xfrm>
              <a:off x="931665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8" name="Oval 4257">
              <a:extLst>
                <a:ext uri="{FF2B5EF4-FFF2-40B4-BE49-F238E27FC236}">
                  <a16:creationId xmlns:a16="http://schemas.microsoft.com/office/drawing/2014/main" id="{5440E3FD-AC32-1D42-00E4-8FB61AF3CAD1}"/>
                </a:ext>
              </a:extLst>
            </p:cNvPr>
            <p:cNvSpPr/>
            <p:nvPr/>
          </p:nvSpPr>
          <p:spPr>
            <a:xfrm>
              <a:off x="9615959" y="12251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59" name="Oval 4258">
              <a:extLst>
                <a:ext uri="{FF2B5EF4-FFF2-40B4-BE49-F238E27FC236}">
                  <a16:creationId xmlns:a16="http://schemas.microsoft.com/office/drawing/2014/main" id="{5D4E8EA2-580F-8089-8F9D-F45865107E81}"/>
                </a:ext>
              </a:extLst>
            </p:cNvPr>
            <p:cNvSpPr/>
            <p:nvPr/>
          </p:nvSpPr>
          <p:spPr>
            <a:xfrm>
              <a:off x="9900394" y="122513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0" name="Oval 4259">
              <a:extLst>
                <a:ext uri="{FF2B5EF4-FFF2-40B4-BE49-F238E27FC236}">
                  <a16:creationId xmlns:a16="http://schemas.microsoft.com/office/drawing/2014/main" id="{A26DF944-8B3B-A529-7631-BEF41464B871}"/>
                </a:ext>
              </a:extLst>
            </p:cNvPr>
            <p:cNvSpPr/>
            <p:nvPr/>
          </p:nvSpPr>
          <p:spPr>
            <a:xfrm>
              <a:off x="10184829" y="12290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1" name="Oval 4260">
              <a:extLst>
                <a:ext uri="{FF2B5EF4-FFF2-40B4-BE49-F238E27FC236}">
                  <a16:creationId xmlns:a16="http://schemas.microsoft.com/office/drawing/2014/main" id="{CCDF8F49-FD83-4FBB-F5A9-5D01B3AEF485}"/>
                </a:ext>
              </a:extLst>
            </p:cNvPr>
            <p:cNvSpPr/>
            <p:nvPr/>
          </p:nvSpPr>
          <p:spPr>
            <a:xfrm>
              <a:off x="10469264" y="12356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2" name="Oval 4261">
              <a:extLst>
                <a:ext uri="{FF2B5EF4-FFF2-40B4-BE49-F238E27FC236}">
                  <a16:creationId xmlns:a16="http://schemas.microsoft.com/office/drawing/2014/main" id="{8149BA99-5E0E-2B68-1BA7-3E0B47C4987B}"/>
                </a:ext>
              </a:extLst>
            </p:cNvPr>
            <p:cNvSpPr/>
            <p:nvPr/>
          </p:nvSpPr>
          <p:spPr>
            <a:xfrm>
              <a:off x="787961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3" name="Oval 4262">
              <a:extLst>
                <a:ext uri="{FF2B5EF4-FFF2-40B4-BE49-F238E27FC236}">
                  <a16:creationId xmlns:a16="http://schemas.microsoft.com/office/drawing/2014/main" id="{21B9594A-438B-3614-F2F1-1C5B9A2EFCD4}"/>
                </a:ext>
              </a:extLst>
            </p:cNvPr>
            <p:cNvSpPr/>
            <p:nvPr/>
          </p:nvSpPr>
          <p:spPr>
            <a:xfrm>
              <a:off x="8164054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4" name="Oval 4263">
              <a:extLst>
                <a:ext uri="{FF2B5EF4-FFF2-40B4-BE49-F238E27FC236}">
                  <a16:creationId xmlns:a16="http://schemas.microsoft.com/office/drawing/2014/main" id="{2FF82356-3649-3E00-5BAB-613503FB0E2D}"/>
                </a:ext>
              </a:extLst>
            </p:cNvPr>
            <p:cNvSpPr/>
            <p:nvPr/>
          </p:nvSpPr>
          <p:spPr>
            <a:xfrm>
              <a:off x="8448489" y="9531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5" name="Oval 4264">
              <a:extLst>
                <a:ext uri="{FF2B5EF4-FFF2-40B4-BE49-F238E27FC236}">
                  <a16:creationId xmlns:a16="http://schemas.microsoft.com/office/drawing/2014/main" id="{DBD6F3DE-38FA-3E23-FAE6-0A5CE468892D}"/>
                </a:ext>
              </a:extLst>
            </p:cNvPr>
            <p:cNvSpPr/>
            <p:nvPr/>
          </p:nvSpPr>
          <p:spPr>
            <a:xfrm>
              <a:off x="8747789" y="9452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6" name="Oval 4265">
              <a:extLst>
                <a:ext uri="{FF2B5EF4-FFF2-40B4-BE49-F238E27FC236}">
                  <a16:creationId xmlns:a16="http://schemas.microsoft.com/office/drawing/2014/main" id="{715643EF-D90F-5DA1-B357-FFFD6C42C9D8}"/>
                </a:ext>
              </a:extLst>
            </p:cNvPr>
            <p:cNvSpPr/>
            <p:nvPr/>
          </p:nvSpPr>
          <p:spPr>
            <a:xfrm>
              <a:off x="9032224" y="9452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7" name="Oval 4266">
              <a:extLst>
                <a:ext uri="{FF2B5EF4-FFF2-40B4-BE49-F238E27FC236}">
                  <a16:creationId xmlns:a16="http://schemas.microsoft.com/office/drawing/2014/main" id="{A7821191-B470-F487-3856-C33E48752523}"/>
                </a:ext>
              </a:extLst>
            </p:cNvPr>
            <p:cNvSpPr/>
            <p:nvPr/>
          </p:nvSpPr>
          <p:spPr>
            <a:xfrm>
              <a:off x="931665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8" name="Oval 4267">
              <a:extLst>
                <a:ext uri="{FF2B5EF4-FFF2-40B4-BE49-F238E27FC236}">
                  <a16:creationId xmlns:a16="http://schemas.microsoft.com/office/drawing/2014/main" id="{39BD2013-C1B1-4697-587B-89352F5DD79E}"/>
                </a:ext>
              </a:extLst>
            </p:cNvPr>
            <p:cNvSpPr/>
            <p:nvPr/>
          </p:nvSpPr>
          <p:spPr>
            <a:xfrm>
              <a:off x="9615959" y="9558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9" name="Oval 4268">
              <a:extLst>
                <a:ext uri="{FF2B5EF4-FFF2-40B4-BE49-F238E27FC236}">
                  <a16:creationId xmlns:a16="http://schemas.microsoft.com/office/drawing/2014/main" id="{F6B6A109-3AFF-F578-D11F-DAE379E3C65B}"/>
                </a:ext>
              </a:extLst>
            </p:cNvPr>
            <p:cNvSpPr/>
            <p:nvPr/>
          </p:nvSpPr>
          <p:spPr>
            <a:xfrm>
              <a:off x="9900394" y="9558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0" name="Oval 4269">
              <a:extLst>
                <a:ext uri="{FF2B5EF4-FFF2-40B4-BE49-F238E27FC236}">
                  <a16:creationId xmlns:a16="http://schemas.microsoft.com/office/drawing/2014/main" id="{637652F2-AF18-4706-289A-290FBAB4CDD8}"/>
                </a:ext>
              </a:extLst>
            </p:cNvPr>
            <p:cNvSpPr/>
            <p:nvPr/>
          </p:nvSpPr>
          <p:spPr>
            <a:xfrm>
              <a:off x="10184829" y="9597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1" name="Oval 4270">
              <a:extLst>
                <a:ext uri="{FF2B5EF4-FFF2-40B4-BE49-F238E27FC236}">
                  <a16:creationId xmlns:a16="http://schemas.microsoft.com/office/drawing/2014/main" id="{22C61ACE-E74B-9365-2B31-D618545C2A5D}"/>
                </a:ext>
              </a:extLst>
            </p:cNvPr>
            <p:cNvSpPr/>
            <p:nvPr/>
          </p:nvSpPr>
          <p:spPr>
            <a:xfrm>
              <a:off x="10469264" y="96631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24" name="Group 3923">
            <a:extLst>
              <a:ext uri="{FF2B5EF4-FFF2-40B4-BE49-F238E27FC236}">
                <a16:creationId xmlns:a16="http://schemas.microsoft.com/office/drawing/2014/main" id="{5E8EC772-9A2D-C32A-2A22-3080C4DE3E72}"/>
              </a:ext>
            </a:extLst>
          </p:cNvPr>
          <p:cNvGrpSpPr/>
          <p:nvPr/>
        </p:nvGrpSpPr>
        <p:grpSpPr>
          <a:xfrm>
            <a:off x="4641781" y="2486974"/>
            <a:ext cx="1250485" cy="1314615"/>
            <a:chOff x="7784371" y="883708"/>
            <a:chExt cx="2975084" cy="2757487"/>
          </a:xfr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grpSpPr>
        <p:sp>
          <p:nvSpPr>
            <p:cNvPr id="3925" name="Oval 3924">
              <a:extLst>
                <a:ext uri="{FF2B5EF4-FFF2-40B4-BE49-F238E27FC236}">
                  <a16:creationId xmlns:a16="http://schemas.microsoft.com/office/drawing/2014/main" id="{A0D84E6A-99B2-5131-E704-387A79497130}"/>
                </a:ext>
              </a:extLst>
            </p:cNvPr>
            <p:cNvSpPr/>
            <p:nvPr/>
          </p:nvSpPr>
          <p:spPr>
            <a:xfrm>
              <a:off x="8508100" y="342162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6" name="Oval 3925">
              <a:extLst>
                <a:ext uri="{FF2B5EF4-FFF2-40B4-BE49-F238E27FC236}">
                  <a16:creationId xmlns:a16="http://schemas.microsoft.com/office/drawing/2014/main" id="{29DF6263-E136-97D1-257B-7E4BA0A3C019}"/>
                </a:ext>
              </a:extLst>
            </p:cNvPr>
            <p:cNvSpPr/>
            <p:nvPr/>
          </p:nvSpPr>
          <p:spPr>
            <a:xfrm>
              <a:off x="8792535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7" name="Oval 3926">
              <a:extLst>
                <a:ext uri="{FF2B5EF4-FFF2-40B4-BE49-F238E27FC236}">
                  <a16:creationId xmlns:a16="http://schemas.microsoft.com/office/drawing/2014/main" id="{5B727F2D-EE23-5D61-BABB-BCD5035739BC}"/>
                </a:ext>
              </a:extLst>
            </p:cNvPr>
            <p:cNvSpPr/>
            <p:nvPr/>
          </p:nvSpPr>
          <p:spPr>
            <a:xfrm>
              <a:off x="9076970" y="342556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8" name="Oval 3927">
              <a:extLst>
                <a:ext uri="{FF2B5EF4-FFF2-40B4-BE49-F238E27FC236}">
                  <a16:creationId xmlns:a16="http://schemas.microsoft.com/office/drawing/2014/main" id="{9132BA90-FC3E-C458-5064-E28B0929506A}"/>
                </a:ext>
              </a:extLst>
            </p:cNvPr>
            <p:cNvSpPr/>
            <p:nvPr/>
          </p:nvSpPr>
          <p:spPr>
            <a:xfrm>
              <a:off x="9376270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9" name="Oval 3928">
              <a:extLst>
                <a:ext uri="{FF2B5EF4-FFF2-40B4-BE49-F238E27FC236}">
                  <a16:creationId xmlns:a16="http://schemas.microsoft.com/office/drawing/2014/main" id="{0583F2DF-8746-042B-0AB7-0F48427BDCC7}"/>
                </a:ext>
              </a:extLst>
            </p:cNvPr>
            <p:cNvSpPr/>
            <p:nvPr/>
          </p:nvSpPr>
          <p:spPr>
            <a:xfrm>
              <a:off x="9660705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0" name="Oval 3929">
              <a:extLst>
                <a:ext uri="{FF2B5EF4-FFF2-40B4-BE49-F238E27FC236}">
                  <a16:creationId xmlns:a16="http://schemas.microsoft.com/office/drawing/2014/main" id="{D1E5D52B-1300-B5AE-54F7-9C99C6B4EAE5}"/>
                </a:ext>
              </a:extLst>
            </p:cNvPr>
            <p:cNvSpPr/>
            <p:nvPr/>
          </p:nvSpPr>
          <p:spPr>
            <a:xfrm>
              <a:off x="9945140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1" name="Oval 3930">
              <a:extLst>
                <a:ext uri="{FF2B5EF4-FFF2-40B4-BE49-F238E27FC236}">
                  <a16:creationId xmlns:a16="http://schemas.microsoft.com/office/drawing/2014/main" id="{E4D6A9C6-EC1E-84E4-79DF-755983F1553D}"/>
                </a:ext>
              </a:extLst>
            </p:cNvPr>
            <p:cNvSpPr/>
            <p:nvPr/>
          </p:nvSpPr>
          <p:spPr>
            <a:xfrm>
              <a:off x="10244440" y="342819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2" name="Oval 3931">
              <a:extLst>
                <a:ext uri="{FF2B5EF4-FFF2-40B4-BE49-F238E27FC236}">
                  <a16:creationId xmlns:a16="http://schemas.microsoft.com/office/drawing/2014/main" id="{A15C08BD-168A-6EB0-D07D-E9DD92441F1E}"/>
                </a:ext>
              </a:extLst>
            </p:cNvPr>
            <p:cNvSpPr/>
            <p:nvPr/>
          </p:nvSpPr>
          <p:spPr>
            <a:xfrm>
              <a:off x="10528875" y="342819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3" name="Oval 3932">
              <a:extLst>
                <a:ext uri="{FF2B5EF4-FFF2-40B4-BE49-F238E27FC236}">
                  <a16:creationId xmlns:a16="http://schemas.microsoft.com/office/drawing/2014/main" id="{F5BD35B7-E92F-FACB-E7F6-A5B1476DC62B}"/>
                </a:ext>
              </a:extLst>
            </p:cNvPr>
            <p:cNvSpPr/>
            <p:nvPr/>
          </p:nvSpPr>
          <p:spPr>
            <a:xfrm>
              <a:off x="8508100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4" name="Oval 3933">
              <a:extLst>
                <a:ext uri="{FF2B5EF4-FFF2-40B4-BE49-F238E27FC236}">
                  <a16:creationId xmlns:a16="http://schemas.microsoft.com/office/drawing/2014/main" id="{7E1F61CF-2BFD-B93F-2D18-DFE66FC46472}"/>
                </a:ext>
              </a:extLst>
            </p:cNvPr>
            <p:cNvSpPr/>
            <p:nvPr/>
          </p:nvSpPr>
          <p:spPr>
            <a:xfrm>
              <a:off x="8792535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5" name="Oval 3934">
              <a:extLst>
                <a:ext uri="{FF2B5EF4-FFF2-40B4-BE49-F238E27FC236}">
                  <a16:creationId xmlns:a16="http://schemas.microsoft.com/office/drawing/2014/main" id="{0194B8D4-875B-01FB-2D8F-2509DEC51C03}"/>
                </a:ext>
              </a:extLst>
            </p:cNvPr>
            <p:cNvSpPr/>
            <p:nvPr/>
          </p:nvSpPr>
          <p:spPr>
            <a:xfrm>
              <a:off x="9076970" y="31667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6" name="Oval 3935">
              <a:extLst>
                <a:ext uri="{FF2B5EF4-FFF2-40B4-BE49-F238E27FC236}">
                  <a16:creationId xmlns:a16="http://schemas.microsoft.com/office/drawing/2014/main" id="{25BE469B-FC7B-8B9C-53A5-E436C8494975}"/>
                </a:ext>
              </a:extLst>
            </p:cNvPr>
            <p:cNvSpPr/>
            <p:nvPr/>
          </p:nvSpPr>
          <p:spPr>
            <a:xfrm>
              <a:off x="9376270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7" name="Oval 3936">
              <a:extLst>
                <a:ext uri="{FF2B5EF4-FFF2-40B4-BE49-F238E27FC236}">
                  <a16:creationId xmlns:a16="http://schemas.microsoft.com/office/drawing/2014/main" id="{9FAA2C94-CB68-F254-DB85-2C1B091B681F}"/>
                </a:ext>
              </a:extLst>
            </p:cNvPr>
            <p:cNvSpPr/>
            <p:nvPr/>
          </p:nvSpPr>
          <p:spPr>
            <a:xfrm>
              <a:off x="9660705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8" name="Oval 3937">
              <a:extLst>
                <a:ext uri="{FF2B5EF4-FFF2-40B4-BE49-F238E27FC236}">
                  <a16:creationId xmlns:a16="http://schemas.microsoft.com/office/drawing/2014/main" id="{31C72127-2FC6-4692-793D-373A80DFB069}"/>
                </a:ext>
              </a:extLst>
            </p:cNvPr>
            <p:cNvSpPr/>
            <p:nvPr/>
          </p:nvSpPr>
          <p:spPr>
            <a:xfrm>
              <a:off x="9945140" y="316281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9" name="Oval 3938">
              <a:extLst>
                <a:ext uri="{FF2B5EF4-FFF2-40B4-BE49-F238E27FC236}">
                  <a16:creationId xmlns:a16="http://schemas.microsoft.com/office/drawing/2014/main" id="{0CF234F5-DEA1-A93B-316E-2F7ACB3B70BE}"/>
                </a:ext>
              </a:extLst>
            </p:cNvPr>
            <p:cNvSpPr/>
            <p:nvPr/>
          </p:nvSpPr>
          <p:spPr>
            <a:xfrm>
              <a:off x="10244440" y="316937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0" name="Oval 3939">
              <a:extLst>
                <a:ext uri="{FF2B5EF4-FFF2-40B4-BE49-F238E27FC236}">
                  <a16:creationId xmlns:a16="http://schemas.microsoft.com/office/drawing/2014/main" id="{480D05DB-3B01-546B-65C3-4B0DF17CFA26}"/>
                </a:ext>
              </a:extLst>
            </p:cNvPr>
            <p:cNvSpPr/>
            <p:nvPr/>
          </p:nvSpPr>
          <p:spPr>
            <a:xfrm>
              <a:off x="10528875" y="3169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1" name="Oval 3940">
              <a:extLst>
                <a:ext uri="{FF2B5EF4-FFF2-40B4-BE49-F238E27FC236}">
                  <a16:creationId xmlns:a16="http://schemas.microsoft.com/office/drawing/2014/main" id="{D05D6585-C74C-F96C-3AD9-220C719BFC5A}"/>
                </a:ext>
              </a:extLst>
            </p:cNvPr>
            <p:cNvSpPr/>
            <p:nvPr/>
          </p:nvSpPr>
          <p:spPr>
            <a:xfrm>
              <a:off x="8508100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2" name="Oval 3941">
              <a:extLst>
                <a:ext uri="{FF2B5EF4-FFF2-40B4-BE49-F238E27FC236}">
                  <a16:creationId xmlns:a16="http://schemas.microsoft.com/office/drawing/2014/main" id="{8099B27E-4C48-8EE2-E211-B7BBE4988DCD}"/>
                </a:ext>
              </a:extLst>
            </p:cNvPr>
            <p:cNvSpPr/>
            <p:nvPr/>
          </p:nvSpPr>
          <p:spPr>
            <a:xfrm>
              <a:off x="8792535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3" name="Oval 3942">
              <a:extLst>
                <a:ext uri="{FF2B5EF4-FFF2-40B4-BE49-F238E27FC236}">
                  <a16:creationId xmlns:a16="http://schemas.microsoft.com/office/drawing/2014/main" id="{187B962B-7739-1067-FD2A-66078B410EA4}"/>
                </a:ext>
              </a:extLst>
            </p:cNvPr>
            <p:cNvSpPr/>
            <p:nvPr/>
          </p:nvSpPr>
          <p:spPr>
            <a:xfrm>
              <a:off x="9076970" y="289742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4" name="Oval 3943">
              <a:extLst>
                <a:ext uri="{FF2B5EF4-FFF2-40B4-BE49-F238E27FC236}">
                  <a16:creationId xmlns:a16="http://schemas.microsoft.com/office/drawing/2014/main" id="{5AA60DCF-3676-605B-44D2-C4024C80F993}"/>
                </a:ext>
              </a:extLst>
            </p:cNvPr>
            <p:cNvSpPr/>
            <p:nvPr/>
          </p:nvSpPr>
          <p:spPr>
            <a:xfrm>
              <a:off x="9376270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5" name="Oval 3944">
              <a:extLst>
                <a:ext uri="{FF2B5EF4-FFF2-40B4-BE49-F238E27FC236}">
                  <a16:creationId xmlns:a16="http://schemas.microsoft.com/office/drawing/2014/main" id="{68B6C906-8461-7092-382B-6AB03CF74E80}"/>
                </a:ext>
              </a:extLst>
            </p:cNvPr>
            <p:cNvSpPr/>
            <p:nvPr/>
          </p:nvSpPr>
          <p:spPr>
            <a:xfrm>
              <a:off x="9660705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6" name="Oval 3945">
              <a:extLst>
                <a:ext uri="{FF2B5EF4-FFF2-40B4-BE49-F238E27FC236}">
                  <a16:creationId xmlns:a16="http://schemas.microsoft.com/office/drawing/2014/main" id="{5B3EAAC5-7830-7E64-33E5-5F45C605218A}"/>
                </a:ext>
              </a:extLst>
            </p:cNvPr>
            <p:cNvSpPr/>
            <p:nvPr/>
          </p:nvSpPr>
          <p:spPr>
            <a:xfrm>
              <a:off x="9945140" y="289348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7" name="Oval 3946">
              <a:extLst>
                <a:ext uri="{FF2B5EF4-FFF2-40B4-BE49-F238E27FC236}">
                  <a16:creationId xmlns:a16="http://schemas.microsoft.com/office/drawing/2014/main" id="{7A935D51-C221-6691-45AC-A5EF5A3FD981}"/>
                </a:ext>
              </a:extLst>
            </p:cNvPr>
            <p:cNvSpPr/>
            <p:nvPr/>
          </p:nvSpPr>
          <p:spPr>
            <a:xfrm>
              <a:off x="10244440" y="29000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8" name="Oval 3947">
              <a:extLst>
                <a:ext uri="{FF2B5EF4-FFF2-40B4-BE49-F238E27FC236}">
                  <a16:creationId xmlns:a16="http://schemas.microsoft.com/office/drawing/2014/main" id="{9BFEA196-482C-1BE4-15C0-A5B60C47ECE4}"/>
                </a:ext>
              </a:extLst>
            </p:cNvPr>
            <p:cNvSpPr/>
            <p:nvPr/>
          </p:nvSpPr>
          <p:spPr>
            <a:xfrm>
              <a:off x="10528875" y="290005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9" name="Oval 3948">
              <a:extLst>
                <a:ext uri="{FF2B5EF4-FFF2-40B4-BE49-F238E27FC236}">
                  <a16:creationId xmlns:a16="http://schemas.microsoft.com/office/drawing/2014/main" id="{D2ECB177-24FF-2FF2-B6A6-1AA8D633AE4E}"/>
                </a:ext>
              </a:extLst>
            </p:cNvPr>
            <p:cNvSpPr/>
            <p:nvPr/>
          </p:nvSpPr>
          <p:spPr>
            <a:xfrm>
              <a:off x="8508100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0" name="Oval 3949">
              <a:extLst>
                <a:ext uri="{FF2B5EF4-FFF2-40B4-BE49-F238E27FC236}">
                  <a16:creationId xmlns:a16="http://schemas.microsoft.com/office/drawing/2014/main" id="{7F56CD9B-FA05-2256-9B40-2079D568FE47}"/>
                </a:ext>
              </a:extLst>
            </p:cNvPr>
            <p:cNvSpPr/>
            <p:nvPr/>
          </p:nvSpPr>
          <p:spPr>
            <a:xfrm>
              <a:off x="8792535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1" name="Oval 3950">
              <a:extLst>
                <a:ext uri="{FF2B5EF4-FFF2-40B4-BE49-F238E27FC236}">
                  <a16:creationId xmlns:a16="http://schemas.microsoft.com/office/drawing/2014/main" id="{79C07A27-EDE5-D208-CB7F-58F7B2B677D3}"/>
                </a:ext>
              </a:extLst>
            </p:cNvPr>
            <p:cNvSpPr/>
            <p:nvPr/>
          </p:nvSpPr>
          <p:spPr>
            <a:xfrm>
              <a:off x="9076970" y="26175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2" name="Oval 3951">
              <a:extLst>
                <a:ext uri="{FF2B5EF4-FFF2-40B4-BE49-F238E27FC236}">
                  <a16:creationId xmlns:a16="http://schemas.microsoft.com/office/drawing/2014/main" id="{8630CFFA-F247-D5AD-6C1B-14E9C176C3AD}"/>
                </a:ext>
              </a:extLst>
            </p:cNvPr>
            <p:cNvSpPr/>
            <p:nvPr/>
          </p:nvSpPr>
          <p:spPr>
            <a:xfrm>
              <a:off x="9376270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3" name="Oval 3952">
              <a:extLst>
                <a:ext uri="{FF2B5EF4-FFF2-40B4-BE49-F238E27FC236}">
                  <a16:creationId xmlns:a16="http://schemas.microsoft.com/office/drawing/2014/main" id="{C862D836-2DBC-20D4-931F-D4328267CF4B}"/>
                </a:ext>
              </a:extLst>
            </p:cNvPr>
            <p:cNvSpPr/>
            <p:nvPr/>
          </p:nvSpPr>
          <p:spPr>
            <a:xfrm>
              <a:off x="9660705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4" name="Oval 3953">
              <a:extLst>
                <a:ext uri="{FF2B5EF4-FFF2-40B4-BE49-F238E27FC236}">
                  <a16:creationId xmlns:a16="http://schemas.microsoft.com/office/drawing/2014/main" id="{B7A38578-D2F7-AF8E-8179-776E4307E027}"/>
                </a:ext>
              </a:extLst>
            </p:cNvPr>
            <p:cNvSpPr/>
            <p:nvPr/>
          </p:nvSpPr>
          <p:spPr>
            <a:xfrm>
              <a:off x="9945140" y="26136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5" name="Oval 3954">
              <a:extLst>
                <a:ext uri="{FF2B5EF4-FFF2-40B4-BE49-F238E27FC236}">
                  <a16:creationId xmlns:a16="http://schemas.microsoft.com/office/drawing/2014/main" id="{B942EAA0-F76A-4F5B-5713-E3107895DC9D}"/>
                </a:ext>
              </a:extLst>
            </p:cNvPr>
            <p:cNvSpPr/>
            <p:nvPr/>
          </p:nvSpPr>
          <p:spPr>
            <a:xfrm>
              <a:off x="10244440" y="26202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6" name="Oval 3955">
              <a:extLst>
                <a:ext uri="{FF2B5EF4-FFF2-40B4-BE49-F238E27FC236}">
                  <a16:creationId xmlns:a16="http://schemas.microsoft.com/office/drawing/2014/main" id="{323DE524-74EC-A0DA-3085-388FE5BBCAD2}"/>
                </a:ext>
              </a:extLst>
            </p:cNvPr>
            <p:cNvSpPr/>
            <p:nvPr/>
          </p:nvSpPr>
          <p:spPr>
            <a:xfrm>
              <a:off x="10528875" y="26202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7" name="Oval 3956">
              <a:extLst>
                <a:ext uri="{FF2B5EF4-FFF2-40B4-BE49-F238E27FC236}">
                  <a16:creationId xmlns:a16="http://schemas.microsoft.com/office/drawing/2014/main" id="{7B488B40-C2BF-84AD-F1D1-770FC2EE1E62}"/>
                </a:ext>
              </a:extLst>
            </p:cNvPr>
            <p:cNvSpPr/>
            <p:nvPr/>
          </p:nvSpPr>
          <p:spPr>
            <a:xfrm>
              <a:off x="850810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8" name="Oval 3957">
              <a:extLst>
                <a:ext uri="{FF2B5EF4-FFF2-40B4-BE49-F238E27FC236}">
                  <a16:creationId xmlns:a16="http://schemas.microsoft.com/office/drawing/2014/main" id="{EC2B9DE4-ABA4-33EA-F3BD-9CE9601AE706}"/>
                </a:ext>
              </a:extLst>
            </p:cNvPr>
            <p:cNvSpPr/>
            <p:nvPr/>
          </p:nvSpPr>
          <p:spPr>
            <a:xfrm>
              <a:off x="8792535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9" name="Oval 3958">
              <a:extLst>
                <a:ext uri="{FF2B5EF4-FFF2-40B4-BE49-F238E27FC236}">
                  <a16:creationId xmlns:a16="http://schemas.microsoft.com/office/drawing/2014/main" id="{D6B6ABEA-4C60-4413-2C4F-2D1F36FDD122}"/>
                </a:ext>
              </a:extLst>
            </p:cNvPr>
            <p:cNvSpPr/>
            <p:nvPr/>
          </p:nvSpPr>
          <p:spPr>
            <a:xfrm>
              <a:off x="9076970" y="23482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0" name="Oval 3959">
              <a:extLst>
                <a:ext uri="{FF2B5EF4-FFF2-40B4-BE49-F238E27FC236}">
                  <a16:creationId xmlns:a16="http://schemas.microsoft.com/office/drawing/2014/main" id="{18191B94-50A8-EA68-AD5C-6230EE6E75E8}"/>
                </a:ext>
              </a:extLst>
            </p:cNvPr>
            <p:cNvSpPr/>
            <p:nvPr/>
          </p:nvSpPr>
          <p:spPr>
            <a:xfrm>
              <a:off x="9376270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1" name="Oval 3960">
              <a:extLst>
                <a:ext uri="{FF2B5EF4-FFF2-40B4-BE49-F238E27FC236}">
                  <a16:creationId xmlns:a16="http://schemas.microsoft.com/office/drawing/2014/main" id="{B5CFED46-4DED-2211-7628-7E5B2B4F052F}"/>
                </a:ext>
              </a:extLst>
            </p:cNvPr>
            <p:cNvSpPr/>
            <p:nvPr/>
          </p:nvSpPr>
          <p:spPr>
            <a:xfrm>
              <a:off x="9660705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2" name="Oval 3961">
              <a:extLst>
                <a:ext uri="{FF2B5EF4-FFF2-40B4-BE49-F238E27FC236}">
                  <a16:creationId xmlns:a16="http://schemas.microsoft.com/office/drawing/2014/main" id="{E3F75B19-53A3-0F72-A121-64DE587D68AD}"/>
                </a:ext>
              </a:extLst>
            </p:cNvPr>
            <p:cNvSpPr/>
            <p:nvPr/>
          </p:nvSpPr>
          <p:spPr>
            <a:xfrm>
              <a:off x="994514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3" name="Oval 3962">
              <a:extLst>
                <a:ext uri="{FF2B5EF4-FFF2-40B4-BE49-F238E27FC236}">
                  <a16:creationId xmlns:a16="http://schemas.microsoft.com/office/drawing/2014/main" id="{8A29B753-8D4C-E275-CBCD-C4A44F9B24C2}"/>
                </a:ext>
              </a:extLst>
            </p:cNvPr>
            <p:cNvSpPr/>
            <p:nvPr/>
          </p:nvSpPr>
          <p:spPr>
            <a:xfrm>
              <a:off x="10244440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4" name="Oval 3963">
              <a:extLst>
                <a:ext uri="{FF2B5EF4-FFF2-40B4-BE49-F238E27FC236}">
                  <a16:creationId xmlns:a16="http://schemas.microsoft.com/office/drawing/2014/main" id="{EF031B01-317E-2476-6E4E-BE78C440E25B}"/>
                </a:ext>
              </a:extLst>
            </p:cNvPr>
            <p:cNvSpPr/>
            <p:nvPr/>
          </p:nvSpPr>
          <p:spPr>
            <a:xfrm>
              <a:off x="10528875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5" name="Oval 3964">
              <a:extLst>
                <a:ext uri="{FF2B5EF4-FFF2-40B4-BE49-F238E27FC236}">
                  <a16:creationId xmlns:a16="http://schemas.microsoft.com/office/drawing/2014/main" id="{98352E1D-DB62-A35A-B06C-A9BB74BE61C6}"/>
                </a:ext>
              </a:extLst>
            </p:cNvPr>
            <p:cNvSpPr/>
            <p:nvPr/>
          </p:nvSpPr>
          <p:spPr>
            <a:xfrm>
              <a:off x="8508100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6" name="Oval 3965">
              <a:extLst>
                <a:ext uri="{FF2B5EF4-FFF2-40B4-BE49-F238E27FC236}">
                  <a16:creationId xmlns:a16="http://schemas.microsoft.com/office/drawing/2014/main" id="{B20AD3C8-4EA4-0A9F-9960-71757510B54E}"/>
                </a:ext>
              </a:extLst>
            </p:cNvPr>
            <p:cNvSpPr/>
            <p:nvPr/>
          </p:nvSpPr>
          <p:spPr>
            <a:xfrm>
              <a:off x="8792535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7" name="Oval 3966">
              <a:extLst>
                <a:ext uri="{FF2B5EF4-FFF2-40B4-BE49-F238E27FC236}">
                  <a16:creationId xmlns:a16="http://schemas.microsoft.com/office/drawing/2014/main" id="{EB87EAF8-A230-BA15-5B21-E7017DCB1290}"/>
                </a:ext>
              </a:extLst>
            </p:cNvPr>
            <p:cNvSpPr/>
            <p:nvPr/>
          </p:nvSpPr>
          <p:spPr>
            <a:xfrm>
              <a:off x="9076970" y="20920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8" name="Oval 3967">
              <a:extLst>
                <a:ext uri="{FF2B5EF4-FFF2-40B4-BE49-F238E27FC236}">
                  <a16:creationId xmlns:a16="http://schemas.microsoft.com/office/drawing/2014/main" id="{3F1CE238-6AAC-37EF-1F73-B72883EF9700}"/>
                </a:ext>
              </a:extLst>
            </p:cNvPr>
            <p:cNvSpPr/>
            <p:nvPr/>
          </p:nvSpPr>
          <p:spPr>
            <a:xfrm>
              <a:off x="9376270" y="20841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9" name="Oval 3968">
              <a:extLst>
                <a:ext uri="{FF2B5EF4-FFF2-40B4-BE49-F238E27FC236}">
                  <a16:creationId xmlns:a16="http://schemas.microsoft.com/office/drawing/2014/main" id="{9D0CFA16-1DC6-048F-03D7-2E3EE84FCDC3}"/>
                </a:ext>
              </a:extLst>
            </p:cNvPr>
            <p:cNvSpPr/>
            <p:nvPr/>
          </p:nvSpPr>
          <p:spPr>
            <a:xfrm>
              <a:off x="9660705" y="20841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0" name="Oval 3969">
              <a:extLst>
                <a:ext uri="{FF2B5EF4-FFF2-40B4-BE49-F238E27FC236}">
                  <a16:creationId xmlns:a16="http://schemas.microsoft.com/office/drawing/2014/main" id="{736E74BF-887A-880C-1C7A-620E94652849}"/>
                </a:ext>
              </a:extLst>
            </p:cNvPr>
            <p:cNvSpPr/>
            <p:nvPr/>
          </p:nvSpPr>
          <p:spPr>
            <a:xfrm>
              <a:off x="9945140" y="208812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1" name="Oval 3970">
              <a:extLst>
                <a:ext uri="{FF2B5EF4-FFF2-40B4-BE49-F238E27FC236}">
                  <a16:creationId xmlns:a16="http://schemas.microsoft.com/office/drawing/2014/main" id="{1A0EE8C2-7ACA-2E1F-AE7F-63BD1353BCEC}"/>
                </a:ext>
              </a:extLst>
            </p:cNvPr>
            <p:cNvSpPr/>
            <p:nvPr/>
          </p:nvSpPr>
          <p:spPr>
            <a:xfrm>
              <a:off x="10244440" y="20946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2" name="Oval 3971">
              <a:extLst>
                <a:ext uri="{FF2B5EF4-FFF2-40B4-BE49-F238E27FC236}">
                  <a16:creationId xmlns:a16="http://schemas.microsoft.com/office/drawing/2014/main" id="{58FA3FAD-ECC8-10CD-DAC0-16EBACEDAFEE}"/>
                </a:ext>
              </a:extLst>
            </p:cNvPr>
            <p:cNvSpPr/>
            <p:nvPr/>
          </p:nvSpPr>
          <p:spPr>
            <a:xfrm>
              <a:off x="10528875" y="20946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3" name="Oval 3972">
              <a:extLst>
                <a:ext uri="{FF2B5EF4-FFF2-40B4-BE49-F238E27FC236}">
                  <a16:creationId xmlns:a16="http://schemas.microsoft.com/office/drawing/2014/main" id="{80D9FEB5-0AA4-BE8C-D350-C02AA6D027A7}"/>
                </a:ext>
              </a:extLst>
            </p:cNvPr>
            <p:cNvSpPr/>
            <p:nvPr/>
          </p:nvSpPr>
          <p:spPr>
            <a:xfrm>
              <a:off x="8508100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4" name="Oval 3973">
              <a:extLst>
                <a:ext uri="{FF2B5EF4-FFF2-40B4-BE49-F238E27FC236}">
                  <a16:creationId xmlns:a16="http://schemas.microsoft.com/office/drawing/2014/main" id="{A470D87E-EFDD-616F-60D3-C82D68437922}"/>
                </a:ext>
              </a:extLst>
            </p:cNvPr>
            <p:cNvSpPr/>
            <p:nvPr/>
          </p:nvSpPr>
          <p:spPr>
            <a:xfrm>
              <a:off x="8792535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5" name="Oval 3974">
              <a:extLst>
                <a:ext uri="{FF2B5EF4-FFF2-40B4-BE49-F238E27FC236}">
                  <a16:creationId xmlns:a16="http://schemas.microsoft.com/office/drawing/2014/main" id="{DABBB3C2-69FD-35A1-CFDD-45481DA75E3E}"/>
                </a:ext>
              </a:extLst>
            </p:cNvPr>
            <p:cNvSpPr/>
            <p:nvPr/>
          </p:nvSpPr>
          <p:spPr>
            <a:xfrm>
              <a:off x="9076970" y="18227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6" name="Oval 3975">
              <a:extLst>
                <a:ext uri="{FF2B5EF4-FFF2-40B4-BE49-F238E27FC236}">
                  <a16:creationId xmlns:a16="http://schemas.microsoft.com/office/drawing/2014/main" id="{1F7B54D0-A963-E2CB-722B-35C3AB7FB9CF}"/>
                </a:ext>
              </a:extLst>
            </p:cNvPr>
            <p:cNvSpPr/>
            <p:nvPr/>
          </p:nvSpPr>
          <p:spPr>
            <a:xfrm>
              <a:off x="9376270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7" name="Oval 3976">
              <a:extLst>
                <a:ext uri="{FF2B5EF4-FFF2-40B4-BE49-F238E27FC236}">
                  <a16:creationId xmlns:a16="http://schemas.microsoft.com/office/drawing/2014/main" id="{C4169DB0-9D3A-BE4C-BAA0-7713ABC499C4}"/>
                </a:ext>
              </a:extLst>
            </p:cNvPr>
            <p:cNvSpPr/>
            <p:nvPr/>
          </p:nvSpPr>
          <p:spPr>
            <a:xfrm>
              <a:off x="9660705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8" name="Oval 3977">
              <a:extLst>
                <a:ext uri="{FF2B5EF4-FFF2-40B4-BE49-F238E27FC236}">
                  <a16:creationId xmlns:a16="http://schemas.microsoft.com/office/drawing/2014/main" id="{E5CE2085-DF83-00B5-7089-8B51984B55F4}"/>
                </a:ext>
              </a:extLst>
            </p:cNvPr>
            <p:cNvSpPr/>
            <p:nvPr/>
          </p:nvSpPr>
          <p:spPr>
            <a:xfrm>
              <a:off x="9945140" y="18187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9" name="Oval 3978">
              <a:extLst>
                <a:ext uri="{FF2B5EF4-FFF2-40B4-BE49-F238E27FC236}">
                  <a16:creationId xmlns:a16="http://schemas.microsoft.com/office/drawing/2014/main" id="{21AF539D-D4F0-8C42-FE4B-917D6AF4777C}"/>
                </a:ext>
              </a:extLst>
            </p:cNvPr>
            <p:cNvSpPr/>
            <p:nvPr/>
          </p:nvSpPr>
          <p:spPr>
            <a:xfrm>
              <a:off x="10244440" y="18253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0" name="Oval 3979">
              <a:extLst>
                <a:ext uri="{FF2B5EF4-FFF2-40B4-BE49-F238E27FC236}">
                  <a16:creationId xmlns:a16="http://schemas.microsoft.com/office/drawing/2014/main" id="{1C58C678-CCC6-57D6-E86B-B07E863566A7}"/>
                </a:ext>
              </a:extLst>
            </p:cNvPr>
            <p:cNvSpPr/>
            <p:nvPr/>
          </p:nvSpPr>
          <p:spPr>
            <a:xfrm>
              <a:off x="10528875" y="18253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1" name="Oval 3980">
              <a:extLst>
                <a:ext uri="{FF2B5EF4-FFF2-40B4-BE49-F238E27FC236}">
                  <a16:creationId xmlns:a16="http://schemas.microsoft.com/office/drawing/2014/main" id="{9AF573B6-1650-AE62-DB50-B45743A402D3}"/>
                </a:ext>
              </a:extLst>
            </p:cNvPr>
            <p:cNvSpPr/>
            <p:nvPr/>
          </p:nvSpPr>
          <p:spPr>
            <a:xfrm>
              <a:off x="850810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2" name="Oval 3981">
              <a:extLst>
                <a:ext uri="{FF2B5EF4-FFF2-40B4-BE49-F238E27FC236}">
                  <a16:creationId xmlns:a16="http://schemas.microsoft.com/office/drawing/2014/main" id="{12338452-186B-8E8F-AF72-442714F8F406}"/>
                </a:ext>
              </a:extLst>
            </p:cNvPr>
            <p:cNvSpPr/>
            <p:nvPr/>
          </p:nvSpPr>
          <p:spPr>
            <a:xfrm>
              <a:off x="8792535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3" name="Oval 3982">
              <a:extLst>
                <a:ext uri="{FF2B5EF4-FFF2-40B4-BE49-F238E27FC236}">
                  <a16:creationId xmlns:a16="http://schemas.microsoft.com/office/drawing/2014/main" id="{93945BB3-58CF-3AD4-DB1B-F72E08182CDF}"/>
                </a:ext>
              </a:extLst>
            </p:cNvPr>
            <p:cNvSpPr/>
            <p:nvPr/>
          </p:nvSpPr>
          <p:spPr>
            <a:xfrm>
              <a:off x="9076970" y="15481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4" name="Oval 3983">
              <a:extLst>
                <a:ext uri="{FF2B5EF4-FFF2-40B4-BE49-F238E27FC236}">
                  <a16:creationId xmlns:a16="http://schemas.microsoft.com/office/drawing/2014/main" id="{9B24AF7B-F3F5-545B-6C8F-98E47F385E72}"/>
                </a:ext>
              </a:extLst>
            </p:cNvPr>
            <p:cNvSpPr/>
            <p:nvPr/>
          </p:nvSpPr>
          <p:spPr>
            <a:xfrm>
              <a:off x="9376270" y="15402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5" name="Oval 3984">
              <a:extLst>
                <a:ext uri="{FF2B5EF4-FFF2-40B4-BE49-F238E27FC236}">
                  <a16:creationId xmlns:a16="http://schemas.microsoft.com/office/drawing/2014/main" id="{7820D725-5364-BE72-CBE1-8168968904C7}"/>
                </a:ext>
              </a:extLst>
            </p:cNvPr>
            <p:cNvSpPr/>
            <p:nvPr/>
          </p:nvSpPr>
          <p:spPr>
            <a:xfrm>
              <a:off x="9660705" y="154027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6" name="Oval 3985">
              <a:extLst>
                <a:ext uri="{FF2B5EF4-FFF2-40B4-BE49-F238E27FC236}">
                  <a16:creationId xmlns:a16="http://schemas.microsoft.com/office/drawing/2014/main" id="{3E4CC782-BB85-B8F4-D9AE-EA3FA9301320}"/>
                </a:ext>
              </a:extLst>
            </p:cNvPr>
            <p:cNvSpPr/>
            <p:nvPr/>
          </p:nvSpPr>
          <p:spPr>
            <a:xfrm>
              <a:off x="994514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7" name="Oval 3986">
              <a:extLst>
                <a:ext uri="{FF2B5EF4-FFF2-40B4-BE49-F238E27FC236}">
                  <a16:creationId xmlns:a16="http://schemas.microsoft.com/office/drawing/2014/main" id="{A31B4F07-0585-BE47-AC2A-FFAC7FF6824E}"/>
                </a:ext>
              </a:extLst>
            </p:cNvPr>
            <p:cNvSpPr/>
            <p:nvPr/>
          </p:nvSpPr>
          <p:spPr>
            <a:xfrm>
              <a:off x="10244440" y="15507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8" name="Oval 3987">
              <a:extLst>
                <a:ext uri="{FF2B5EF4-FFF2-40B4-BE49-F238E27FC236}">
                  <a16:creationId xmlns:a16="http://schemas.microsoft.com/office/drawing/2014/main" id="{CF92C6E8-C7D2-6EAB-C6EF-9245B82D37EE}"/>
                </a:ext>
              </a:extLst>
            </p:cNvPr>
            <p:cNvSpPr/>
            <p:nvPr/>
          </p:nvSpPr>
          <p:spPr>
            <a:xfrm>
              <a:off x="10528875" y="155078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9" name="Oval 3988">
              <a:extLst>
                <a:ext uri="{FF2B5EF4-FFF2-40B4-BE49-F238E27FC236}">
                  <a16:creationId xmlns:a16="http://schemas.microsoft.com/office/drawing/2014/main" id="{E5FBF119-5EB0-740C-0279-CB64B19151B1}"/>
                </a:ext>
              </a:extLst>
            </p:cNvPr>
            <p:cNvSpPr/>
            <p:nvPr/>
          </p:nvSpPr>
          <p:spPr>
            <a:xfrm>
              <a:off x="850810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0" name="Oval 3989">
              <a:extLst>
                <a:ext uri="{FF2B5EF4-FFF2-40B4-BE49-F238E27FC236}">
                  <a16:creationId xmlns:a16="http://schemas.microsoft.com/office/drawing/2014/main" id="{2613634D-005D-A1EE-ADD1-998B3930DCEC}"/>
                </a:ext>
              </a:extLst>
            </p:cNvPr>
            <p:cNvSpPr/>
            <p:nvPr/>
          </p:nvSpPr>
          <p:spPr>
            <a:xfrm>
              <a:off x="8792535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1" name="Oval 3990">
              <a:extLst>
                <a:ext uri="{FF2B5EF4-FFF2-40B4-BE49-F238E27FC236}">
                  <a16:creationId xmlns:a16="http://schemas.microsoft.com/office/drawing/2014/main" id="{4AE9A67B-43BA-B53B-092C-A228D3DAFD37}"/>
                </a:ext>
              </a:extLst>
            </p:cNvPr>
            <p:cNvSpPr/>
            <p:nvPr/>
          </p:nvSpPr>
          <p:spPr>
            <a:xfrm>
              <a:off x="9076970" y="127883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2" name="Oval 3991">
              <a:extLst>
                <a:ext uri="{FF2B5EF4-FFF2-40B4-BE49-F238E27FC236}">
                  <a16:creationId xmlns:a16="http://schemas.microsoft.com/office/drawing/2014/main" id="{78CC688C-795B-3431-3956-4508E3CB779F}"/>
                </a:ext>
              </a:extLst>
            </p:cNvPr>
            <p:cNvSpPr/>
            <p:nvPr/>
          </p:nvSpPr>
          <p:spPr>
            <a:xfrm>
              <a:off x="9376270" y="127094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3" name="Oval 3992">
              <a:extLst>
                <a:ext uri="{FF2B5EF4-FFF2-40B4-BE49-F238E27FC236}">
                  <a16:creationId xmlns:a16="http://schemas.microsoft.com/office/drawing/2014/main" id="{CB25DE47-ACCA-CCDB-4662-BF974407AE5F}"/>
                </a:ext>
              </a:extLst>
            </p:cNvPr>
            <p:cNvSpPr/>
            <p:nvPr/>
          </p:nvSpPr>
          <p:spPr>
            <a:xfrm>
              <a:off x="9660705" y="127094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4" name="Oval 3993">
              <a:extLst>
                <a:ext uri="{FF2B5EF4-FFF2-40B4-BE49-F238E27FC236}">
                  <a16:creationId xmlns:a16="http://schemas.microsoft.com/office/drawing/2014/main" id="{A7AC56CB-D3B3-7E3E-31ED-255A776B66DF}"/>
                </a:ext>
              </a:extLst>
            </p:cNvPr>
            <p:cNvSpPr/>
            <p:nvPr/>
          </p:nvSpPr>
          <p:spPr>
            <a:xfrm>
              <a:off x="994514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5" name="Oval 3994">
              <a:extLst>
                <a:ext uri="{FF2B5EF4-FFF2-40B4-BE49-F238E27FC236}">
                  <a16:creationId xmlns:a16="http://schemas.microsoft.com/office/drawing/2014/main" id="{BBA43C28-E098-3812-C7FA-0544C792742D}"/>
                </a:ext>
              </a:extLst>
            </p:cNvPr>
            <p:cNvSpPr/>
            <p:nvPr/>
          </p:nvSpPr>
          <p:spPr>
            <a:xfrm>
              <a:off x="10244440" y="128145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6" name="Oval 3995">
              <a:extLst>
                <a:ext uri="{FF2B5EF4-FFF2-40B4-BE49-F238E27FC236}">
                  <a16:creationId xmlns:a16="http://schemas.microsoft.com/office/drawing/2014/main" id="{D29F6E1E-053C-471D-6E10-4ED29CF8D442}"/>
                </a:ext>
              </a:extLst>
            </p:cNvPr>
            <p:cNvSpPr/>
            <p:nvPr/>
          </p:nvSpPr>
          <p:spPr>
            <a:xfrm>
              <a:off x="10528875" y="12814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7" name="Rectangle 3996">
              <a:extLst>
                <a:ext uri="{FF2B5EF4-FFF2-40B4-BE49-F238E27FC236}">
                  <a16:creationId xmlns:a16="http://schemas.microsoft.com/office/drawing/2014/main" id="{E8DC83D6-7336-BFA2-C8A9-26DD25201F3B}"/>
                </a:ext>
              </a:extLst>
            </p:cNvPr>
            <p:cNvSpPr/>
            <p:nvPr/>
          </p:nvSpPr>
          <p:spPr>
            <a:xfrm>
              <a:off x="7784371" y="883708"/>
              <a:ext cx="2975084" cy="27574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8" name="Oval 3997">
              <a:extLst>
                <a:ext uri="{FF2B5EF4-FFF2-40B4-BE49-F238E27FC236}">
                  <a16:creationId xmlns:a16="http://schemas.microsoft.com/office/drawing/2014/main" id="{AF2FA2CF-D1FB-0863-41A4-130B95106239}"/>
                </a:ext>
              </a:extLst>
            </p:cNvPr>
            <p:cNvSpPr/>
            <p:nvPr/>
          </p:nvSpPr>
          <p:spPr>
            <a:xfrm>
              <a:off x="7879619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9" name="Oval 3998">
              <a:extLst>
                <a:ext uri="{FF2B5EF4-FFF2-40B4-BE49-F238E27FC236}">
                  <a16:creationId xmlns:a16="http://schemas.microsoft.com/office/drawing/2014/main" id="{CC63E2C7-661D-1D8A-A977-FC095FCD8F78}"/>
                </a:ext>
              </a:extLst>
            </p:cNvPr>
            <p:cNvSpPr/>
            <p:nvPr/>
          </p:nvSpPr>
          <p:spPr>
            <a:xfrm>
              <a:off x="8164054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0" name="Oval 3999">
              <a:extLst>
                <a:ext uri="{FF2B5EF4-FFF2-40B4-BE49-F238E27FC236}">
                  <a16:creationId xmlns:a16="http://schemas.microsoft.com/office/drawing/2014/main" id="{8132A0C1-A3DA-8CB5-D3BF-AF0E0FBCDB51}"/>
                </a:ext>
              </a:extLst>
            </p:cNvPr>
            <p:cNvSpPr/>
            <p:nvPr/>
          </p:nvSpPr>
          <p:spPr>
            <a:xfrm>
              <a:off x="8448489" y="33692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1" name="Oval 4000">
              <a:extLst>
                <a:ext uri="{FF2B5EF4-FFF2-40B4-BE49-F238E27FC236}">
                  <a16:creationId xmlns:a16="http://schemas.microsoft.com/office/drawing/2014/main" id="{F7F88072-2F66-A0DF-D4D0-8CC6625BBB63}"/>
                </a:ext>
              </a:extLst>
            </p:cNvPr>
            <p:cNvSpPr/>
            <p:nvPr/>
          </p:nvSpPr>
          <p:spPr>
            <a:xfrm>
              <a:off x="8747789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2" name="Oval 4001">
              <a:extLst>
                <a:ext uri="{FF2B5EF4-FFF2-40B4-BE49-F238E27FC236}">
                  <a16:creationId xmlns:a16="http://schemas.microsoft.com/office/drawing/2014/main" id="{01A0245C-106F-BF3F-F052-07EABF7CF2B3}"/>
                </a:ext>
              </a:extLst>
            </p:cNvPr>
            <p:cNvSpPr/>
            <p:nvPr/>
          </p:nvSpPr>
          <p:spPr>
            <a:xfrm>
              <a:off x="9032224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3" name="Oval 4002">
              <a:extLst>
                <a:ext uri="{FF2B5EF4-FFF2-40B4-BE49-F238E27FC236}">
                  <a16:creationId xmlns:a16="http://schemas.microsoft.com/office/drawing/2014/main" id="{7F093F39-B9EC-E363-ADB5-807D64205EC2}"/>
                </a:ext>
              </a:extLst>
            </p:cNvPr>
            <p:cNvSpPr/>
            <p:nvPr/>
          </p:nvSpPr>
          <p:spPr>
            <a:xfrm>
              <a:off x="9316659" y="33652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4" name="Oval 4003">
              <a:extLst>
                <a:ext uri="{FF2B5EF4-FFF2-40B4-BE49-F238E27FC236}">
                  <a16:creationId xmlns:a16="http://schemas.microsoft.com/office/drawing/2014/main" id="{45623CCF-3163-7D23-2D35-A2A2464ECAB4}"/>
                </a:ext>
              </a:extLst>
            </p:cNvPr>
            <p:cNvSpPr/>
            <p:nvPr/>
          </p:nvSpPr>
          <p:spPr>
            <a:xfrm>
              <a:off x="9615959" y="33718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5" name="Oval 4004">
              <a:extLst>
                <a:ext uri="{FF2B5EF4-FFF2-40B4-BE49-F238E27FC236}">
                  <a16:creationId xmlns:a16="http://schemas.microsoft.com/office/drawing/2014/main" id="{BB1EF334-BE5A-34F7-E305-5BB04592164E}"/>
                </a:ext>
              </a:extLst>
            </p:cNvPr>
            <p:cNvSpPr/>
            <p:nvPr/>
          </p:nvSpPr>
          <p:spPr>
            <a:xfrm>
              <a:off x="9900394" y="33718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6" name="Oval 4005">
              <a:extLst>
                <a:ext uri="{FF2B5EF4-FFF2-40B4-BE49-F238E27FC236}">
                  <a16:creationId xmlns:a16="http://schemas.microsoft.com/office/drawing/2014/main" id="{7DA49E71-9A42-968B-48AF-E3E5A0F957A3}"/>
                </a:ext>
              </a:extLst>
            </p:cNvPr>
            <p:cNvSpPr/>
            <p:nvPr/>
          </p:nvSpPr>
          <p:spPr>
            <a:xfrm>
              <a:off x="10184829" y="337580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7" name="Oval 4006">
              <a:extLst>
                <a:ext uri="{FF2B5EF4-FFF2-40B4-BE49-F238E27FC236}">
                  <a16:creationId xmlns:a16="http://schemas.microsoft.com/office/drawing/2014/main" id="{48761A41-D3AD-935B-6189-F47D733012C5}"/>
                </a:ext>
              </a:extLst>
            </p:cNvPr>
            <p:cNvSpPr/>
            <p:nvPr/>
          </p:nvSpPr>
          <p:spPr>
            <a:xfrm>
              <a:off x="10469264" y="3382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8" name="Oval 4007">
              <a:extLst>
                <a:ext uri="{FF2B5EF4-FFF2-40B4-BE49-F238E27FC236}">
                  <a16:creationId xmlns:a16="http://schemas.microsoft.com/office/drawing/2014/main" id="{3DDACE91-41D9-3417-C348-DDEF75120D61}"/>
                </a:ext>
              </a:extLst>
            </p:cNvPr>
            <p:cNvSpPr/>
            <p:nvPr/>
          </p:nvSpPr>
          <p:spPr>
            <a:xfrm>
              <a:off x="7879619" y="309597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9" name="Oval 4008">
              <a:extLst>
                <a:ext uri="{FF2B5EF4-FFF2-40B4-BE49-F238E27FC236}">
                  <a16:creationId xmlns:a16="http://schemas.microsoft.com/office/drawing/2014/main" id="{FE647D83-F284-2E84-E8CD-46A9B126C012}"/>
                </a:ext>
              </a:extLst>
            </p:cNvPr>
            <p:cNvSpPr/>
            <p:nvPr/>
          </p:nvSpPr>
          <p:spPr>
            <a:xfrm>
              <a:off x="8164054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0" name="Oval 4009">
              <a:extLst>
                <a:ext uri="{FF2B5EF4-FFF2-40B4-BE49-F238E27FC236}">
                  <a16:creationId xmlns:a16="http://schemas.microsoft.com/office/drawing/2014/main" id="{525A0205-D36C-BE95-C754-3DEED9EC6366}"/>
                </a:ext>
              </a:extLst>
            </p:cNvPr>
            <p:cNvSpPr/>
            <p:nvPr/>
          </p:nvSpPr>
          <p:spPr>
            <a:xfrm>
              <a:off x="8448489" y="309991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1" name="Oval 4010">
              <a:extLst>
                <a:ext uri="{FF2B5EF4-FFF2-40B4-BE49-F238E27FC236}">
                  <a16:creationId xmlns:a16="http://schemas.microsoft.com/office/drawing/2014/main" id="{318BD42E-666B-9692-B8A3-21C6BC7C24E4}"/>
                </a:ext>
              </a:extLst>
            </p:cNvPr>
            <p:cNvSpPr/>
            <p:nvPr/>
          </p:nvSpPr>
          <p:spPr>
            <a:xfrm>
              <a:off x="8747789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2" name="Oval 4011">
              <a:extLst>
                <a:ext uri="{FF2B5EF4-FFF2-40B4-BE49-F238E27FC236}">
                  <a16:creationId xmlns:a16="http://schemas.microsoft.com/office/drawing/2014/main" id="{440FED31-6287-ED5A-620E-0B878BBB66E0}"/>
                </a:ext>
              </a:extLst>
            </p:cNvPr>
            <p:cNvSpPr/>
            <p:nvPr/>
          </p:nvSpPr>
          <p:spPr>
            <a:xfrm>
              <a:off x="9032224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3" name="Oval 4012">
              <a:extLst>
                <a:ext uri="{FF2B5EF4-FFF2-40B4-BE49-F238E27FC236}">
                  <a16:creationId xmlns:a16="http://schemas.microsoft.com/office/drawing/2014/main" id="{ED938700-954C-7FDE-9D1E-E7B3CC6BB66E}"/>
                </a:ext>
              </a:extLst>
            </p:cNvPr>
            <p:cNvSpPr/>
            <p:nvPr/>
          </p:nvSpPr>
          <p:spPr>
            <a:xfrm>
              <a:off x="9316659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4" name="Oval 4013">
              <a:extLst>
                <a:ext uri="{FF2B5EF4-FFF2-40B4-BE49-F238E27FC236}">
                  <a16:creationId xmlns:a16="http://schemas.microsoft.com/office/drawing/2014/main" id="{9982FE44-4C0E-BBE2-2DA3-49E1E9EA67CA}"/>
                </a:ext>
              </a:extLst>
            </p:cNvPr>
            <p:cNvSpPr/>
            <p:nvPr/>
          </p:nvSpPr>
          <p:spPr>
            <a:xfrm>
              <a:off x="9615959" y="31025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5" name="Oval 4014">
              <a:extLst>
                <a:ext uri="{FF2B5EF4-FFF2-40B4-BE49-F238E27FC236}">
                  <a16:creationId xmlns:a16="http://schemas.microsoft.com/office/drawing/2014/main" id="{FCE594B1-3A1B-D9F8-C8F5-96AF3A4F9A91}"/>
                </a:ext>
              </a:extLst>
            </p:cNvPr>
            <p:cNvSpPr/>
            <p:nvPr/>
          </p:nvSpPr>
          <p:spPr>
            <a:xfrm>
              <a:off x="9900394" y="310254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6" name="Oval 4015">
              <a:extLst>
                <a:ext uri="{FF2B5EF4-FFF2-40B4-BE49-F238E27FC236}">
                  <a16:creationId xmlns:a16="http://schemas.microsoft.com/office/drawing/2014/main" id="{3088E424-C941-868C-F749-8BAE95EABF91}"/>
                </a:ext>
              </a:extLst>
            </p:cNvPr>
            <p:cNvSpPr/>
            <p:nvPr/>
          </p:nvSpPr>
          <p:spPr>
            <a:xfrm>
              <a:off x="10184829" y="310648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7" name="Oval 4016">
              <a:extLst>
                <a:ext uri="{FF2B5EF4-FFF2-40B4-BE49-F238E27FC236}">
                  <a16:creationId xmlns:a16="http://schemas.microsoft.com/office/drawing/2014/main" id="{AAEA4B02-0996-CFA5-BB4B-75F82DA601D8}"/>
                </a:ext>
              </a:extLst>
            </p:cNvPr>
            <p:cNvSpPr/>
            <p:nvPr/>
          </p:nvSpPr>
          <p:spPr>
            <a:xfrm>
              <a:off x="10469264" y="311305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8" name="Oval 4017">
              <a:extLst>
                <a:ext uri="{FF2B5EF4-FFF2-40B4-BE49-F238E27FC236}">
                  <a16:creationId xmlns:a16="http://schemas.microsoft.com/office/drawing/2014/main" id="{42E1C66C-7156-5697-2473-9BAE89A6D695}"/>
                </a:ext>
              </a:extLst>
            </p:cNvPr>
            <p:cNvSpPr/>
            <p:nvPr/>
          </p:nvSpPr>
          <p:spPr>
            <a:xfrm>
              <a:off x="7879619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9" name="Oval 4018">
              <a:extLst>
                <a:ext uri="{FF2B5EF4-FFF2-40B4-BE49-F238E27FC236}">
                  <a16:creationId xmlns:a16="http://schemas.microsoft.com/office/drawing/2014/main" id="{89FF6D8D-A726-96FD-9A20-5B2840A2664E}"/>
                </a:ext>
              </a:extLst>
            </p:cNvPr>
            <p:cNvSpPr/>
            <p:nvPr/>
          </p:nvSpPr>
          <p:spPr>
            <a:xfrm>
              <a:off x="8164054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0" name="Oval 4019">
              <a:extLst>
                <a:ext uri="{FF2B5EF4-FFF2-40B4-BE49-F238E27FC236}">
                  <a16:creationId xmlns:a16="http://schemas.microsoft.com/office/drawing/2014/main" id="{50B46A3F-0842-B257-BBA8-9434C76B46ED}"/>
                </a:ext>
              </a:extLst>
            </p:cNvPr>
            <p:cNvSpPr/>
            <p:nvPr/>
          </p:nvSpPr>
          <p:spPr>
            <a:xfrm>
              <a:off x="8448489" y="28410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1" name="Oval 4020">
              <a:extLst>
                <a:ext uri="{FF2B5EF4-FFF2-40B4-BE49-F238E27FC236}">
                  <a16:creationId xmlns:a16="http://schemas.microsoft.com/office/drawing/2014/main" id="{2D5FC300-19DA-493A-FC9E-C0CA9ADB8DFA}"/>
                </a:ext>
              </a:extLst>
            </p:cNvPr>
            <p:cNvSpPr/>
            <p:nvPr/>
          </p:nvSpPr>
          <p:spPr>
            <a:xfrm>
              <a:off x="8747789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2" name="Oval 4021">
              <a:extLst>
                <a:ext uri="{FF2B5EF4-FFF2-40B4-BE49-F238E27FC236}">
                  <a16:creationId xmlns:a16="http://schemas.microsoft.com/office/drawing/2014/main" id="{46082C96-DF72-4157-822F-2E7D393052E7}"/>
                </a:ext>
              </a:extLst>
            </p:cNvPr>
            <p:cNvSpPr/>
            <p:nvPr/>
          </p:nvSpPr>
          <p:spPr>
            <a:xfrm>
              <a:off x="9032224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3" name="Oval 4022">
              <a:extLst>
                <a:ext uri="{FF2B5EF4-FFF2-40B4-BE49-F238E27FC236}">
                  <a16:creationId xmlns:a16="http://schemas.microsoft.com/office/drawing/2014/main" id="{DB68E2F2-1008-29CA-D16E-8510C6A9758C}"/>
                </a:ext>
              </a:extLst>
            </p:cNvPr>
            <p:cNvSpPr/>
            <p:nvPr/>
          </p:nvSpPr>
          <p:spPr>
            <a:xfrm>
              <a:off x="9316659" y="283715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4" name="Oval 4023">
              <a:extLst>
                <a:ext uri="{FF2B5EF4-FFF2-40B4-BE49-F238E27FC236}">
                  <a16:creationId xmlns:a16="http://schemas.microsoft.com/office/drawing/2014/main" id="{485B1274-8E74-4A24-89CA-BB45A9A6D029}"/>
                </a:ext>
              </a:extLst>
            </p:cNvPr>
            <p:cNvSpPr/>
            <p:nvPr/>
          </p:nvSpPr>
          <p:spPr>
            <a:xfrm>
              <a:off x="9615959" y="284372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5" name="Oval 4024">
              <a:extLst>
                <a:ext uri="{FF2B5EF4-FFF2-40B4-BE49-F238E27FC236}">
                  <a16:creationId xmlns:a16="http://schemas.microsoft.com/office/drawing/2014/main" id="{D789FFEB-5499-B3F6-7391-5C5E2D6498DE}"/>
                </a:ext>
              </a:extLst>
            </p:cNvPr>
            <p:cNvSpPr/>
            <p:nvPr/>
          </p:nvSpPr>
          <p:spPr>
            <a:xfrm>
              <a:off x="9900394" y="28437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6" name="Oval 4025">
              <a:extLst>
                <a:ext uri="{FF2B5EF4-FFF2-40B4-BE49-F238E27FC236}">
                  <a16:creationId xmlns:a16="http://schemas.microsoft.com/office/drawing/2014/main" id="{4771AAFD-B145-6E78-631A-FF7096D2E514}"/>
                </a:ext>
              </a:extLst>
            </p:cNvPr>
            <p:cNvSpPr/>
            <p:nvPr/>
          </p:nvSpPr>
          <p:spPr>
            <a:xfrm>
              <a:off x="10184829" y="284766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7" name="Oval 4026">
              <a:extLst>
                <a:ext uri="{FF2B5EF4-FFF2-40B4-BE49-F238E27FC236}">
                  <a16:creationId xmlns:a16="http://schemas.microsoft.com/office/drawing/2014/main" id="{F1BE712E-3795-AEC9-82E8-343CA5F3FD3C}"/>
                </a:ext>
              </a:extLst>
            </p:cNvPr>
            <p:cNvSpPr/>
            <p:nvPr/>
          </p:nvSpPr>
          <p:spPr>
            <a:xfrm>
              <a:off x="10469264" y="285423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8" name="Oval 4027">
              <a:extLst>
                <a:ext uri="{FF2B5EF4-FFF2-40B4-BE49-F238E27FC236}">
                  <a16:creationId xmlns:a16="http://schemas.microsoft.com/office/drawing/2014/main" id="{5B51907F-F82E-8DE0-31BA-A38DE47BDAD1}"/>
                </a:ext>
              </a:extLst>
            </p:cNvPr>
            <p:cNvSpPr/>
            <p:nvPr/>
          </p:nvSpPr>
          <p:spPr>
            <a:xfrm>
              <a:off x="7879619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9" name="Oval 4028">
              <a:extLst>
                <a:ext uri="{FF2B5EF4-FFF2-40B4-BE49-F238E27FC236}">
                  <a16:creationId xmlns:a16="http://schemas.microsoft.com/office/drawing/2014/main" id="{0DD2E5EB-89D1-3900-05CE-0C74E8628F24}"/>
                </a:ext>
              </a:extLst>
            </p:cNvPr>
            <p:cNvSpPr/>
            <p:nvPr/>
          </p:nvSpPr>
          <p:spPr>
            <a:xfrm>
              <a:off x="8164054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0" name="Oval 4029">
              <a:extLst>
                <a:ext uri="{FF2B5EF4-FFF2-40B4-BE49-F238E27FC236}">
                  <a16:creationId xmlns:a16="http://schemas.microsoft.com/office/drawing/2014/main" id="{FF444A66-0BC7-D30E-A4FC-BE7BA7B4B2DC}"/>
                </a:ext>
              </a:extLst>
            </p:cNvPr>
            <p:cNvSpPr/>
            <p:nvPr/>
          </p:nvSpPr>
          <p:spPr>
            <a:xfrm>
              <a:off x="8448489" y="25717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1" name="Oval 4030">
              <a:extLst>
                <a:ext uri="{FF2B5EF4-FFF2-40B4-BE49-F238E27FC236}">
                  <a16:creationId xmlns:a16="http://schemas.microsoft.com/office/drawing/2014/main" id="{F038BFFF-4D9A-6047-76C1-96710220DE3C}"/>
                </a:ext>
              </a:extLst>
            </p:cNvPr>
            <p:cNvSpPr/>
            <p:nvPr/>
          </p:nvSpPr>
          <p:spPr>
            <a:xfrm>
              <a:off x="8747789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2" name="Oval 4031">
              <a:extLst>
                <a:ext uri="{FF2B5EF4-FFF2-40B4-BE49-F238E27FC236}">
                  <a16:creationId xmlns:a16="http://schemas.microsoft.com/office/drawing/2014/main" id="{6C9FAFEB-2A9A-2BB5-57F4-20E659780B2D}"/>
                </a:ext>
              </a:extLst>
            </p:cNvPr>
            <p:cNvSpPr/>
            <p:nvPr/>
          </p:nvSpPr>
          <p:spPr>
            <a:xfrm>
              <a:off x="9032224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3" name="Oval 4032">
              <a:extLst>
                <a:ext uri="{FF2B5EF4-FFF2-40B4-BE49-F238E27FC236}">
                  <a16:creationId xmlns:a16="http://schemas.microsoft.com/office/drawing/2014/main" id="{29DD7A62-E97D-D79B-B402-2FF6EE87837C}"/>
                </a:ext>
              </a:extLst>
            </p:cNvPr>
            <p:cNvSpPr/>
            <p:nvPr/>
          </p:nvSpPr>
          <p:spPr>
            <a:xfrm>
              <a:off x="9316659" y="256782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4" name="Oval 4033">
              <a:extLst>
                <a:ext uri="{FF2B5EF4-FFF2-40B4-BE49-F238E27FC236}">
                  <a16:creationId xmlns:a16="http://schemas.microsoft.com/office/drawing/2014/main" id="{21DAF077-B301-269A-9050-02E72C8B643A}"/>
                </a:ext>
              </a:extLst>
            </p:cNvPr>
            <p:cNvSpPr/>
            <p:nvPr/>
          </p:nvSpPr>
          <p:spPr>
            <a:xfrm>
              <a:off x="9615959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5" name="Oval 4034">
              <a:extLst>
                <a:ext uri="{FF2B5EF4-FFF2-40B4-BE49-F238E27FC236}">
                  <a16:creationId xmlns:a16="http://schemas.microsoft.com/office/drawing/2014/main" id="{90456F82-4DD4-CD7F-ABAE-9F8E81222562}"/>
                </a:ext>
              </a:extLst>
            </p:cNvPr>
            <p:cNvSpPr/>
            <p:nvPr/>
          </p:nvSpPr>
          <p:spPr>
            <a:xfrm>
              <a:off x="9900394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6" name="Oval 4035">
              <a:extLst>
                <a:ext uri="{FF2B5EF4-FFF2-40B4-BE49-F238E27FC236}">
                  <a16:creationId xmlns:a16="http://schemas.microsoft.com/office/drawing/2014/main" id="{0D7CD73D-6DD0-B527-51F0-BD82DA6482B7}"/>
                </a:ext>
              </a:extLst>
            </p:cNvPr>
            <p:cNvSpPr/>
            <p:nvPr/>
          </p:nvSpPr>
          <p:spPr>
            <a:xfrm>
              <a:off x="10184829" y="257833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7" name="Oval 4036">
              <a:extLst>
                <a:ext uri="{FF2B5EF4-FFF2-40B4-BE49-F238E27FC236}">
                  <a16:creationId xmlns:a16="http://schemas.microsoft.com/office/drawing/2014/main" id="{C43ECAB0-6387-1286-AF2F-74407A9C7CE6}"/>
                </a:ext>
              </a:extLst>
            </p:cNvPr>
            <p:cNvSpPr/>
            <p:nvPr/>
          </p:nvSpPr>
          <p:spPr>
            <a:xfrm>
              <a:off x="10469264" y="258490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8" name="Oval 4037">
              <a:extLst>
                <a:ext uri="{FF2B5EF4-FFF2-40B4-BE49-F238E27FC236}">
                  <a16:creationId xmlns:a16="http://schemas.microsoft.com/office/drawing/2014/main" id="{B9045239-60DF-5BFD-D693-C72581C0110D}"/>
                </a:ext>
              </a:extLst>
            </p:cNvPr>
            <p:cNvSpPr/>
            <p:nvPr/>
          </p:nvSpPr>
          <p:spPr>
            <a:xfrm>
              <a:off x="7879619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9" name="Oval 4038">
              <a:extLst>
                <a:ext uri="{FF2B5EF4-FFF2-40B4-BE49-F238E27FC236}">
                  <a16:creationId xmlns:a16="http://schemas.microsoft.com/office/drawing/2014/main" id="{A33DE051-B1AE-2927-DA2D-4A04B08F3484}"/>
                </a:ext>
              </a:extLst>
            </p:cNvPr>
            <p:cNvSpPr/>
            <p:nvPr/>
          </p:nvSpPr>
          <p:spPr>
            <a:xfrm>
              <a:off x="8164054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0" name="Oval 4039">
              <a:extLst>
                <a:ext uri="{FF2B5EF4-FFF2-40B4-BE49-F238E27FC236}">
                  <a16:creationId xmlns:a16="http://schemas.microsoft.com/office/drawing/2014/main" id="{9BC034E9-AA92-897F-0ADF-E9A22C0EDD0B}"/>
                </a:ext>
              </a:extLst>
            </p:cNvPr>
            <p:cNvSpPr/>
            <p:nvPr/>
          </p:nvSpPr>
          <p:spPr>
            <a:xfrm>
              <a:off x="8448489" y="22919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1" name="Oval 4040">
              <a:extLst>
                <a:ext uri="{FF2B5EF4-FFF2-40B4-BE49-F238E27FC236}">
                  <a16:creationId xmlns:a16="http://schemas.microsoft.com/office/drawing/2014/main" id="{9426EC92-8DCF-D3EE-1319-9CB03F613C6C}"/>
                </a:ext>
              </a:extLst>
            </p:cNvPr>
            <p:cNvSpPr/>
            <p:nvPr/>
          </p:nvSpPr>
          <p:spPr>
            <a:xfrm>
              <a:off x="8747789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2" name="Oval 4041">
              <a:extLst>
                <a:ext uri="{FF2B5EF4-FFF2-40B4-BE49-F238E27FC236}">
                  <a16:creationId xmlns:a16="http://schemas.microsoft.com/office/drawing/2014/main" id="{AC633A11-E9DB-C1E2-38F2-2D12B6C464AB}"/>
                </a:ext>
              </a:extLst>
            </p:cNvPr>
            <p:cNvSpPr/>
            <p:nvPr/>
          </p:nvSpPr>
          <p:spPr>
            <a:xfrm>
              <a:off x="9032224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3" name="Oval 4042">
              <a:extLst>
                <a:ext uri="{FF2B5EF4-FFF2-40B4-BE49-F238E27FC236}">
                  <a16:creationId xmlns:a16="http://schemas.microsoft.com/office/drawing/2014/main" id="{5A8FCB95-6E8E-54D5-2526-5A1B8783D4A2}"/>
                </a:ext>
              </a:extLst>
            </p:cNvPr>
            <p:cNvSpPr/>
            <p:nvPr/>
          </p:nvSpPr>
          <p:spPr>
            <a:xfrm>
              <a:off x="9316659" y="228798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4" name="Oval 4043">
              <a:extLst>
                <a:ext uri="{FF2B5EF4-FFF2-40B4-BE49-F238E27FC236}">
                  <a16:creationId xmlns:a16="http://schemas.microsoft.com/office/drawing/2014/main" id="{D53221DC-59DB-53D8-B806-A68B3EEAE4FF}"/>
                </a:ext>
              </a:extLst>
            </p:cNvPr>
            <p:cNvSpPr/>
            <p:nvPr/>
          </p:nvSpPr>
          <p:spPr>
            <a:xfrm>
              <a:off x="9615959" y="229455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5" name="Oval 4044">
              <a:extLst>
                <a:ext uri="{FF2B5EF4-FFF2-40B4-BE49-F238E27FC236}">
                  <a16:creationId xmlns:a16="http://schemas.microsoft.com/office/drawing/2014/main" id="{7E308369-4C16-E515-65E1-6BB2472114C5}"/>
                </a:ext>
              </a:extLst>
            </p:cNvPr>
            <p:cNvSpPr/>
            <p:nvPr/>
          </p:nvSpPr>
          <p:spPr>
            <a:xfrm>
              <a:off x="9900394" y="229455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6" name="Oval 4045">
              <a:extLst>
                <a:ext uri="{FF2B5EF4-FFF2-40B4-BE49-F238E27FC236}">
                  <a16:creationId xmlns:a16="http://schemas.microsoft.com/office/drawing/2014/main" id="{210273BE-A39D-4D70-6E0E-E6292F30F71B}"/>
                </a:ext>
              </a:extLst>
            </p:cNvPr>
            <p:cNvSpPr/>
            <p:nvPr/>
          </p:nvSpPr>
          <p:spPr>
            <a:xfrm>
              <a:off x="10184829" y="229849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7" name="Oval 4046">
              <a:extLst>
                <a:ext uri="{FF2B5EF4-FFF2-40B4-BE49-F238E27FC236}">
                  <a16:creationId xmlns:a16="http://schemas.microsoft.com/office/drawing/2014/main" id="{966B395E-245C-5BBB-6017-92D62E5F64AB}"/>
                </a:ext>
              </a:extLst>
            </p:cNvPr>
            <p:cNvSpPr/>
            <p:nvPr/>
          </p:nvSpPr>
          <p:spPr>
            <a:xfrm>
              <a:off x="10469264" y="230506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8" name="Oval 4047">
              <a:extLst>
                <a:ext uri="{FF2B5EF4-FFF2-40B4-BE49-F238E27FC236}">
                  <a16:creationId xmlns:a16="http://schemas.microsoft.com/office/drawing/2014/main" id="{57B2A5F3-0563-69D2-7E80-5917775A61A1}"/>
                </a:ext>
              </a:extLst>
            </p:cNvPr>
            <p:cNvSpPr/>
            <p:nvPr/>
          </p:nvSpPr>
          <p:spPr>
            <a:xfrm>
              <a:off x="787961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B6C73A04-BA03-9896-8857-571BB6F2E214}"/>
                </a:ext>
              </a:extLst>
            </p:cNvPr>
            <p:cNvSpPr/>
            <p:nvPr/>
          </p:nvSpPr>
          <p:spPr>
            <a:xfrm>
              <a:off x="8164054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0" name="Oval 4049">
              <a:extLst>
                <a:ext uri="{FF2B5EF4-FFF2-40B4-BE49-F238E27FC236}">
                  <a16:creationId xmlns:a16="http://schemas.microsoft.com/office/drawing/2014/main" id="{50B87BB7-53E8-9C44-CA2D-2AA81FA82250}"/>
                </a:ext>
              </a:extLst>
            </p:cNvPr>
            <p:cNvSpPr/>
            <p:nvPr/>
          </p:nvSpPr>
          <p:spPr>
            <a:xfrm>
              <a:off x="8448489" y="20226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1" name="Oval 4050">
              <a:extLst>
                <a:ext uri="{FF2B5EF4-FFF2-40B4-BE49-F238E27FC236}">
                  <a16:creationId xmlns:a16="http://schemas.microsoft.com/office/drawing/2014/main" id="{C9DEB6C9-145A-E334-CCE4-503755E68CFB}"/>
                </a:ext>
              </a:extLst>
            </p:cNvPr>
            <p:cNvSpPr/>
            <p:nvPr/>
          </p:nvSpPr>
          <p:spPr>
            <a:xfrm>
              <a:off x="8747789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2" name="Oval 4051">
              <a:extLst>
                <a:ext uri="{FF2B5EF4-FFF2-40B4-BE49-F238E27FC236}">
                  <a16:creationId xmlns:a16="http://schemas.microsoft.com/office/drawing/2014/main" id="{A9308861-2C9F-5394-F396-11EF2314EE2E}"/>
                </a:ext>
              </a:extLst>
            </p:cNvPr>
            <p:cNvSpPr/>
            <p:nvPr/>
          </p:nvSpPr>
          <p:spPr>
            <a:xfrm>
              <a:off x="9032224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3" name="Oval 4052">
              <a:extLst>
                <a:ext uri="{FF2B5EF4-FFF2-40B4-BE49-F238E27FC236}">
                  <a16:creationId xmlns:a16="http://schemas.microsoft.com/office/drawing/2014/main" id="{0DF3DA5A-AFBB-DC52-9E55-001392130A4C}"/>
                </a:ext>
              </a:extLst>
            </p:cNvPr>
            <p:cNvSpPr/>
            <p:nvPr/>
          </p:nvSpPr>
          <p:spPr>
            <a:xfrm>
              <a:off x="931665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4" name="Oval 4053">
              <a:extLst>
                <a:ext uri="{FF2B5EF4-FFF2-40B4-BE49-F238E27FC236}">
                  <a16:creationId xmlns:a16="http://schemas.microsoft.com/office/drawing/2014/main" id="{513E6970-B862-1827-0464-ED87FE90B324}"/>
                </a:ext>
              </a:extLst>
            </p:cNvPr>
            <p:cNvSpPr/>
            <p:nvPr/>
          </p:nvSpPr>
          <p:spPr>
            <a:xfrm>
              <a:off x="9615959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1C2836E3-1F7E-8B23-BB2E-A8DB984A612B}"/>
                </a:ext>
              </a:extLst>
            </p:cNvPr>
            <p:cNvSpPr/>
            <p:nvPr/>
          </p:nvSpPr>
          <p:spPr>
            <a:xfrm>
              <a:off x="9900394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6" name="Oval 4055">
              <a:extLst>
                <a:ext uri="{FF2B5EF4-FFF2-40B4-BE49-F238E27FC236}">
                  <a16:creationId xmlns:a16="http://schemas.microsoft.com/office/drawing/2014/main" id="{790D07C0-4A74-CD5A-CDA5-40BEA25EA418}"/>
                </a:ext>
              </a:extLst>
            </p:cNvPr>
            <p:cNvSpPr/>
            <p:nvPr/>
          </p:nvSpPr>
          <p:spPr>
            <a:xfrm>
              <a:off x="10184829" y="20291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7" name="Oval 4056">
              <a:extLst>
                <a:ext uri="{FF2B5EF4-FFF2-40B4-BE49-F238E27FC236}">
                  <a16:creationId xmlns:a16="http://schemas.microsoft.com/office/drawing/2014/main" id="{928BC7B2-1ED5-4A29-49E4-4E4DD23A74DF}"/>
                </a:ext>
              </a:extLst>
            </p:cNvPr>
            <p:cNvSpPr/>
            <p:nvPr/>
          </p:nvSpPr>
          <p:spPr>
            <a:xfrm>
              <a:off x="10469264" y="20357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8" name="Oval 4057">
              <a:extLst>
                <a:ext uri="{FF2B5EF4-FFF2-40B4-BE49-F238E27FC236}">
                  <a16:creationId xmlns:a16="http://schemas.microsoft.com/office/drawing/2014/main" id="{D0372374-17BD-F395-7155-6C076D6EAB4E}"/>
                </a:ext>
              </a:extLst>
            </p:cNvPr>
            <p:cNvSpPr/>
            <p:nvPr/>
          </p:nvSpPr>
          <p:spPr>
            <a:xfrm>
              <a:off x="7879619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9" name="Oval 4058">
              <a:extLst>
                <a:ext uri="{FF2B5EF4-FFF2-40B4-BE49-F238E27FC236}">
                  <a16:creationId xmlns:a16="http://schemas.microsoft.com/office/drawing/2014/main" id="{FBEC813D-E034-06BC-59B5-B49FD9ED6F15}"/>
                </a:ext>
              </a:extLst>
            </p:cNvPr>
            <p:cNvSpPr/>
            <p:nvPr/>
          </p:nvSpPr>
          <p:spPr>
            <a:xfrm>
              <a:off x="8164054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0" name="Oval 4059">
              <a:extLst>
                <a:ext uri="{FF2B5EF4-FFF2-40B4-BE49-F238E27FC236}">
                  <a16:creationId xmlns:a16="http://schemas.microsoft.com/office/drawing/2014/main" id="{4594FB46-2A3B-37F4-AE94-A9ED0F53A3F2}"/>
                </a:ext>
              </a:extLst>
            </p:cNvPr>
            <p:cNvSpPr/>
            <p:nvPr/>
          </p:nvSpPr>
          <p:spPr>
            <a:xfrm>
              <a:off x="8448489" y="17664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1" name="Oval 4060">
              <a:extLst>
                <a:ext uri="{FF2B5EF4-FFF2-40B4-BE49-F238E27FC236}">
                  <a16:creationId xmlns:a16="http://schemas.microsoft.com/office/drawing/2014/main" id="{77FBE670-D8FF-C5A8-1AB6-A0A9F7A28BC4}"/>
                </a:ext>
              </a:extLst>
            </p:cNvPr>
            <p:cNvSpPr/>
            <p:nvPr/>
          </p:nvSpPr>
          <p:spPr>
            <a:xfrm>
              <a:off x="8747789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2" name="Oval 4061">
              <a:extLst>
                <a:ext uri="{FF2B5EF4-FFF2-40B4-BE49-F238E27FC236}">
                  <a16:creationId xmlns:a16="http://schemas.microsoft.com/office/drawing/2014/main" id="{7840A5F6-17C9-EF39-87D6-B7DA96889DAB}"/>
                </a:ext>
              </a:extLst>
            </p:cNvPr>
            <p:cNvSpPr/>
            <p:nvPr/>
          </p:nvSpPr>
          <p:spPr>
            <a:xfrm>
              <a:off x="9032224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3" name="Oval 4062">
              <a:extLst>
                <a:ext uri="{FF2B5EF4-FFF2-40B4-BE49-F238E27FC236}">
                  <a16:creationId xmlns:a16="http://schemas.microsoft.com/office/drawing/2014/main" id="{E564C880-957B-6BD6-D900-17185AF48EE7}"/>
                </a:ext>
              </a:extLst>
            </p:cNvPr>
            <p:cNvSpPr/>
            <p:nvPr/>
          </p:nvSpPr>
          <p:spPr>
            <a:xfrm>
              <a:off x="9316659" y="17624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4" name="Oval 4063">
              <a:extLst>
                <a:ext uri="{FF2B5EF4-FFF2-40B4-BE49-F238E27FC236}">
                  <a16:creationId xmlns:a16="http://schemas.microsoft.com/office/drawing/2014/main" id="{0C1881E3-5542-9000-9BDB-797955509D53}"/>
                </a:ext>
              </a:extLst>
            </p:cNvPr>
            <p:cNvSpPr/>
            <p:nvPr/>
          </p:nvSpPr>
          <p:spPr>
            <a:xfrm>
              <a:off x="9615959" y="176903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5" name="Oval 4064">
              <a:extLst>
                <a:ext uri="{FF2B5EF4-FFF2-40B4-BE49-F238E27FC236}">
                  <a16:creationId xmlns:a16="http://schemas.microsoft.com/office/drawing/2014/main" id="{ED371975-22D9-3A62-6CDC-BF0E2AB11A21}"/>
                </a:ext>
              </a:extLst>
            </p:cNvPr>
            <p:cNvSpPr/>
            <p:nvPr/>
          </p:nvSpPr>
          <p:spPr>
            <a:xfrm>
              <a:off x="9900394" y="176903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6" name="Oval 4065">
              <a:extLst>
                <a:ext uri="{FF2B5EF4-FFF2-40B4-BE49-F238E27FC236}">
                  <a16:creationId xmlns:a16="http://schemas.microsoft.com/office/drawing/2014/main" id="{CA11DFF8-E218-ADA1-45DF-2F1911F50762}"/>
                </a:ext>
              </a:extLst>
            </p:cNvPr>
            <p:cNvSpPr/>
            <p:nvPr/>
          </p:nvSpPr>
          <p:spPr>
            <a:xfrm>
              <a:off x="10184829" y="177298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7" name="Oval 4066">
              <a:extLst>
                <a:ext uri="{FF2B5EF4-FFF2-40B4-BE49-F238E27FC236}">
                  <a16:creationId xmlns:a16="http://schemas.microsoft.com/office/drawing/2014/main" id="{5FDD0648-0772-95E1-755A-721AC8E6B967}"/>
                </a:ext>
              </a:extLst>
            </p:cNvPr>
            <p:cNvSpPr/>
            <p:nvPr/>
          </p:nvSpPr>
          <p:spPr>
            <a:xfrm>
              <a:off x="10469264" y="177955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8" name="Oval 4067">
              <a:extLst>
                <a:ext uri="{FF2B5EF4-FFF2-40B4-BE49-F238E27FC236}">
                  <a16:creationId xmlns:a16="http://schemas.microsoft.com/office/drawing/2014/main" id="{D0D1FD44-F823-3588-4DB6-04C97DDB494F}"/>
                </a:ext>
              </a:extLst>
            </p:cNvPr>
            <p:cNvSpPr/>
            <p:nvPr/>
          </p:nvSpPr>
          <p:spPr>
            <a:xfrm>
              <a:off x="7879619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9" name="Oval 4068">
              <a:extLst>
                <a:ext uri="{FF2B5EF4-FFF2-40B4-BE49-F238E27FC236}">
                  <a16:creationId xmlns:a16="http://schemas.microsoft.com/office/drawing/2014/main" id="{9ED046A2-324E-00D0-A370-FE5C08C4B471}"/>
                </a:ext>
              </a:extLst>
            </p:cNvPr>
            <p:cNvSpPr/>
            <p:nvPr/>
          </p:nvSpPr>
          <p:spPr>
            <a:xfrm>
              <a:off x="8164054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0" name="Oval 4069">
              <a:extLst>
                <a:ext uri="{FF2B5EF4-FFF2-40B4-BE49-F238E27FC236}">
                  <a16:creationId xmlns:a16="http://schemas.microsoft.com/office/drawing/2014/main" id="{A1AF60E8-7E6D-3765-9E45-FAED2F6663C3}"/>
                </a:ext>
              </a:extLst>
            </p:cNvPr>
            <p:cNvSpPr/>
            <p:nvPr/>
          </p:nvSpPr>
          <p:spPr>
            <a:xfrm>
              <a:off x="8448489" y="14970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1" name="Oval 4070">
              <a:extLst>
                <a:ext uri="{FF2B5EF4-FFF2-40B4-BE49-F238E27FC236}">
                  <a16:creationId xmlns:a16="http://schemas.microsoft.com/office/drawing/2014/main" id="{0B88BB4D-7C4B-D09F-4C3F-E74A24AB51E8}"/>
                </a:ext>
              </a:extLst>
            </p:cNvPr>
            <p:cNvSpPr/>
            <p:nvPr/>
          </p:nvSpPr>
          <p:spPr>
            <a:xfrm>
              <a:off x="8747789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2" name="Oval 4071">
              <a:extLst>
                <a:ext uri="{FF2B5EF4-FFF2-40B4-BE49-F238E27FC236}">
                  <a16:creationId xmlns:a16="http://schemas.microsoft.com/office/drawing/2014/main" id="{AE80D109-43C7-F69C-0A9D-47E8BDB820DA}"/>
                </a:ext>
              </a:extLst>
            </p:cNvPr>
            <p:cNvSpPr/>
            <p:nvPr/>
          </p:nvSpPr>
          <p:spPr>
            <a:xfrm>
              <a:off x="9032224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3" name="Oval 4072">
              <a:extLst>
                <a:ext uri="{FF2B5EF4-FFF2-40B4-BE49-F238E27FC236}">
                  <a16:creationId xmlns:a16="http://schemas.microsoft.com/office/drawing/2014/main" id="{721F46E6-1EA5-683A-D2B5-D4362A8E3832}"/>
                </a:ext>
              </a:extLst>
            </p:cNvPr>
            <p:cNvSpPr/>
            <p:nvPr/>
          </p:nvSpPr>
          <p:spPr>
            <a:xfrm>
              <a:off x="9316659" y="14931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4" name="Oval 4073">
              <a:extLst>
                <a:ext uri="{FF2B5EF4-FFF2-40B4-BE49-F238E27FC236}">
                  <a16:creationId xmlns:a16="http://schemas.microsoft.com/office/drawing/2014/main" id="{DAC020ED-52DD-ADA0-DBEB-16435E6BA899}"/>
                </a:ext>
              </a:extLst>
            </p:cNvPr>
            <p:cNvSpPr/>
            <p:nvPr/>
          </p:nvSpPr>
          <p:spPr>
            <a:xfrm>
              <a:off x="9615959" y="14997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5" name="Oval 4074">
              <a:extLst>
                <a:ext uri="{FF2B5EF4-FFF2-40B4-BE49-F238E27FC236}">
                  <a16:creationId xmlns:a16="http://schemas.microsoft.com/office/drawing/2014/main" id="{09D4ED95-042D-7C7C-17D7-FF02488AF324}"/>
                </a:ext>
              </a:extLst>
            </p:cNvPr>
            <p:cNvSpPr/>
            <p:nvPr/>
          </p:nvSpPr>
          <p:spPr>
            <a:xfrm>
              <a:off x="9900394" y="14997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6" name="Oval 4075">
              <a:extLst>
                <a:ext uri="{FF2B5EF4-FFF2-40B4-BE49-F238E27FC236}">
                  <a16:creationId xmlns:a16="http://schemas.microsoft.com/office/drawing/2014/main" id="{B102615B-E5FE-E600-AB8C-E30EBB426F27}"/>
                </a:ext>
              </a:extLst>
            </p:cNvPr>
            <p:cNvSpPr/>
            <p:nvPr/>
          </p:nvSpPr>
          <p:spPr>
            <a:xfrm>
              <a:off x="10184829" y="150365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7" name="Oval 4076">
              <a:extLst>
                <a:ext uri="{FF2B5EF4-FFF2-40B4-BE49-F238E27FC236}">
                  <a16:creationId xmlns:a16="http://schemas.microsoft.com/office/drawing/2014/main" id="{C3455E03-0432-0A4F-53D4-2E787041919D}"/>
                </a:ext>
              </a:extLst>
            </p:cNvPr>
            <p:cNvSpPr/>
            <p:nvPr/>
          </p:nvSpPr>
          <p:spPr>
            <a:xfrm>
              <a:off x="10469264" y="15102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8" name="Oval 4077">
              <a:extLst>
                <a:ext uri="{FF2B5EF4-FFF2-40B4-BE49-F238E27FC236}">
                  <a16:creationId xmlns:a16="http://schemas.microsoft.com/office/drawing/2014/main" id="{23C68311-2AEE-8CFD-BA0D-29F7FCA3ABB1}"/>
                </a:ext>
              </a:extLst>
            </p:cNvPr>
            <p:cNvSpPr/>
            <p:nvPr/>
          </p:nvSpPr>
          <p:spPr>
            <a:xfrm>
              <a:off x="787961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9" name="Oval 4078">
              <a:extLst>
                <a:ext uri="{FF2B5EF4-FFF2-40B4-BE49-F238E27FC236}">
                  <a16:creationId xmlns:a16="http://schemas.microsoft.com/office/drawing/2014/main" id="{C5ACCFC9-D50A-CCB2-D5E3-1967E9091CFF}"/>
                </a:ext>
              </a:extLst>
            </p:cNvPr>
            <p:cNvSpPr/>
            <p:nvPr/>
          </p:nvSpPr>
          <p:spPr>
            <a:xfrm>
              <a:off x="8164054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0" name="Oval 4079">
              <a:extLst>
                <a:ext uri="{FF2B5EF4-FFF2-40B4-BE49-F238E27FC236}">
                  <a16:creationId xmlns:a16="http://schemas.microsoft.com/office/drawing/2014/main" id="{67729598-EF71-63E6-9FC4-6C6E75ABAF60}"/>
                </a:ext>
              </a:extLst>
            </p:cNvPr>
            <p:cNvSpPr/>
            <p:nvPr/>
          </p:nvSpPr>
          <p:spPr>
            <a:xfrm>
              <a:off x="8448489" y="12225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1" name="Oval 4080">
              <a:extLst>
                <a:ext uri="{FF2B5EF4-FFF2-40B4-BE49-F238E27FC236}">
                  <a16:creationId xmlns:a16="http://schemas.microsoft.com/office/drawing/2014/main" id="{5CE367FE-67FF-4528-EE15-9C273F2ADF9D}"/>
                </a:ext>
              </a:extLst>
            </p:cNvPr>
            <p:cNvSpPr/>
            <p:nvPr/>
          </p:nvSpPr>
          <p:spPr>
            <a:xfrm>
              <a:off x="8747789" y="121462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2" name="Oval 4081">
              <a:extLst>
                <a:ext uri="{FF2B5EF4-FFF2-40B4-BE49-F238E27FC236}">
                  <a16:creationId xmlns:a16="http://schemas.microsoft.com/office/drawing/2014/main" id="{1A295FDC-C4E5-086F-A94E-A92D35320392}"/>
                </a:ext>
              </a:extLst>
            </p:cNvPr>
            <p:cNvSpPr/>
            <p:nvPr/>
          </p:nvSpPr>
          <p:spPr>
            <a:xfrm>
              <a:off x="9032224" y="12146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3" name="Oval 4082">
              <a:extLst>
                <a:ext uri="{FF2B5EF4-FFF2-40B4-BE49-F238E27FC236}">
                  <a16:creationId xmlns:a16="http://schemas.microsoft.com/office/drawing/2014/main" id="{CF15917E-B86E-6012-EE52-8768CE6E6ABE}"/>
                </a:ext>
              </a:extLst>
            </p:cNvPr>
            <p:cNvSpPr/>
            <p:nvPr/>
          </p:nvSpPr>
          <p:spPr>
            <a:xfrm>
              <a:off x="931665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4" name="Oval 4083">
              <a:extLst>
                <a:ext uri="{FF2B5EF4-FFF2-40B4-BE49-F238E27FC236}">
                  <a16:creationId xmlns:a16="http://schemas.microsoft.com/office/drawing/2014/main" id="{0BBD9DE0-DF92-49BA-B7D6-37C4A3960D67}"/>
                </a:ext>
              </a:extLst>
            </p:cNvPr>
            <p:cNvSpPr/>
            <p:nvPr/>
          </p:nvSpPr>
          <p:spPr>
            <a:xfrm>
              <a:off x="9615959" y="12251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85" name="Oval 4084">
              <a:extLst>
                <a:ext uri="{FF2B5EF4-FFF2-40B4-BE49-F238E27FC236}">
                  <a16:creationId xmlns:a16="http://schemas.microsoft.com/office/drawing/2014/main" id="{FF33C133-C0EB-49A0-0881-C07CB83FF412}"/>
                </a:ext>
              </a:extLst>
            </p:cNvPr>
            <p:cNvSpPr/>
            <p:nvPr/>
          </p:nvSpPr>
          <p:spPr>
            <a:xfrm>
              <a:off x="9900394" y="122513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6" name="Oval 4085">
              <a:extLst>
                <a:ext uri="{FF2B5EF4-FFF2-40B4-BE49-F238E27FC236}">
                  <a16:creationId xmlns:a16="http://schemas.microsoft.com/office/drawing/2014/main" id="{016A79C7-19DC-7756-1399-2D6B566F30DC}"/>
                </a:ext>
              </a:extLst>
            </p:cNvPr>
            <p:cNvSpPr/>
            <p:nvPr/>
          </p:nvSpPr>
          <p:spPr>
            <a:xfrm>
              <a:off x="10184829" y="12290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7" name="Oval 4086">
              <a:extLst>
                <a:ext uri="{FF2B5EF4-FFF2-40B4-BE49-F238E27FC236}">
                  <a16:creationId xmlns:a16="http://schemas.microsoft.com/office/drawing/2014/main" id="{6444AD4E-3AE4-F06D-88C6-3775CF3E556A}"/>
                </a:ext>
              </a:extLst>
            </p:cNvPr>
            <p:cNvSpPr/>
            <p:nvPr/>
          </p:nvSpPr>
          <p:spPr>
            <a:xfrm>
              <a:off x="10469264" y="12356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8" name="Oval 4087">
              <a:extLst>
                <a:ext uri="{FF2B5EF4-FFF2-40B4-BE49-F238E27FC236}">
                  <a16:creationId xmlns:a16="http://schemas.microsoft.com/office/drawing/2014/main" id="{83E379AF-73CF-CB56-3B2E-71BBBEC7A658}"/>
                </a:ext>
              </a:extLst>
            </p:cNvPr>
            <p:cNvSpPr/>
            <p:nvPr/>
          </p:nvSpPr>
          <p:spPr>
            <a:xfrm>
              <a:off x="787961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9" name="Oval 4088">
              <a:extLst>
                <a:ext uri="{FF2B5EF4-FFF2-40B4-BE49-F238E27FC236}">
                  <a16:creationId xmlns:a16="http://schemas.microsoft.com/office/drawing/2014/main" id="{56C0BE2D-B826-5C38-AEA3-2C5F4A183D01}"/>
                </a:ext>
              </a:extLst>
            </p:cNvPr>
            <p:cNvSpPr/>
            <p:nvPr/>
          </p:nvSpPr>
          <p:spPr>
            <a:xfrm>
              <a:off x="8164054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0" name="Oval 4089">
              <a:extLst>
                <a:ext uri="{FF2B5EF4-FFF2-40B4-BE49-F238E27FC236}">
                  <a16:creationId xmlns:a16="http://schemas.microsoft.com/office/drawing/2014/main" id="{89E8D02E-421F-13DA-7114-E280C49464DB}"/>
                </a:ext>
              </a:extLst>
            </p:cNvPr>
            <p:cNvSpPr/>
            <p:nvPr/>
          </p:nvSpPr>
          <p:spPr>
            <a:xfrm>
              <a:off x="8448489" y="9531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1" name="Oval 4090">
              <a:extLst>
                <a:ext uri="{FF2B5EF4-FFF2-40B4-BE49-F238E27FC236}">
                  <a16:creationId xmlns:a16="http://schemas.microsoft.com/office/drawing/2014/main" id="{309D8680-D665-29AB-BCE9-27308A698F37}"/>
                </a:ext>
              </a:extLst>
            </p:cNvPr>
            <p:cNvSpPr/>
            <p:nvPr/>
          </p:nvSpPr>
          <p:spPr>
            <a:xfrm>
              <a:off x="8747789" y="9452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2" name="Oval 4091">
              <a:extLst>
                <a:ext uri="{FF2B5EF4-FFF2-40B4-BE49-F238E27FC236}">
                  <a16:creationId xmlns:a16="http://schemas.microsoft.com/office/drawing/2014/main" id="{1FBDB7C3-6661-F95F-1017-037BE5F3C77B}"/>
                </a:ext>
              </a:extLst>
            </p:cNvPr>
            <p:cNvSpPr/>
            <p:nvPr/>
          </p:nvSpPr>
          <p:spPr>
            <a:xfrm>
              <a:off x="9032224" y="9452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3" name="Oval 4092">
              <a:extLst>
                <a:ext uri="{FF2B5EF4-FFF2-40B4-BE49-F238E27FC236}">
                  <a16:creationId xmlns:a16="http://schemas.microsoft.com/office/drawing/2014/main" id="{FC3F347E-5941-E82D-AFAC-4DE7C4920376}"/>
                </a:ext>
              </a:extLst>
            </p:cNvPr>
            <p:cNvSpPr/>
            <p:nvPr/>
          </p:nvSpPr>
          <p:spPr>
            <a:xfrm>
              <a:off x="931665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4" name="Oval 4093">
              <a:extLst>
                <a:ext uri="{FF2B5EF4-FFF2-40B4-BE49-F238E27FC236}">
                  <a16:creationId xmlns:a16="http://schemas.microsoft.com/office/drawing/2014/main" id="{7C87CB4C-F9D9-AA1F-3B04-507E530491CC}"/>
                </a:ext>
              </a:extLst>
            </p:cNvPr>
            <p:cNvSpPr/>
            <p:nvPr/>
          </p:nvSpPr>
          <p:spPr>
            <a:xfrm>
              <a:off x="9615959" y="9558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5" name="Oval 4094">
              <a:extLst>
                <a:ext uri="{FF2B5EF4-FFF2-40B4-BE49-F238E27FC236}">
                  <a16:creationId xmlns:a16="http://schemas.microsoft.com/office/drawing/2014/main" id="{3807C457-E76A-E84D-D43D-6D87BA3BD7DF}"/>
                </a:ext>
              </a:extLst>
            </p:cNvPr>
            <p:cNvSpPr/>
            <p:nvPr/>
          </p:nvSpPr>
          <p:spPr>
            <a:xfrm>
              <a:off x="9900394" y="9558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6" name="Oval 4095">
              <a:extLst>
                <a:ext uri="{FF2B5EF4-FFF2-40B4-BE49-F238E27FC236}">
                  <a16:creationId xmlns:a16="http://schemas.microsoft.com/office/drawing/2014/main" id="{C6940B24-9BB2-F470-2556-339DDAA889F0}"/>
                </a:ext>
              </a:extLst>
            </p:cNvPr>
            <p:cNvSpPr/>
            <p:nvPr/>
          </p:nvSpPr>
          <p:spPr>
            <a:xfrm>
              <a:off x="10184829" y="9597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7" name="Oval 4096">
              <a:extLst>
                <a:ext uri="{FF2B5EF4-FFF2-40B4-BE49-F238E27FC236}">
                  <a16:creationId xmlns:a16="http://schemas.microsoft.com/office/drawing/2014/main" id="{A5CE2C0D-6909-79CF-80EC-7D610934831C}"/>
                </a:ext>
              </a:extLst>
            </p:cNvPr>
            <p:cNvSpPr/>
            <p:nvPr/>
          </p:nvSpPr>
          <p:spPr>
            <a:xfrm>
              <a:off x="10469264" y="96631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71773B-E76E-00D5-AE75-16171F64646D}"/>
              </a:ext>
            </a:extLst>
          </p:cNvPr>
          <p:cNvGrpSpPr/>
          <p:nvPr/>
        </p:nvGrpSpPr>
        <p:grpSpPr>
          <a:xfrm>
            <a:off x="4370985" y="2791996"/>
            <a:ext cx="1250485" cy="1314615"/>
            <a:chOff x="7784371" y="883708"/>
            <a:chExt cx="2975084" cy="2757487"/>
          </a:xfr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grpSpPr>
        <p:sp>
          <p:nvSpPr>
            <p:cNvPr id="3074" name="Oval 3073">
              <a:extLst>
                <a:ext uri="{FF2B5EF4-FFF2-40B4-BE49-F238E27FC236}">
                  <a16:creationId xmlns:a16="http://schemas.microsoft.com/office/drawing/2014/main" id="{39B3A198-57B1-D055-0352-5452D94C3B72}"/>
                </a:ext>
              </a:extLst>
            </p:cNvPr>
            <p:cNvSpPr/>
            <p:nvPr/>
          </p:nvSpPr>
          <p:spPr>
            <a:xfrm>
              <a:off x="8508100" y="342162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7" name="Oval 3106">
              <a:extLst>
                <a:ext uri="{FF2B5EF4-FFF2-40B4-BE49-F238E27FC236}">
                  <a16:creationId xmlns:a16="http://schemas.microsoft.com/office/drawing/2014/main" id="{9F259313-232A-5E8C-5DA4-9DD9FF3EE828}"/>
                </a:ext>
              </a:extLst>
            </p:cNvPr>
            <p:cNvSpPr/>
            <p:nvPr/>
          </p:nvSpPr>
          <p:spPr>
            <a:xfrm>
              <a:off x="8792535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9" name="Oval 3578">
              <a:extLst>
                <a:ext uri="{FF2B5EF4-FFF2-40B4-BE49-F238E27FC236}">
                  <a16:creationId xmlns:a16="http://schemas.microsoft.com/office/drawing/2014/main" id="{638659D4-5BFF-DCD5-7C0F-74F2C77A84F9}"/>
                </a:ext>
              </a:extLst>
            </p:cNvPr>
            <p:cNvSpPr/>
            <p:nvPr/>
          </p:nvSpPr>
          <p:spPr>
            <a:xfrm>
              <a:off x="9076970" y="342556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0" name="Oval 3579">
              <a:extLst>
                <a:ext uri="{FF2B5EF4-FFF2-40B4-BE49-F238E27FC236}">
                  <a16:creationId xmlns:a16="http://schemas.microsoft.com/office/drawing/2014/main" id="{A53825AD-DC1C-61AA-9B43-042E3F94CE94}"/>
                </a:ext>
              </a:extLst>
            </p:cNvPr>
            <p:cNvSpPr/>
            <p:nvPr/>
          </p:nvSpPr>
          <p:spPr>
            <a:xfrm>
              <a:off x="9376270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1" name="Oval 3580">
              <a:extLst>
                <a:ext uri="{FF2B5EF4-FFF2-40B4-BE49-F238E27FC236}">
                  <a16:creationId xmlns:a16="http://schemas.microsoft.com/office/drawing/2014/main" id="{495ACA63-ABB3-728D-E382-65DDB74930F3}"/>
                </a:ext>
              </a:extLst>
            </p:cNvPr>
            <p:cNvSpPr/>
            <p:nvPr/>
          </p:nvSpPr>
          <p:spPr>
            <a:xfrm>
              <a:off x="9660705" y="341768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2" name="Oval 3581">
              <a:extLst>
                <a:ext uri="{FF2B5EF4-FFF2-40B4-BE49-F238E27FC236}">
                  <a16:creationId xmlns:a16="http://schemas.microsoft.com/office/drawing/2014/main" id="{EBB28B45-8C33-1E3B-56E5-447AF033DED0}"/>
                </a:ext>
              </a:extLst>
            </p:cNvPr>
            <p:cNvSpPr/>
            <p:nvPr/>
          </p:nvSpPr>
          <p:spPr>
            <a:xfrm>
              <a:off x="9945140" y="3421627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3" name="Oval 3582">
              <a:extLst>
                <a:ext uri="{FF2B5EF4-FFF2-40B4-BE49-F238E27FC236}">
                  <a16:creationId xmlns:a16="http://schemas.microsoft.com/office/drawing/2014/main" id="{2327F49C-828B-EFDF-0F85-A20B36A65477}"/>
                </a:ext>
              </a:extLst>
            </p:cNvPr>
            <p:cNvSpPr/>
            <p:nvPr/>
          </p:nvSpPr>
          <p:spPr>
            <a:xfrm>
              <a:off x="10244440" y="342819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4" name="Oval 3583">
              <a:extLst>
                <a:ext uri="{FF2B5EF4-FFF2-40B4-BE49-F238E27FC236}">
                  <a16:creationId xmlns:a16="http://schemas.microsoft.com/office/drawing/2014/main" id="{70930092-053D-DA32-98C5-5A78B79D3B44}"/>
                </a:ext>
              </a:extLst>
            </p:cNvPr>
            <p:cNvSpPr/>
            <p:nvPr/>
          </p:nvSpPr>
          <p:spPr>
            <a:xfrm>
              <a:off x="10528875" y="342819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5" name="Oval 3584">
              <a:extLst>
                <a:ext uri="{FF2B5EF4-FFF2-40B4-BE49-F238E27FC236}">
                  <a16:creationId xmlns:a16="http://schemas.microsoft.com/office/drawing/2014/main" id="{148C6961-5BCB-B3A7-E5AE-7A6E4842A245}"/>
                </a:ext>
              </a:extLst>
            </p:cNvPr>
            <p:cNvSpPr/>
            <p:nvPr/>
          </p:nvSpPr>
          <p:spPr>
            <a:xfrm>
              <a:off x="8508100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6" name="Oval 3585">
              <a:extLst>
                <a:ext uri="{FF2B5EF4-FFF2-40B4-BE49-F238E27FC236}">
                  <a16:creationId xmlns:a16="http://schemas.microsoft.com/office/drawing/2014/main" id="{E59F9E0D-D8B6-C3A8-0105-FC12986EEAD3}"/>
                </a:ext>
              </a:extLst>
            </p:cNvPr>
            <p:cNvSpPr/>
            <p:nvPr/>
          </p:nvSpPr>
          <p:spPr>
            <a:xfrm>
              <a:off x="8792535" y="316281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7" name="Oval 3586">
              <a:extLst>
                <a:ext uri="{FF2B5EF4-FFF2-40B4-BE49-F238E27FC236}">
                  <a16:creationId xmlns:a16="http://schemas.microsoft.com/office/drawing/2014/main" id="{C3DF601F-87F1-55ED-CD9D-BA23B5A6E43F}"/>
                </a:ext>
              </a:extLst>
            </p:cNvPr>
            <p:cNvSpPr/>
            <p:nvPr/>
          </p:nvSpPr>
          <p:spPr>
            <a:xfrm>
              <a:off x="9076970" y="31667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8" name="Oval 3587">
              <a:extLst>
                <a:ext uri="{FF2B5EF4-FFF2-40B4-BE49-F238E27FC236}">
                  <a16:creationId xmlns:a16="http://schemas.microsoft.com/office/drawing/2014/main" id="{F6F740C1-D4C5-4BEB-D9D3-9658713F6D6C}"/>
                </a:ext>
              </a:extLst>
            </p:cNvPr>
            <p:cNvSpPr/>
            <p:nvPr/>
          </p:nvSpPr>
          <p:spPr>
            <a:xfrm>
              <a:off x="9376270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9" name="Oval 3588">
              <a:extLst>
                <a:ext uri="{FF2B5EF4-FFF2-40B4-BE49-F238E27FC236}">
                  <a16:creationId xmlns:a16="http://schemas.microsoft.com/office/drawing/2014/main" id="{2B0DC473-CB28-FEDF-D006-4352EF1DCBB0}"/>
                </a:ext>
              </a:extLst>
            </p:cNvPr>
            <p:cNvSpPr/>
            <p:nvPr/>
          </p:nvSpPr>
          <p:spPr>
            <a:xfrm>
              <a:off x="9660705" y="31588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0" name="Oval 3589">
              <a:extLst>
                <a:ext uri="{FF2B5EF4-FFF2-40B4-BE49-F238E27FC236}">
                  <a16:creationId xmlns:a16="http://schemas.microsoft.com/office/drawing/2014/main" id="{4FE745B1-7F23-57CF-60CE-9A229EF7387F}"/>
                </a:ext>
              </a:extLst>
            </p:cNvPr>
            <p:cNvSpPr/>
            <p:nvPr/>
          </p:nvSpPr>
          <p:spPr>
            <a:xfrm>
              <a:off x="9945140" y="3162810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1" name="Oval 3590">
              <a:extLst>
                <a:ext uri="{FF2B5EF4-FFF2-40B4-BE49-F238E27FC236}">
                  <a16:creationId xmlns:a16="http://schemas.microsoft.com/office/drawing/2014/main" id="{95B1131B-67F1-46E4-D897-B4F8ECA2D840}"/>
                </a:ext>
              </a:extLst>
            </p:cNvPr>
            <p:cNvSpPr/>
            <p:nvPr/>
          </p:nvSpPr>
          <p:spPr>
            <a:xfrm>
              <a:off x="10244440" y="316937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2" name="Oval 3591">
              <a:extLst>
                <a:ext uri="{FF2B5EF4-FFF2-40B4-BE49-F238E27FC236}">
                  <a16:creationId xmlns:a16="http://schemas.microsoft.com/office/drawing/2014/main" id="{8A488B7A-AEC3-C335-C762-6A83773B3C5B}"/>
                </a:ext>
              </a:extLst>
            </p:cNvPr>
            <p:cNvSpPr/>
            <p:nvPr/>
          </p:nvSpPr>
          <p:spPr>
            <a:xfrm>
              <a:off x="10528875" y="3169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3" name="Oval 3592">
              <a:extLst>
                <a:ext uri="{FF2B5EF4-FFF2-40B4-BE49-F238E27FC236}">
                  <a16:creationId xmlns:a16="http://schemas.microsoft.com/office/drawing/2014/main" id="{6AF7AB9B-F120-EAD7-FA37-78817F0E2605}"/>
                </a:ext>
              </a:extLst>
            </p:cNvPr>
            <p:cNvSpPr/>
            <p:nvPr/>
          </p:nvSpPr>
          <p:spPr>
            <a:xfrm>
              <a:off x="8508100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4" name="Oval 3593">
              <a:extLst>
                <a:ext uri="{FF2B5EF4-FFF2-40B4-BE49-F238E27FC236}">
                  <a16:creationId xmlns:a16="http://schemas.microsoft.com/office/drawing/2014/main" id="{014B6E8B-9CC9-87CD-1F29-847BE5B2DF55}"/>
                </a:ext>
              </a:extLst>
            </p:cNvPr>
            <p:cNvSpPr/>
            <p:nvPr/>
          </p:nvSpPr>
          <p:spPr>
            <a:xfrm>
              <a:off x="8792535" y="289348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5" name="Oval 3594">
              <a:extLst>
                <a:ext uri="{FF2B5EF4-FFF2-40B4-BE49-F238E27FC236}">
                  <a16:creationId xmlns:a16="http://schemas.microsoft.com/office/drawing/2014/main" id="{62A8E23A-0BC5-838F-DD08-A42CC33FD761}"/>
                </a:ext>
              </a:extLst>
            </p:cNvPr>
            <p:cNvSpPr/>
            <p:nvPr/>
          </p:nvSpPr>
          <p:spPr>
            <a:xfrm>
              <a:off x="9076970" y="289742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6" name="Oval 3595">
              <a:extLst>
                <a:ext uri="{FF2B5EF4-FFF2-40B4-BE49-F238E27FC236}">
                  <a16:creationId xmlns:a16="http://schemas.microsoft.com/office/drawing/2014/main" id="{E1E99D93-B6D0-CE2F-1182-B89E42803500}"/>
                </a:ext>
              </a:extLst>
            </p:cNvPr>
            <p:cNvSpPr/>
            <p:nvPr/>
          </p:nvSpPr>
          <p:spPr>
            <a:xfrm>
              <a:off x="9376270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7" name="Oval 3596">
              <a:extLst>
                <a:ext uri="{FF2B5EF4-FFF2-40B4-BE49-F238E27FC236}">
                  <a16:creationId xmlns:a16="http://schemas.microsoft.com/office/drawing/2014/main" id="{86CE0644-EFB7-2A2B-F1EA-DFDD9D1EA218}"/>
                </a:ext>
              </a:extLst>
            </p:cNvPr>
            <p:cNvSpPr/>
            <p:nvPr/>
          </p:nvSpPr>
          <p:spPr>
            <a:xfrm>
              <a:off x="9660705" y="288954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8" name="Oval 3597">
              <a:extLst>
                <a:ext uri="{FF2B5EF4-FFF2-40B4-BE49-F238E27FC236}">
                  <a16:creationId xmlns:a16="http://schemas.microsoft.com/office/drawing/2014/main" id="{8304BB45-D528-B18B-82F0-FDD02D607583}"/>
                </a:ext>
              </a:extLst>
            </p:cNvPr>
            <p:cNvSpPr/>
            <p:nvPr/>
          </p:nvSpPr>
          <p:spPr>
            <a:xfrm>
              <a:off x="9945140" y="289348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9" name="Oval 3598">
              <a:extLst>
                <a:ext uri="{FF2B5EF4-FFF2-40B4-BE49-F238E27FC236}">
                  <a16:creationId xmlns:a16="http://schemas.microsoft.com/office/drawing/2014/main" id="{44F86F2A-F9B3-656F-E74F-5BA9F62471EB}"/>
                </a:ext>
              </a:extLst>
            </p:cNvPr>
            <p:cNvSpPr/>
            <p:nvPr/>
          </p:nvSpPr>
          <p:spPr>
            <a:xfrm>
              <a:off x="10244440" y="290005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0" name="Oval 3599">
              <a:extLst>
                <a:ext uri="{FF2B5EF4-FFF2-40B4-BE49-F238E27FC236}">
                  <a16:creationId xmlns:a16="http://schemas.microsoft.com/office/drawing/2014/main" id="{8536165B-AE59-7A83-5F7D-CDDA313AC64F}"/>
                </a:ext>
              </a:extLst>
            </p:cNvPr>
            <p:cNvSpPr/>
            <p:nvPr/>
          </p:nvSpPr>
          <p:spPr>
            <a:xfrm>
              <a:off x="10528875" y="2900051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1" name="Oval 3600">
              <a:extLst>
                <a:ext uri="{FF2B5EF4-FFF2-40B4-BE49-F238E27FC236}">
                  <a16:creationId xmlns:a16="http://schemas.microsoft.com/office/drawing/2014/main" id="{37A6FF52-1441-2FAF-6E06-84B97701D0AF}"/>
                </a:ext>
              </a:extLst>
            </p:cNvPr>
            <p:cNvSpPr/>
            <p:nvPr/>
          </p:nvSpPr>
          <p:spPr>
            <a:xfrm>
              <a:off x="8508100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2" name="Oval 3601">
              <a:extLst>
                <a:ext uri="{FF2B5EF4-FFF2-40B4-BE49-F238E27FC236}">
                  <a16:creationId xmlns:a16="http://schemas.microsoft.com/office/drawing/2014/main" id="{8FF96E94-F9E0-AD11-44A3-420A98F5CCFE}"/>
                </a:ext>
              </a:extLst>
            </p:cNvPr>
            <p:cNvSpPr/>
            <p:nvPr/>
          </p:nvSpPr>
          <p:spPr>
            <a:xfrm>
              <a:off x="8792535" y="26136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3" name="Oval 3602">
              <a:extLst>
                <a:ext uri="{FF2B5EF4-FFF2-40B4-BE49-F238E27FC236}">
                  <a16:creationId xmlns:a16="http://schemas.microsoft.com/office/drawing/2014/main" id="{97D770D8-1A55-4144-8786-A72F869F8950}"/>
                </a:ext>
              </a:extLst>
            </p:cNvPr>
            <p:cNvSpPr/>
            <p:nvPr/>
          </p:nvSpPr>
          <p:spPr>
            <a:xfrm>
              <a:off x="9076970" y="26175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4" name="Oval 3603">
              <a:extLst>
                <a:ext uri="{FF2B5EF4-FFF2-40B4-BE49-F238E27FC236}">
                  <a16:creationId xmlns:a16="http://schemas.microsoft.com/office/drawing/2014/main" id="{2B940FCB-A13E-AB50-ABE7-C68CCD58E729}"/>
                </a:ext>
              </a:extLst>
            </p:cNvPr>
            <p:cNvSpPr/>
            <p:nvPr/>
          </p:nvSpPr>
          <p:spPr>
            <a:xfrm>
              <a:off x="9376270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5" name="Oval 3604">
              <a:extLst>
                <a:ext uri="{FF2B5EF4-FFF2-40B4-BE49-F238E27FC236}">
                  <a16:creationId xmlns:a16="http://schemas.microsoft.com/office/drawing/2014/main" id="{EB628729-5238-D1DC-78B0-459CB3DF9A10}"/>
                </a:ext>
              </a:extLst>
            </p:cNvPr>
            <p:cNvSpPr/>
            <p:nvPr/>
          </p:nvSpPr>
          <p:spPr>
            <a:xfrm>
              <a:off x="9660705" y="26097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6" name="Oval 3605">
              <a:extLst>
                <a:ext uri="{FF2B5EF4-FFF2-40B4-BE49-F238E27FC236}">
                  <a16:creationId xmlns:a16="http://schemas.microsoft.com/office/drawing/2014/main" id="{549214E4-AB6F-437A-71FE-C96B25A1A132}"/>
                </a:ext>
              </a:extLst>
            </p:cNvPr>
            <p:cNvSpPr/>
            <p:nvPr/>
          </p:nvSpPr>
          <p:spPr>
            <a:xfrm>
              <a:off x="9945140" y="26136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7" name="Oval 3606">
              <a:extLst>
                <a:ext uri="{FF2B5EF4-FFF2-40B4-BE49-F238E27FC236}">
                  <a16:creationId xmlns:a16="http://schemas.microsoft.com/office/drawing/2014/main" id="{C18D52A4-2F4C-4DF9-8B9D-BAF9CCD7E9AC}"/>
                </a:ext>
              </a:extLst>
            </p:cNvPr>
            <p:cNvSpPr/>
            <p:nvPr/>
          </p:nvSpPr>
          <p:spPr>
            <a:xfrm>
              <a:off x="10244440" y="26202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8" name="Oval 3607">
              <a:extLst>
                <a:ext uri="{FF2B5EF4-FFF2-40B4-BE49-F238E27FC236}">
                  <a16:creationId xmlns:a16="http://schemas.microsoft.com/office/drawing/2014/main" id="{D0AA6E92-BA52-C8C7-A8E3-7B96D5E53173}"/>
                </a:ext>
              </a:extLst>
            </p:cNvPr>
            <p:cNvSpPr/>
            <p:nvPr/>
          </p:nvSpPr>
          <p:spPr>
            <a:xfrm>
              <a:off x="10528875" y="26202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9" name="Oval 3608">
              <a:extLst>
                <a:ext uri="{FF2B5EF4-FFF2-40B4-BE49-F238E27FC236}">
                  <a16:creationId xmlns:a16="http://schemas.microsoft.com/office/drawing/2014/main" id="{12ECD528-1EF3-5552-0F82-21629C23011D}"/>
                </a:ext>
              </a:extLst>
            </p:cNvPr>
            <p:cNvSpPr/>
            <p:nvPr/>
          </p:nvSpPr>
          <p:spPr>
            <a:xfrm>
              <a:off x="850810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0" name="Oval 3609">
              <a:extLst>
                <a:ext uri="{FF2B5EF4-FFF2-40B4-BE49-F238E27FC236}">
                  <a16:creationId xmlns:a16="http://schemas.microsoft.com/office/drawing/2014/main" id="{2DC87902-16AF-9AEB-7E41-268F186B36EA}"/>
                </a:ext>
              </a:extLst>
            </p:cNvPr>
            <p:cNvSpPr/>
            <p:nvPr/>
          </p:nvSpPr>
          <p:spPr>
            <a:xfrm>
              <a:off x="8792535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1" name="Oval 3610">
              <a:extLst>
                <a:ext uri="{FF2B5EF4-FFF2-40B4-BE49-F238E27FC236}">
                  <a16:creationId xmlns:a16="http://schemas.microsoft.com/office/drawing/2014/main" id="{BFC73AE5-58A8-9BDE-9537-1B3812DFC4D5}"/>
                </a:ext>
              </a:extLst>
            </p:cNvPr>
            <p:cNvSpPr/>
            <p:nvPr/>
          </p:nvSpPr>
          <p:spPr>
            <a:xfrm>
              <a:off x="9076970" y="23482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2" name="Oval 3611">
              <a:extLst>
                <a:ext uri="{FF2B5EF4-FFF2-40B4-BE49-F238E27FC236}">
                  <a16:creationId xmlns:a16="http://schemas.microsoft.com/office/drawing/2014/main" id="{B1BD219D-E41E-7961-6A9A-8031A52C2532}"/>
                </a:ext>
              </a:extLst>
            </p:cNvPr>
            <p:cNvSpPr/>
            <p:nvPr/>
          </p:nvSpPr>
          <p:spPr>
            <a:xfrm>
              <a:off x="9376270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3" name="Oval 3612">
              <a:extLst>
                <a:ext uri="{FF2B5EF4-FFF2-40B4-BE49-F238E27FC236}">
                  <a16:creationId xmlns:a16="http://schemas.microsoft.com/office/drawing/2014/main" id="{79DCA959-E994-632E-38C7-E3E1EFD798B5}"/>
                </a:ext>
              </a:extLst>
            </p:cNvPr>
            <p:cNvSpPr/>
            <p:nvPr/>
          </p:nvSpPr>
          <p:spPr>
            <a:xfrm>
              <a:off x="9660705" y="2340376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4" name="Oval 3613">
              <a:extLst>
                <a:ext uri="{FF2B5EF4-FFF2-40B4-BE49-F238E27FC236}">
                  <a16:creationId xmlns:a16="http://schemas.microsoft.com/office/drawing/2014/main" id="{07C77CE9-7D2E-370C-7D76-AB4484DEEBD2}"/>
                </a:ext>
              </a:extLst>
            </p:cNvPr>
            <p:cNvSpPr/>
            <p:nvPr/>
          </p:nvSpPr>
          <p:spPr>
            <a:xfrm>
              <a:off x="9945140" y="234431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5" name="Oval 3614">
              <a:extLst>
                <a:ext uri="{FF2B5EF4-FFF2-40B4-BE49-F238E27FC236}">
                  <a16:creationId xmlns:a16="http://schemas.microsoft.com/office/drawing/2014/main" id="{2EB5B90C-8CDA-976E-12FF-A41D8328B19D}"/>
                </a:ext>
              </a:extLst>
            </p:cNvPr>
            <p:cNvSpPr/>
            <p:nvPr/>
          </p:nvSpPr>
          <p:spPr>
            <a:xfrm>
              <a:off x="10244440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6" name="Oval 3615">
              <a:extLst>
                <a:ext uri="{FF2B5EF4-FFF2-40B4-BE49-F238E27FC236}">
                  <a16:creationId xmlns:a16="http://schemas.microsoft.com/office/drawing/2014/main" id="{7BA5EB38-08DC-8BBD-0FF9-030034B46857}"/>
                </a:ext>
              </a:extLst>
            </p:cNvPr>
            <p:cNvSpPr/>
            <p:nvPr/>
          </p:nvSpPr>
          <p:spPr>
            <a:xfrm>
              <a:off x="10528875" y="23508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7" name="Oval 3616">
              <a:extLst>
                <a:ext uri="{FF2B5EF4-FFF2-40B4-BE49-F238E27FC236}">
                  <a16:creationId xmlns:a16="http://schemas.microsoft.com/office/drawing/2014/main" id="{E2F2EA90-A2C4-0948-5EDD-26EBEEE26083}"/>
                </a:ext>
              </a:extLst>
            </p:cNvPr>
            <p:cNvSpPr/>
            <p:nvPr/>
          </p:nvSpPr>
          <p:spPr>
            <a:xfrm>
              <a:off x="8508100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8" name="Oval 3617">
              <a:extLst>
                <a:ext uri="{FF2B5EF4-FFF2-40B4-BE49-F238E27FC236}">
                  <a16:creationId xmlns:a16="http://schemas.microsoft.com/office/drawing/2014/main" id="{6DE2806D-1063-6B57-EE78-D6E5164BA2EF}"/>
                </a:ext>
              </a:extLst>
            </p:cNvPr>
            <p:cNvSpPr/>
            <p:nvPr/>
          </p:nvSpPr>
          <p:spPr>
            <a:xfrm>
              <a:off x="8792535" y="208812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9" name="Oval 3618">
              <a:extLst>
                <a:ext uri="{FF2B5EF4-FFF2-40B4-BE49-F238E27FC236}">
                  <a16:creationId xmlns:a16="http://schemas.microsoft.com/office/drawing/2014/main" id="{AD1D1453-04A5-E5FD-910D-8E59E8E22DB2}"/>
                </a:ext>
              </a:extLst>
            </p:cNvPr>
            <p:cNvSpPr/>
            <p:nvPr/>
          </p:nvSpPr>
          <p:spPr>
            <a:xfrm>
              <a:off x="9076970" y="20920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0" name="Oval 3619">
              <a:extLst>
                <a:ext uri="{FF2B5EF4-FFF2-40B4-BE49-F238E27FC236}">
                  <a16:creationId xmlns:a16="http://schemas.microsoft.com/office/drawing/2014/main" id="{F25CB158-B6AA-E427-D3C5-91E740EB0FC8}"/>
                </a:ext>
              </a:extLst>
            </p:cNvPr>
            <p:cNvSpPr/>
            <p:nvPr/>
          </p:nvSpPr>
          <p:spPr>
            <a:xfrm>
              <a:off x="9376270" y="20841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1" name="Oval 3620">
              <a:extLst>
                <a:ext uri="{FF2B5EF4-FFF2-40B4-BE49-F238E27FC236}">
                  <a16:creationId xmlns:a16="http://schemas.microsoft.com/office/drawing/2014/main" id="{EDEC4E72-A43C-C148-337A-241ACB88A3FC}"/>
                </a:ext>
              </a:extLst>
            </p:cNvPr>
            <p:cNvSpPr/>
            <p:nvPr/>
          </p:nvSpPr>
          <p:spPr>
            <a:xfrm>
              <a:off x="9660705" y="20841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2" name="Oval 3621">
              <a:extLst>
                <a:ext uri="{FF2B5EF4-FFF2-40B4-BE49-F238E27FC236}">
                  <a16:creationId xmlns:a16="http://schemas.microsoft.com/office/drawing/2014/main" id="{1AC6FBF0-B94D-C3EF-7D6C-8DED71E0AFD5}"/>
                </a:ext>
              </a:extLst>
            </p:cNvPr>
            <p:cNvSpPr/>
            <p:nvPr/>
          </p:nvSpPr>
          <p:spPr>
            <a:xfrm>
              <a:off x="9945140" y="208812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3" name="Oval 3622">
              <a:extLst>
                <a:ext uri="{FF2B5EF4-FFF2-40B4-BE49-F238E27FC236}">
                  <a16:creationId xmlns:a16="http://schemas.microsoft.com/office/drawing/2014/main" id="{28A7C8B5-993E-1A0E-0F22-6EB3DA1000A1}"/>
                </a:ext>
              </a:extLst>
            </p:cNvPr>
            <p:cNvSpPr/>
            <p:nvPr/>
          </p:nvSpPr>
          <p:spPr>
            <a:xfrm>
              <a:off x="10244440" y="20946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4" name="Oval 3623">
              <a:extLst>
                <a:ext uri="{FF2B5EF4-FFF2-40B4-BE49-F238E27FC236}">
                  <a16:creationId xmlns:a16="http://schemas.microsoft.com/office/drawing/2014/main" id="{30E38A7D-0914-50B3-5DBE-185E2F1DBBD1}"/>
                </a:ext>
              </a:extLst>
            </p:cNvPr>
            <p:cNvSpPr/>
            <p:nvPr/>
          </p:nvSpPr>
          <p:spPr>
            <a:xfrm>
              <a:off x="10528875" y="20946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5" name="Oval 3624">
              <a:extLst>
                <a:ext uri="{FF2B5EF4-FFF2-40B4-BE49-F238E27FC236}">
                  <a16:creationId xmlns:a16="http://schemas.microsoft.com/office/drawing/2014/main" id="{C61BF059-35FC-E507-49A4-B78BEAC5A660}"/>
                </a:ext>
              </a:extLst>
            </p:cNvPr>
            <p:cNvSpPr/>
            <p:nvPr/>
          </p:nvSpPr>
          <p:spPr>
            <a:xfrm>
              <a:off x="8508100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6" name="Oval 3625">
              <a:extLst>
                <a:ext uri="{FF2B5EF4-FFF2-40B4-BE49-F238E27FC236}">
                  <a16:creationId xmlns:a16="http://schemas.microsoft.com/office/drawing/2014/main" id="{95C36265-E297-96DC-4A52-0843CB2486D2}"/>
                </a:ext>
              </a:extLst>
            </p:cNvPr>
            <p:cNvSpPr/>
            <p:nvPr/>
          </p:nvSpPr>
          <p:spPr>
            <a:xfrm>
              <a:off x="8792535" y="18187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7" name="Oval 3626">
              <a:extLst>
                <a:ext uri="{FF2B5EF4-FFF2-40B4-BE49-F238E27FC236}">
                  <a16:creationId xmlns:a16="http://schemas.microsoft.com/office/drawing/2014/main" id="{B4763564-27CF-2F5D-94C4-F508CB2103E4}"/>
                </a:ext>
              </a:extLst>
            </p:cNvPr>
            <p:cNvSpPr/>
            <p:nvPr/>
          </p:nvSpPr>
          <p:spPr>
            <a:xfrm>
              <a:off x="9076970" y="18227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8" name="Oval 3627">
              <a:extLst>
                <a:ext uri="{FF2B5EF4-FFF2-40B4-BE49-F238E27FC236}">
                  <a16:creationId xmlns:a16="http://schemas.microsoft.com/office/drawing/2014/main" id="{A5F10395-563A-D77C-52E5-9A2B574E6E7C}"/>
                </a:ext>
              </a:extLst>
            </p:cNvPr>
            <p:cNvSpPr/>
            <p:nvPr/>
          </p:nvSpPr>
          <p:spPr>
            <a:xfrm>
              <a:off x="9376270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9" name="Oval 3628">
              <a:extLst>
                <a:ext uri="{FF2B5EF4-FFF2-40B4-BE49-F238E27FC236}">
                  <a16:creationId xmlns:a16="http://schemas.microsoft.com/office/drawing/2014/main" id="{1BCD7583-96C3-3455-AE71-7A3831E88A47}"/>
                </a:ext>
              </a:extLst>
            </p:cNvPr>
            <p:cNvSpPr/>
            <p:nvPr/>
          </p:nvSpPr>
          <p:spPr>
            <a:xfrm>
              <a:off x="9660705" y="18148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0" name="Oval 3629">
              <a:extLst>
                <a:ext uri="{FF2B5EF4-FFF2-40B4-BE49-F238E27FC236}">
                  <a16:creationId xmlns:a16="http://schemas.microsoft.com/office/drawing/2014/main" id="{F1801369-FB40-0903-458A-C98D6F50EE56}"/>
                </a:ext>
              </a:extLst>
            </p:cNvPr>
            <p:cNvSpPr/>
            <p:nvPr/>
          </p:nvSpPr>
          <p:spPr>
            <a:xfrm>
              <a:off x="9945140" y="18187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1" name="Oval 3630">
              <a:extLst>
                <a:ext uri="{FF2B5EF4-FFF2-40B4-BE49-F238E27FC236}">
                  <a16:creationId xmlns:a16="http://schemas.microsoft.com/office/drawing/2014/main" id="{1D5B1C5C-2A38-3FDD-8C0A-6707A3B08EF4}"/>
                </a:ext>
              </a:extLst>
            </p:cNvPr>
            <p:cNvSpPr/>
            <p:nvPr/>
          </p:nvSpPr>
          <p:spPr>
            <a:xfrm>
              <a:off x="10244440" y="18253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2" name="Oval 3631">
              <a:extLst>
                <a:ext uri="{FF2B5EF4-FFF2-40B4-BE49-F238E27FC236}">
                  <a16:creationId xmlns:a16="http://schemas.microsoft.com/office/drawing/2014/main" id="{B1CEA97A-34E9-23E8-BDF4-6FCB1671B8D7}"/>
                </a:ext>
              </a:extLst>
            </p:cNvPr>
            <p:cNvSpPr/>
            <p:nvPr/>
          </p:nvSpPr>
          <p:spPr>
            <a:xfrm>
              <a:off x="10528875" y="18253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3" name="Oval 3632">
              <a:extLst>
                <a:ext uri="{FF2B5EF4-FFF2-40B4-BE49-F238E27FC236}">
                  <a16:creationId xmlns:a16="http://schemas.microsoft.com/office/drawing/2014/main" id="{A9A59C5A-E23B-E974-9991-1AA889D8D23A}"/>
                </a:ext>
              </a:extLst>
            </p:cNvPr>
            <p:cNvSpPr/>
            <p:nvPr/>
          </p:nvSpPr>
          <p:spPr>
            <a:xfrm>
              <a:off x="850810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4" name="Oval 3633">
              <a:extLst>
                <a:ext uri="{FF2B5EF4-FFF2-40B4-BE49-F238E27FC236}">
                  <a16:creationId xmlns:a16="http://schemas.microsoft.com/office/drawing/2014/main" id="{F530FFE4-6195-B0CA-F278-46FBECA0E3EE}"/>
                </a:ext>
              </a:extLst>
            </p:cNvPr>
            <p:cNvSpPr/>
            <p:nvPr/>
          </p:nvSpPr>
          <p:spPr>
            <a:xfrm>
              <a:off x="8792535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5" name="Oval 3634">
              <a:extLst>
                <a:ext uri="{FF2B5EF4-FFF2-40B4-BE49-F238E27FC236}">
                  <a16:creationId xmlns:a16="http://schemas.microsoft.com/office/drawing/2014/main" id="{9A792D6F-C137-210C-E43E-385812980F3D}"/>
                </a:ext>
              </a:extLst>
            </p:cNvPr>
            <p:cNvSpPr/>
            <p:nvPr/>
          </p:nvSpPr>
          <p:spPr>
            <a:xfrm>
              <a:off x="9076970" y="15481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6" name="Oval 3635">
              <a:extLst>
                <a:ext uri="{FF2B5EF4-FFF2-40B4-BE49-F238E27FC236}">
                  <a16:creationId xmlns:a16="http://schemas.microsoft.com/office/drawing/2014/main" id="{166615FF-F62F-D931-FCF3-FF17988F63A4}"/>
                </a:ext>
              </a:extLst>
            </p:cNvPr>
            <p:cNvSpPr/>
            <p:nvPr/>
          </p:nvSpPr>
          <p:spPr>
            <a:xfrm>
              <a:off x="9376270" y="15402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7" name="Oval 3636">
              <a:extLst>
                <a:ext uri="{FF2B5EF4-FFF2-40B4-BE49-F238E27FC236}">
                  <a16:creationId xmlns:a16="http://schemas.microsoft.com/office/drawing/2014/main" id="{0F150FDB-FD70-0DFD-AC19-6E0D39529A27}"/>
                </a:ext>
              </a:extLst>
            </p:cNvPr>
            <p:cNvSpPr/>
            <p:nvPr/>
          </p:nvSpPr>
          <p:spPr>
            <a:xfrm>
              <a:off x="9660705" y="154027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8" name="Oval 3637">
              <a:extLst>
                <a:ext uri="{FF2B5EF4-FFF2-40B4-BE49-F238E27FC236}">
                  <a16:creationId xmlns:a16="http://schemas.microsoft.com/office/drawing/2014/main" id="{E4610C5A-9B24-59E5-6A17-A2DAD18D88AB}"/>
                </a:ext>
              </a:extLst>
            </p:cNvPr>
            <p:cNvSpPr/>
            <p:nvPr/>
          </p:nvSpPr>
          <p:spPr>
            <a:xfrm>
              <a:off x="9945140" y="154421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9" name="Oval 3638">
              <a:extLst>
                <a:ext uri="{FF2B5EF4-FFF2-40B4-BE49-F238E27FC236}">
                  <a16:creationId xmlns:a16="http://schemas.microsoft.com/office/drawing/2014/main" id="{FF0B344F-5C1E-6AC3-8B12-524F09A8B282}"/>
                </a:ext>
              </a:extLst>
            </p:cNvPr>
            <p:cNvSpPr/>
            <p:nvPr/>
          </p:nvSpPr>
          <p:spPr>
            <a:xfrm>
              <a:off x="10244440" y="1550785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0" name="Oval 3639">
              <a:extLst>
                <a:ext uri="{FF2B5EF4-FFF2-40B4-BE49-F238E27FC236}">
                  <a16:creationId xmlns:a16="http://schemas.microsoft.com/office/drawing/2014/main" id="{16124D8B-0EFC-EDCE-59C5-1E4A07214512}"/>
                </a:ext>
              </a:extLst>
            </p:cNvPr>
            <p:cNvSpPr/>
            <p:nvPr/>
          </p:nvSpPr>
          <p:spPr>
            <a:xfrm>
              <a:off x="10528875" y="155078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1" name="Oval 3640">
              <a:extLst>
                <a:ext uri="{FF2B5EF4-FFF2-40B4-BE49-F238E27FC236}">
                  <a16:creationId xmlns:a16="http://schemas.microsoft.com/office/drawing/2014/main" id="{88C867EF-3B1D-D365-277E-9C9F482F7C98}"/>
                </a:ext>
              </a:extLst>
            </p:cNvPr>
            <p:cNvSpPr/>
            <p:nvPr/>
          </p:nvSpPr>
          <p:spPr>
            <a:xfrm>
              <a:off x="850810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2" name="Oval 3641">
              <a:extLst>
                <a:ext uri="{FF2B5EF4-FFF2-40B4-BE49-F238E27FC236}">
                  <a16:creationId xmlns:a16="http://schemas.microsoft.com/office/drawing/2014/main" id="{1D707075-B83C-3AB6-A22E-E0586DD03B82}"/>
                </a:ext>
              </a:extLst>
            </p:cNvPr>
            <p:cNvSpPr/>
            <p:nvPr/>
          </p:nvSpPr>
          <p:spPr>
            <a:xfrm>
              <a:off x="8792535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3" name="Oval 3642">
              <a:extLst>
                <a:ext uri="{FF2B5EF4-FFF2-40B4-BE49-F238E27FC236}">
                  <a16:creationId xmlns:a16="http://schemas.microsoft.com/office/drawing/2014/main" id="{32193969-4952-095D-0275-F4B71A9A831F}"/>
                </a:ext>
              </a:extLst>
            </p:cNvPr>
            <p:cNvSpPr/>
            <p:nvPr/>
          </p:nvSpPr>
          <p:spPr>
            <a:xfrm>
              <a:off x="9076970" y="127883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4" name="Oval 3643">
              <a:extLst>
                <a:ext uri="{FF2B5EF4-FFF2-40B4-BE49-F238E27FC236}">
                  <a16:creationId xmlns:a16="http://schemas.microsoft.com/office/drawing/2014/main" id="{564AEC5A-081B-9E7C-0F5C-E1BE3B6E6AAE}"/>
                </a:ext>
              </a:extLst>
            </p:cNvPr>
            <p:cNvSpPr/>
            <p:nvPr/>
          </p:nvSpPr>
          <p:spPr>
            <a:xfrm>
              <a:off x="9376270" y="127094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5" name="Oval 3644">
              <a:extLst>
                <a:ext uri="{FF2B5EF4-FFF2-40B4-BE49-F238E27FC236}">
                  <a16:creationId xmlns:a16="http://schemas.microsoft.com/office/drawing/2014/main" id="{1DBC026F-A080-1CA4-7AA8-0C295D739B45}"/>
                </a:ext>
              </a:extLst>
            </p:cNvPr>
            <p:cNvSpPr/>
            <p:nvPr/>
          </p:nvSpPr>
          <p:spPr>
            <a:xfrm>
              <a:off x="9660705" y="127094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6" name="Oval 3645">
              <a:extLst>
                <a:ext uri="{FF2B5EF4-FFF2-40B4-BE49-F238E27FC236}">
                  <a16:creationId xmlns:a16="http://schemas.microsoft.com/office/drawing/2014/main" id="{258EE77A-072D-CF54-7022-6E020A247F69}"/>
                </a:ext>
              </a:extLst>
            </p:cNvPr>
            <p:cNvSpPr/>
            <p:nvPr/>
          </p:nvSpPr>
          <p:spPr>
            <a:xfrm>
              <a:off x="9945140" y="127489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7" name="Oval 3646">
              <a:extLst>
                <a:ext uri="{FF2B5EF4-FFF2-40B4-BE49-F238E27FC236}">
                  <a16:creationId xmlns:a16="http://schemas.microsoft.com/office/drawing/2014/main" id="{560B766C-C0D0-64EA-50CF-5809651B01D7}"/>
                </a:ext>
              </a:extLst>
            </p:cNvPr>
            <p:cNvSpPr/>
            <p:nvPr/>
          </p:nvSpPr>
          <p:spPr>
            <a:xfrm>
              <a:off x="10244440" y="1281458"/>
              <a:ext cx="189186" cy="1786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8" name="Oval 3647">
              <a:extLst>
                <a:ext uri="{FF2B5EF4-FFF2-40B4-BE49-F238E27FC236}">
                  <a16:creationId xmlns:a16="http://schemas.microsoft.com/office/drawing/2014/main" id="{C52CF341-7AC5-413C-0F65-62FC86CEF6D2}"/>
                </a:ext>
              </a:extLst>
            </p:cNvPr>
            <p:cNvSpPr/>
            <p:nvPr/>
          </p:nvSpPr>
          <p:spPr>
            <a:xfrm>
              <a:off x="10528875" y="128145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9" name="Rectangle 3648">
              <a:extLst>
                <a:ext uri="{FF2B5EF4-FFF2-40B4-BE49-F238E27FC236}">
                  <a16:creationId xmlns:a16="http://schemas.microsoft.com/office/drawing/2014/main" id="{41F5D995-E4E0-B0AA-4A60-0DC42149FB95}"/>
                </a:ext>
              </a:extLst>
            </p:cNvPr>
            <p:cNvSpPr/>
            <p:nvPr/>
          </p:nvSpPr>
          <p:spPr>
            <a:xfrm>
              <a:off x="7784371" y="883708"/>
              <a:ext cx="2975084" cy="27574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0" name="Oval 3649">
              <a:extLst>
                <a:ext uri="{FF2B5EF4-FFF2-40B4-BE49-F238E27FC236}">
                  <a16:creationId xmlns:a16="http://schemas.microsoft.com/office/drawing/2014/main" id="{D2146E4B-15F5-68DC-224A-39F42B0A7A2E}"/>
                </a:ext>
              </a:extLst>
            </p:cNvPr>
            <p:cNvSpPr/>
            <p:nvPr/>
          </p:nvSpPr>
          <p:spPr>
            <a:xfrm>
              <a:off x="7879619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1" name="Oval 3650">
              <a:extLst>
                <a:ext uri="{FF2B5EF4-FFF2-40B4-BE49-F238E27FC236}">
                  <a16:creationId xmlns:a16="http://schemas.microsoft.com/office/drawing/2014/main" id="{898D9E6C-DA19-888C-B7E8-6B15FF5F9BE5}"/>
                </a:ext>
              </a:extLst>
            </p:cNvPr>
            <p:cNvSpPr/>
            <p:nvPr/>
          </p:nvSpPr>
          <p:spPr>
            <a:xfrm>
              <a:off x="8164054" y="336529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2" name="Oval 3651">
              <a:extLst>
                <a:ext uri="{FF2B5EF4-FFF2-40B4-BE49-F238E27FC236}">
                  <a16:creationId xmlns:a16="http://schemas.microsoft.com/office/drawing/2014/main" id="{8DFB6013-9EC3-4F93-1838-7AC93BF11C81}"/>
                </a:ext>
              </a:extLst>
            </p:cNvPr>
            <p:cNvSpPr/>
            <p:nvPr/>
          </p:nvSpPr>
          <p:spPr>
            <a:xfrm>
              <a:off x="8448489" y="33692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3" name="Oval 3652">
              <a:extLst>
                <a:ext uri="{FF2B5EF4-FFF2-40B4-BE49-F238E27FC236}">
                  <a16:creationId xmlns:a16="http://schemas.microsoft.com/office/drawing/2014/main" id="{74A70A76-88EA-85DA-2CEE-6C056E13A26C}"/>
                </a:ext>
              </a:extLst>
            </p:cNvPr>
            <p:cNvSpPr/>
            <p:nvPr/>
          </p:nvSpPr>
          <p:spPr>
            <a:xfrm>
              <a:off x="8747789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4" name="Oval 3653">
              <a:extLst>
                <a:ext uri="{FF2B5EF4-FFF2-40B4-BE49-F238E27FC236}">
                  <a16:creationId xmlns:a16="http://schemas.microsoft.com/office/drawing/2014/main" id="{ADB21FF5-729F-8121-BA02-19653C3DDD18}"/>
                </a:ext>
              </a:extLst>
            </p:cNvPr>
            <p:cNvSpPr/>
            <p:nvPr/>
          </p:nvSpPr>
          <p:spPr>
            <a:xfrm>
              <a:off x="9032224" y="336135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5" name="Oval 3654">
              <a:extLst>
                <a:ext uri="{FF2B5EF4-FFF2-40B4-BE49-F238E27FC236}">
                  <a16:creationId xmlns:a16="http://schemas.microsoft.com/office/drawing/2014/main" id="{7361C204-5FA4-0665-48A8-E219906C8E2A}"/>
                </a:ext>
              </a:extLst>
            </p:cNvPr>
            <p:cNvSpPr/>
            <p:nvPr/>
          </p:nvSpPr>
          <p:spPr>
            <a:xfrm>
              <a:off x="9316659" y="336529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6" name="Oval 3655">
              <a:extLst>
                <a:ext uri="{FF2B5EF4-FFF2-40B4-BE49-F238E27FC236}">
                  <a16:creationId xmlns:a16="http://schemas.microsoft.com/office/drawing/2014/main" id="{D9555FF6-11D4-0D9D-1306-DE8C6CECE298}"/>
                </a:ext>
              </a:extLst>
            </p:cNvPr>
            <p:cNvSpPr/>
            <p:nvPr/>
          </p:nvSpPr>
          <p:spPr>
            <a:xfrm>
              <a:off x="9615959" y="337186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7" name="Oval 3656">
              <a:extLst>
                <a:ext uri="{FF2B5EF4-FFF2-40B4-BE49-F238E27FC236}">
                  <a16:creationId xmlns:a16="http://schemas.microsoft.com/office/drawing/2014/main" id="{79CB8D5A-F60E-31F7-5436-03608CDEBD32}"/>
                </a:ext>
              </a:extLst>
            </p:cNvPr>
            <p:cNvSpPr/>
            <p:nvPr/>
          </p:nvSpPr>
          <p:spPr>
            <a:xfrm>
              <a:off x="9900394" y="337186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8" name="Oval 3657">
              <a:extLst>
                <a:ext uri="{FF2B5EF4-FFF2-40B4-BE49-F238E27FC236}">
                  <a16:creationId xmlns:a16="http://schemas.microsoft.com/office/drawing/2014/main" id="{76C5A339-D861-9AB5-F8AE-4D54B0F403D7}"/>
                </a:ext>
              </a:extLst>
            </p:cNvPr>
            <p:cNvSpPr/>
            <p:nvPr/>
          </p:nvSpPr>
          <p:spPr>
            <a:xfrm>
              <a:off x="10184829" y="337580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9" name="Oval 3658">
              <a:extLst>
                <a:ext uri="{FF2B5EF4-FFF2-40B4-BE49-F238E27FC236}">
                  <a16:creationId xmlns:a16="http://schemas.microsoft.com/office/drawing/2014/main" id="{3EE88F52-F14B-BF21-A5DD-447EFA5387CA}"/>
                </a:ext>
              </a:extLst>
            </p:cNvPr>
            <p:cNvSpPr/>
            <p:nvPr/>
          </p:nvSpPr>
          <p:spPr>
            <a:xfrm>
              <a:off x="10469264" y="338237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0" name="Oval 3659">
              <a:extLst>
                <a:ext uri="{FF2B5EF4-FFF2-40B4-BE49-F238E27FC236}">
                  <a16:creationId xmlns:a16="http://schemas.microsoft.com/office/drawing/2014/main" id="{7132AC10-FBBA-B003-A1AA-FA62363DCBE7}"/>
                </a:ext>
              </a:extLst>
            </p:cNvPr>
            <p:cNvSpPr/>
            <p:nvPr/>
          </p:nvSpPr>
          <p:spPr>
            <a:xfrm>
              <a:off x="7879619" y="309597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1" name="Oval 3660">
              <a:extLst>
                <a:ext uri="{FF2B5EF4-FFF2-40B4-BE49-F238E27FC236}">
                  <a16:creationId xmlns:a16="http://schemas.microsoft.com/office/drawing/2014/main" id="{A5F67CBB-29D4-B427-5965-0914EB913F23}"/>
                </a:ext>
              </a:extLst>
            </p:cNvPr>
            <p:cNvSpPr/>
            <p:nvPr/>
          </p:nvSpPr>
          <p:spPr>
            <a:xfrm>
              <a:off x="8164054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2" name="Oval 3661">
              <a:extLst>
                <a:ext uri="{FF2B5EF4-FFF2-40B4-BE49-F238E27FC236}">
                  <a16:creationId xmlns:a16="http://schemas.microsoft.com/office/drawing/2014/main" id="{1BF5A9D2-531E-89FE-2818-75426F74140F}"/>
                </a:ext>
              </a:extLst>
            </p:cNvPr>
            <p:cNvSpPr/>
            <p:nvPr/>
          </p:nvSpPr>
          <p:spPr>
            <a:xfrm>
              <a:off x="8448489" y="309991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3" name="Oval 3662">
              <a:extLst>
                <a:ext uri="{FF2B5EF4-FFF2-40B4-BE49-F238E27FC236}">
                  <a16:creationId xmlns:a16="http://schemas.microsoft.com/office/drawing/2014/main" id="{71B8725D-E9A6-CA16-9D70-DBE5ED325594}"/>
                </a:ext>
              </a:extLst>
            </p:cNvPr>
            <p:cNvSpPr/>
            <p:nvPr/>
          </p:nvSpPr>
          <p:spPr>
            <a:xfrm>
              <a:off x="8747789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4" name="Oval 3663">
              <a:extLst>
                <a:ext uri="{FF2B5EF4-FFF2-40B4-BE49-F238E27FC236}">
                  <a16:creationId xmlns:a16="http://schemas.microsoft.com/office/drawing/2014/main" id="{CB5C22D8-60A3-94C4-0E9A-3B7F48D01202}"/>
                </a:ext>
              </a:extLst>
            </p:cNvPr>
            <p:cNvSpPr/>
            <p:nvPr/>
          </p:nvSpPr>
          <p:spPr>
            <a:xfrm>
              <a:off x="9032224" y="309203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5" name="Oval 3664">
              <a:extLst>
                <a:ext uri="{FF2B5EF4-FFF2-40B4-BE49-F238E27FC236}">
                  <a16:creationId xmlns:a16="http://schemas.microsoft.com/office/drawing/2014/main" id="{5098E1B9-14BF-92B2-7F5E-5722F4FC7874}"/>
                </a:ext>
              </a:extLst>
            </p:cNvPr>
            <p:cNvSpPr/>
            <p:nvPr/>
          </p:nvSpPr>
          <p:spPr>
            <a:xfrm>
              <a:off x="9316659" y="309597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6" name="Oval 3665">
              <a:extLst>
                <a:ext uri="{FF2B5EF4-FFF2-40B4-BE49-F238E27FC236}">
                  <a16:creationId xmlns:a16="http://schemas.microsoft.com/office/drawing/2014/main" id="{97C4C27C-B464-9B7C-4044-95DEBEB82FFE}"/>
                </a:ext>
              </a:extLst>
            </p:cNvPr>
            <p:cNvSpPr/>
            <p:nvPr/>
          </p:nvSpPr>
          <p:spPr>
            <a:xfrm>
              <a:off x="9615959" y="310254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7" name="Oval 3666">
              <a:extLst>
                <a:ext uri="{FF2B5EF4-FFF2-40B4-BE49-F238E27FC236}">
                  <a16:creationId xmlns:a16="http://schemas.microsoft.com/office/drawing/2014/main" id="{0CDEE1C3-60AD-0C39-CFDF-42E1889C8571}"/>
                </a:ext>
              </a:extLst>
            </p:cNvPr>
            <p:cNvSpPr/>
            <p:nvPr/>
          </p:nvSpPr>
          <p:spPr>
            <a:xfrm>
              <a:off x="9900394" y="310254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8" name="Oval 3667">
              <a:extLst>
                <a:ext uri="{FF2B5EF4-FFF2-40B4-BE49-F238E27FC236}">
                  <a16:creationId xmlns:a16="http://schemas.microsoft.com/office/drawing/2014/main" id="{6C1A0EE4-852E-BC3E-971A-F5007F5386FB}"/>
                </a:ext>
              </a:extLst>
            </p:cNvPr>
            <p:cNvSpPr/>
            <p:nvPr/>
          </p:nvSpPr>
          <p:spPr>
            <a:xfrm>
              <a:off x="10184829" y="310648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9" name="Oval 3668">
              <a:extLst>
                <a:ext uri="{FF2B5EF4-FFF2-40B4-BE49-F238E27FC236}">
                  <a16:creationId xmlns:a16="http://schemas.microsoft.com/office/drawing/2014/main" id="{8698AD94-D8F6-3E15-1261-1437C55E96AF}"/>
                </a:ext>
              </a:extLst>
            </p:cNvPr>
            <p:cNvSpPr/>
            <p:nvPr/>
          </p:nvSpPr>
          <p:spPr>
            <a:xfrm>
              <a:off x="10469264" y="311305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0" name="Oval 3669">
              <a:extLst>
                <a:ext uri="{FF2B5EF4-FFF2-40B4-BE49-F238E27FC236}">
                  <a16:creationId xmlns:a16="http://schemas.microsoft.com/office/drawing/2014/main" id="{2A8267D7-144C-A46D-F7B7-329B8746C6D4}"/>
                </a:ext>
              </a:extLst>
            </p:cNvPr>
            <p:cNvSpPr/>
            <p:nvPr/>
          </p:nvSpPr>
          <p:spPr>
            <a:xfrm>
              <a:off x="7879619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1" name="Oval 3670">
              <a:extLst>
                <a:ext uri="{FF2B5EF4-FFF2-40B4-BE49-F238E27FC236}">
                  <a16:creationId xmlns:a16="http://schemas.microsoft.com/office/drawing/2014/main" id="{C6E0122E-BB46-4363-28F5-27CE04C8C17E}"/>
                </a:ext>
              </a:extLst>
            </p:cNvPr>
            <p:cNvSpPr/>
            <p:nvPr/>
          </p:nvSpPr>
          <p:spPr>
            <a:xfrm>
              <a:off x="8164054" y="283715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2" name="Oval 3671">
              <a:extLst>
                <a:ext uri="{FF2B5EF4-FFF2-40B4-BE49-F238E27FC236}">
                  <a16:creationId xmlns:a16="http://schemas.microsoft.com/office/drawing/2014/main" id="{189CD043-E282-A10A-7769-FEE8502C80B8}"/>
                </a:ext>
              </a:extLst>
            </p:cNvPr>
            <p:cNvSpPr/>
            <p:nvPr/>
          </p:nvSpPr>
          <p:spPr>
            <a:xfrm>
              <a:off x="8448489" y="28410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3" name="Oval 3672">
              <a:extLst>
                <a:ext uri="{FF2B5EF4-FFF2-40B4-BE49-F238E27FC236}">
                  <a16:creationId xmlns:a16="http://schemas.microsoft.com/office/drawing/2014/main" id="{B19B2507-87F1-42E9-6D1C-8AD234C24916}"/>
                </a:ext>
              </a:extLst>
            </p:cNvPr>
            <p:cNvSpPr/>
            <p:nvPr/>
          </p:nvSpPr>
          <p:spPr>
            <a:xfrm>
              <a:off x="8747789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4" name="Oval 3673">
              <a:extLst>
                <a:ext uri="{FF2B5EF4-FFF2-40B4-BE49-F238E27FC236}">
                  <a16:creationId xmlns:a16="http://schemas.microsoft.com/office/drawing/2014/main" id="{AB664F1E-364F-F93E-1235-012AF850E48B}"/>
                </a:ext>
              </a:extLst>
            </p:cNvPr>
            <p:cNvSpPr/>
            <p:nvPr/>
          </p:nvSpPr>
          <p:spPr>
            <a:xfrm>
              <a:off x="9032224" y="283321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5" name="Oval 3674">
              <a:extLst>
                <a:ext uri="{FF2B5EF4-FFF2-40B4-BE49-F238E27FC236}">
                  <a16:creationId xmlns:a16="http://schemas.microsoft.com/office/drawing/2014/main" id="{92BA0493-1389-0837-FB61-38B929891AC1}"/>
                </a:ext>
              </a:extLst>
            </p:cNvPr>
            <p:cNvSpPr/>
            <p:nvPr/>
          </p:nvSpPr>
          <p:spPr>
            <a:xfrm>
              <a:off x="9316659" y="283715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6" name="Oval 3675">
              <a:extLst>
                <a:ext uri="{FF2B5EF4-FFF2-40B4-BE49-F238E27FC236}">
                  <a16:creationId xmlns:a16="http://schemas.microsoft.com/office/drawing/2014/main" id="{BCAAD319-E1C8-A23D-C66E-C8788925981B}"/>
                </a:ext>
              </a:extLst>
            </p:cNvPr>
            <p:cNvSpPr/>
            <p:nvPr/>
          </p:nvSpPr>
          <p:spPr>
            <a:xfrm>
              <a:off x="9615959" y="284372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7" name="Oval 3676">
              <a:extLst>
                <a:ext uri="{FF2B5EF4-FFF2-40B4-BE49-F238E27FC236}">
                  <a16:creationId xmlns:a16="http://schemas.microsoft.com/office/drawing/2014/main" id="{4D776852-646F-C093-3828-EB288E653F94}"/>
                </a:ext>
              </a:extLst>
            </p:cNvPr>
            <p:cNvSpPr/>
            <p:nvPr/>
          </p:nvSpPr>
          <p:spPr>
            <a:xfrm>
              <a:off x="9900394" y="28437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8" name="Oval 3677">
              <a:extLst>
                <a:ext uri="{FF2B5EF4-FFF2-40B4-BE49-F238E27FC236}">
                  <a16:creationId xmlns:a16="http://schemas.microsoft.com/office/drawing/2014/main" id="{078CCF23-0969-6491-1E50-BE01A5138213}"/>
                </a:ext>
              </a:extLst>
            </p:cNvPr>
            <p:cNvSpPr/>
            <p:nvPr/>
          </p:nvSpPr>
          <p:spPr>
            <a:xfrm>
              <a:off x="10184829" y="284766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9" name="Oval 3678">
              <a:extLst>
                <a:ext uri="{FF2B5EF4-FFF2-40B4-BE49-F238E27FC236}">
                  <a16:creationId xmlns:a16="http://schemas.microsoft.com/office/drawing/2014/main" id="{2C5F4D3B-25AE-3B35-AC52-80F711C02674}"/>
                </a:ext>
              </a:extLst>
            </p:cNvPr>
            <p:cNvSpPr/>
            <p:nvPr/>
          </p:nvSpPr>
          <p:spPr>
            <a:xfrm>
              <a:off x="10469264" y="285423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0" name="Oval 3679">
              <a:extLst>
                <a:ext uri="{FF2B5EF4-FFF2-40B4-BE49-F238E27FC236}">
                  <a16:creationId xmlns:a16="http://schemas.microsoft.com/office/drawing/2014/main" id="{D53F02F8-F58F-9886-7480-A4449BBBFCC4}"/>
                </a:ext>
              </a:extLst>
            </p:cNvPr>
            <p:cNvSpPr/>
            <p:nvPr/>
          </p:nvSpPr>
          <p:spPr>
            <a:xfrm>
              <a:off x="7879619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1" name="Oval 3680">
              <a:extLst>
                <a:ext uri="{FF2B5EF4-FFF2-40B4-BE49-F238E27FC236}">
                  <a16:creationId xmlns:a16="http://schemas.microsoft.com/office/drawing/2014/main" id="{B11F62AF-77EE-E5A3-62F9-13A310689060}"/>
                </a:ext>
              </a:extLst>
            </p:cNvPr>
            <p:cNvSpPr/>
            <p:nvPr/>
          </p:nvSpPr>
          <p:spPr>
            <a:xfrm>
              <a:off x="8164054" y="256782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2" name="Oval 3681">
              <a:extLst>
                <a:ext uri="{FF2B5EF4-FFF2-40B4-BE49-F238E27FC236}">
                  <a16:creationId xmlns:a16="http://schemas.microsoft.com/office/drawing/2014/main" id="{40D116B8-3270-1A66-876E-C9D7C80ABD5C}"/>
                </a:ext>
              </a:extLst>
            </p:cNvPr>
            <p:cNvSpPr/>
            <p:nvPr/>
          </p:nvSpPr>
          <p:spPr>
            <a:xfrm>
              <a:off x="8448489" y="257176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3" name="Oval 3682">
              <a:extLst>
                <a:ext uri="{FF2B5EF4-FFF2-40B4-BE49-F238E27FC236}">
                  <a16:creationId xmlns:a16="http://schemas.microsoft.com/office/drawing/2014/main" id="{29551EFB-84DB-B38C-87D1-9C3542C3ECF6}"/>
                </a:ext>
              </a:extLst>
            </p:cNvPr>
            <p:cNvSpPr/>
            <p:nvPr/>
          </p:nvSpPr>
          <p:spPr>
            <a:xfrm>
              <a:off x="8747789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4" name="Oval 3683">
              <a:extLst>
                <a:ext uri="{FF2B5EF4-FFF2-40B4-BE49-F238E27FC236}">
                  <a16:creationId xmlns:a16="http://schemas.microsoft.com/office/drawing/2014/main" id="{5B765413-BBFC-9DA7-45FA-80FB037AC115}"/>
                </a:ext>
              </a:extLst>
            </p:cNvPr>
            <p:cNvSpPr/>
            <p:nvPr/>
          </p:nvSpPr>
          <p:spPr>
            <a:xfrm>
              <a:off x="9032224" y="256388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5" name="Oval 3684">
              <a:extLst>
                <a:ext uri="{FF2B5EF4-FFF2-40B4-BE49-F238E27FC236}">
                  <a16:creationId xmlns:a16="http://schemas.microsoft.com/office/drawing/2014/main" id="{DFD8118B-E0EA-DC2B-A4C3-6CCEF67A40BC}"/>
                </a:ext>
              </a:extLst>
            </p:cNvPr>
            <p:cNvSpPr/>
            <p:nvPr/>
          </p:nvSpPr>
          <p:spPr>
            <a:xfrm>
              <a:off x="9316659" y="256782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6" name="Oval 3685">
              <a:extLst>
                <a:ext uri="{FF2B5EF4-FFF2-40B4-BE49-F238E27FC236}">
                  <a16:creationId xmlns:a16="http://schemas.microsoft.com/office/drawing/2014/main" id="{112EF016-0FF6-3459-8A9B-B32151C09B9D}"/>
                </a:ext>
              </a:extLst>
            </p:cNvPr>
            <p:cNvSpPr/>
            <p:nvPr/>
          </p:nvSpPr>
          <p:spPr>
            <a:xfrm>
              <a:off x="9615959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7" name="Oval 3686">
              <a:extLst>
                <a:ext uri="{FF2B5EF4-FFF2-40B4-BE49-F238E27FC236}">
                  <a16:creationId xmlns:a16="http://schemas.microsoft.com/office/drawing/2014/main" id="{80AB0B03-BC31-E846-C3EC-90BBC0C456EF}"/>
                </a:ext>
              </a:extLst>
            </p:cNvPr>
            <p:cNvSpPr/>
            <p:nvPr/>
          </p:nvSpPr>
          <p:spPr>
            <a:xfrm>
              <a:off x="9900394" y="2574396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" name="Oval 3687">
              <a:extLst>
                <a:ext uri="{FF2B5EF4-FFF2-40B4-BE49-F238E27FC236}">
                  <a16:creationId xmlns:a16="http://schemas.microsoft.com/office/drawing/2014/main" id="{374790B2-9062-FB5E-8459-32AD4AD06258}"/>
                </a:ext>
              </a:extLst>
            </p:cNvPr>
            <p:cNvSpPr/>
            <p:nvPr/>
          </p:nvSpPr>
          <p:spPr>
            <a:xfrm>
              <a:off x="10184829" y="257833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" name="Oval 3688">
              <a:extLst>
                <a:ext uri="{FF2B5EF4-FFF2-40B4-BE49-F238E27FC236}">
                  <a16:creationId xmlns:a16="http://schemas.microsoft.com/office/drawing/2014/main" id="{26AE93A8-5039-522C-CE6B-74CBAC970B76}"/>
                </a:ext>
              </a:extLst>
            </p:cNvPr>
            <p:cNvSpPr/>
            <p:nvPr/>
          </p:nvSpPr>
          <p:spPr>
            <a:xfrm>
              <a:off x="10469264" y="258490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0" name="Oval 3689">
              <a:extLst>
                <a:ext uri="{FF2B5EF4-FFF2-40B4-BE49-F238E27FC236}">
                  <a16:creationId xmlns:a16="http://schemas.microsoft.com/office/drawing/2014/main" id="{60E4E9D7-AB6D-FEBC-39C7-13EFB84FA358}"/>
                </a:ext>
              </a:extLst>
            </p:cNvPr>
            <p:cNvSpPr/>
            <p:nvPr/>
          </p:nvSpPr>
          <p:spPr>
            <a:xfrm>
              <a:off x="7879619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1" name="Oval 3690">
              <a:extLst>
                <a:ext uri="{FF2B5EF4-FFF2-40B4-BE49-F238E27FC236}">
                  <a16:creationId xmlns:a16="http://schemas.microsoft.com/office/drawing/2014/main" id="{516A01B5-0CB8-0537-8349-9C43201EF0BF}"/>
                </a:ext>
              </a:extLst>
            </p:cNvPr>
            <p:cNvSpPr/>
            <p:nvPr/>
          </p:nvSpPr>
          <p:spPr>
            <a:xfrm>
              <a:off x="8164054" y="228798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2" name="Oval 3691">
              <a:extLst>
                <a:ext uri="{FF2B5EF4-FFF2-40B4-BE49-F238E27FC236}">
                  <a16:creationId xmlns:a16="http://schemas.microsoft.com/office/drawing/2014/main" id="{89663C6A-17C0-148D-5CFE-859FC03C1848}"/>
                </a:ext>
              </a:extLst>
            </p:cNvPr>
            <p:cNvSpPr/>
            <p:nvPr/>
          </p:nvSpPr>
          <p:spPr>
            <a:xfrm>
              <a:off x="8448489" y="22919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3" name="Oval 3692">
              <a:extLst>
                <a:ext uri="{FF2B5EF4-FFF2-40B4-BE49-F238E27FC236}">
                  <a16:creationId xmlns:a16="http://schemas.microsoft.com/office/drawing/2014/main" id="{79DAAEF3-7215-DA70-FD88-22FECFE53DE1}"/>
                </a:ext>
              </a:extLst>
            </p:cNvPr>
            <p:cNvSpPr/>
            <p:nvPr/>
          </p:nvSpPr>
          <p:spPr>
            <a:xfrm>
              <a:off x="8747789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4" name="Oval 3693">
              <a:extLst>
                <a:ext uri="{FF2B5EF4-FFF2-40B4-BE49-F238E27FC236}">
                  <a16:creationId xmlns:a16="http://schemas.microsoft.com/office/drawing/2014/main" id="{53D3661B-CF22-9BD4-3BCB-8A0391FC18BE}"/>
                </a:ext>
              </a:extLst>
            </p:cNvPr>
            <p:cNvSpPr/>
            <p:nvPr/>
          </p:nvSpPr>
          <p:spPr>
            <a:xfrm>
              <a:off x="9032224" y="2284048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5" name="Oval 3694">
              <a:extLst>
                <a:ext uri="{FF2B5EF4-FFF2-40B4-BE49-F238E27FC236}">
                  <a16:creationId xmlns:a16="http://schemas.microsoft.com/office/drawing/2014/main" id="{C279621E-A064-FEA0-9536-FF4733EEDE4D}"/>
                </a:ext>
              </a:extLst>
            </p:cNvPr>
            <p:cNvSpPr/>
            <p:nvPr/>
          </p:nvSpPr>
          <p:spPr>
            <a:xfrm>
              <a:off x="9316659" y="228798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6" name="Oval 3695">
              <a:extLst>
                <a:ext uri="{FF2B5EF4-FFF2-40B4-BE49-F238E27FC236}">
                  <a16:creationId xmlns:a16="http://schemas.microsoft.com/office/drawing/2014/main" id="{6E7F30A2-E8AF-CE66-7628-FC362DC23878}"/>
                </a:ext>
              </a:extLst>
            </p:cNvPr>
            <p:cNvSpPr/>
            <p:nvPr/>
          </p:nvSpPr>
          <p:spPr>
            <a:xfrm>
              <a:off x="9615959" y="2294557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7" name="Oval 3696">
              <a:extLst>
                <a:ext uri="{FF2B5EF4-FFF2-40B4-BE49-F238E27FC236}">
                  <a16:creationId xmlns:a16="http://schemas.microsoft.com/office/drawing/2014/main" id="{5AA7D463-8806-1EBF-4D90-01D9683F7388}"/>
                </a:ext>
              </a:extLst>
            </p:cNvPr>
            <p:cNvSpPr/>
            <p:nvPr/>
          </p:nvSpPr>
          <p:spPr>
            <a:xfrm>
              <a:off x="9900394" y="2294557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8" name="Oval 3697">
              <a:extLst>
                <a:ext uri="{FF2B5EF4-FFF2-40B4-BE49-F238E27FC236}">
                  <a16:creationId xmlns:a16="http://schemas.microsoft.com/office/drawing/2014/main" id="{91CC352E-16B7-B288-5C49-819624933594}"/>
                </a:ext>
              </a:extLst>
            </p:cNvPr>
            <p:cNvSpPr/>
            <p:nvPr/>
          </p:nvSpPr>
          <p:spPr>
            <a:xfrm>
              <a:off x="10184829" y="229849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9" name="Oval 3698">
              <a:extLst>
                <a:ext uri="{FF2B5EF4-FFF2-40B4-BE49-F238E27FC236}">
                  <a16:creationId xmlns:a16="http://schemas.microsoft.com/office/drawing/2014/main" id="{6A0A7434-C52D-1347-4209-C37CC787907C}"/>
                </a:ext>
              </a:extLst>
            </p:cNvPr>
            <p:cNvSpPr/>
            <p:nvPr/>
          </p:nvSpPr>
          <p:spPr>
            <a:xfrm>
              <a:off x="10469264" y="2305068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0" name="Oval 3699">
              <a:extLst>
                <a:ext uri="{FF2B5EF4-FFF2-40B4-BE49-F238E27FC236}">
                  <a16:creationId xmlns:a16="http://schemas.microsoft.com/office/drawing/2014/main" id="{A19D6264-D6C6-88FC-E18B-082EFB6E3D21}"/>
                </a:ext>
              </a:extLst>
            </p:cNvPr>
            <p:cNvSpPr/>
            <p:nvPr/>
          </p:nvSpPr>
          <p:spPr>
            <a:xfrm>
              <a:off x="787961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1" name="Oval 3700">
              <a:extLst>
                <a:ext uri="{FF2B5EF4-FFF2-40B4-BE49-F238E27FC236}">
                  <a16:creationId xmlns:a16="http://schemas.microsoft.com/office/drawing/2014/main" id="{E17B82C5-5B7A-136D-F6F9-18632DB8D817}"/>
                </a:ext>
              </a:extLst>
            </p:cNvPr>
            <p:cNvSpPr/>
            <p:nvPr/>
          </p:nvSpPr>
          <p:spPr>
            <a:xfrm>
              <a:off x="8164054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2" name="Oval 3701">
              <a:extLst>
                <a:ext uri="{FF2B5EF4-FFF2-40B4-BE49-F238E27FC236}">
                  <a16:creationId xmlns:a16="http://schemas.microsoft.com/office/drawing/2014/main" id="{FC3132CC-211D-AA04-8A2C-86101811331D}"/>
                </a:ext>
              </a:extLst>
            </p:cNvPr>
            <p:cNvSpPr/>
            <p:nvPr/>
          </p:nvSpPr>
          <p:spPr>
            <a:xfrm>
              <a:off x="8448489" y="20226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3" name="Oval 3702">
              <a:extLst>
                <a:ext uri="{FF2B5EF4-FFF2-40B4-BE49-F238E27FC236}">
                  <a16:creationId xmlns:a16="http://schemas.microsoft.com/office/drawing/2014/main" id="{C4A81D08-E8D2-8021-EB73-6266F3E57DAB}"/>
                </a:ext>
              </a:extLst>
            </p:cNvPr>
            <p:cNvSpPr/>
            <p:nvPr/>
          </p:nvSpPr>
          <p:spPr>
            <a:xfrm>
              <a:off x="8747789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4" name="Oval 3703">
              <a:extLst>
                <a:ext uri="{FF2B5EF4-FFF2-40B4-BE49-F238E27FC236}">
                  <a16:creationId xmlns:a16="http://schemas.microsoft.com/office/drawing/2014/main" id="{81D2D6BB-BCBE-2098-4170-1B96C899262B}"/>
                </a:ext>
              </a:extLst>
            </p:cNvPr>
            <p:cNvSpPr/>
            <p:nvPr/>
          </p:nvSpPr>
          <p:spPr>
            <a:xfrm>
              <a:off x="9032224" y="20147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5" name="Oval 3704">
              <a:extLst>
                <a:ext uri="{FF2B5EF4-FFF2-40B4-BE49-F238E27FC236}">
                  <a16:creationId xmlns:a16="http://schemas.microsoft.com/office/drawing/2014/main" id="{853DEEE3-AEE9-03B4-4C83-216E3CFBC479}"/>
                </a:ext>
              </a:extLst>
            </p:cNvPr>
            <p:cNvSpPr/>
            <p:nvPr/>
          </p:nvSpPr>
          <p:spPr>
            <a:xfrm>
              <a:off x="9316659" y="201866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6" name="Oval 3705">
              <a:extLst>
                <a:ext uri="{FF2B5EF4-FFF2-40B4-BE49-F238E27FC236}">
                  <a16:creationId xmlns:a16="http://schemas.microsoft.com/office/drawing/2014/main" id="{BAD575AA-8095-BF02-0509-22CA3E60A0B2}"/>
                </a:ext>
              </a:extLst>
            </p:cNvPr>
            <p:cNvSpPr/>
            <p:nvPr/>
          </p:nvSpPr>
          <p:spPr>
            <a:xfrm>
              <a:off x="9615959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7" name="Oval 3706">
              <a:extLst>
                <a:ext uri="{FF2B5EF4-FFF2-40B4-BE49-F238E27FC236}">
                  <a16:creationId xmlns:a16="http://schemas.microsoft.com/office/drawing/2014/main" id="{5276E113-F66F-658F-A542-C33AE40CC02F}"/>
                </a:ext>
              </a:extLst>
            </p:cNvPr>
            <p:cNvSpPr/>
            <p:nvPr/>
          </p:nvSpPr>
          <p:spPr>
            <a:xfrm>
              <a:off x="9900394" y="20252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8" name="Oval 3707">
              <a:extLst>
                <a:ext uri="{FF2B5EF4-FFF2-40B4-BE49-F238E27FC236}">
                  <a16:creationId xmlns:a16="http://schemas.microsoft.com/office/drawing/2014/main" id="{D69CF28C-90A4-6852-DBB1-8D2214AB5A76}"/>
                </a:ext>
              </a:extLst>
            </p:cNvPr>
            <p:cNvSpPr/>
            <p:nvPr/>
          </p:nvSpPr>
          <p:spPr>
            <a:xfrm>
              <a:off x="10184829" y="20291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9" name="Oval 3708">
              <a:extLst>
                <a:ext uri="{FF2B5EF4-FFF2-40B4-BE49-F238E27FC236}">
                  <a16:creationId xmlns:a16="http://schemas.microsoft.com/office/drawing/2014/main" id="{D06DC99A-DFBE-5431-7A0E-E464C1D814D1}"/>
                </a:ext>
              </a:extLst>
            </p:cNvPr>
            <p:cNvSpPr/>
            <p:nvPr/>
          </p:nvSpPr>
          <p:spPr>
            <a:xfrm>
              <a:off x="10469264" y="20357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0" name="Oval 3709">
              <a:extLst>
                <a:ext uri="{FF2B5EF4-FFF2-40B4-BE49-F238E27FC236}">
                  <a16:creationId xmlns:a16="http://schemas.microsoft.com/office/drawing/2014/main" id="{6435BC76-F1D2-2D0C-B902-1118C49848E5}"/>
                </a:ext>
              </a:extLst>
            </p:cNvPr>
            <p:cNvSpPr/>
            <p:nvPr/>
          </p:nvSpPr>
          <p:spPr>
            <a:xfrm>
              <a:off x="7879619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1" name="Oval 3710">
              <a:extLst>
                <a:ext uri="{FF2B5EF4-FFF2-40B4-BE49-F238E27FC236}">
                  <a16:creationId xmlns:a16="http://schemas.microsoft.com/office/drawing/2014/main" id="{E4F489D2-13C2-A240-D0ED-6B0FF7A4C644}"/>
                </a:ext>
              </a:extLst>
            </p:cNvPr>
            <p:cNvSpPr/>
            <p:nvPr/>
          </p:nvSpPr>
          <p:spPr>
            <a:xfrm>
              <a:off x="8164054" y="17624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2" name="Oval 3711">
              <a:extLst>
                <a:ext uri="{FF2B5EF4-FFF2-40B4-BE49-F238E27FC236}">
                  <a16:creationId xmlns:a16="http://schemas.microsoft.com/office/drawing/2014/main" id="{49F838EC-6AC1-D6A9-5BCE-697CA4BE36CC}"/>
                </a:ext>
              </a:extLst>
            </p:cNvPr>
            <p:cNvSpPr/>
            <p:nvPr/>
          </p:nvSpPr>
          <p:spPr>
            <a:xfrm>
              <a:off x="8448489" y="17664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3" name="Oval 3712">
              <a:extLst>
                <a:ext uri="{FF2B5EF4-FFF2-40B4-BE49-F238E27FC236}">
                  <a16:creationId xmlns:a16="http://schemas.microsoft.com/office/drawing/2014/main" id="{94656BEA-BF07-ADF0-9EFA-2D6F9552776E}"/>
                </a:ext>
              </a:extLst>
            </p:cNvPr>
            <p:cNvSpPr/>
            <p:nvPr/>
          </p:nvSpPr>
          <p:spPr>
            <a:xfrm>
              <a:off x="8747789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4" name="Oval 3713">
              <a:extLst>
                <a:ext uri="{FF2B5EF4-FFF2-40B4-BE49-F238E27FC236}">
                  <a16:creationId xmlns:a16="http://schemas.microsoft.com/office/drawing/2014/main" id="{9968CD9E-91C5-B1F5-4097-2D643F50C958}"/>
                </a:ext>
              </a:extLst>
            </p:cNvPr>
            <p:cNvSpPr/>
            <p:nvPr/>
          </p:nvSpPr>
          <p:spPr>
            <a:xfrm>
              <a:off x="9032224" y="17585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5" name="Oval 3714">
              <a:extLst>
                <a:ext uri="{FF2B5EF4-FFF2-40B4-BE49-F238E27FC236}">
                  <a16:creationId xmlns:a16="http://schemas.microsoft.com/office/drawing/2014/main" id="{3C66F9E4-8743-B4D7-AFCD-973D16FDD3F1}"/>
                </a:ext>
              </a:extLst>
            </p:cNvPr>
            <p:cNvSpPr/>
            <p:nvPr/>
          </p:nvSpPr>
          <p:spPr>
            <a:xfrm>
              <a:off x="9316659" y="176247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6" name="Oval 3715">
              <a:extLst>
                <a:ext uri="{FF2B5EF4-FFF2-40B4-BE49-F238E27FC236}">
                  <a16:creationId xmlns:a16="http://schemas.microsoft.com/office/drawing/2014/main" id="{34DB0AEE-8019-9017-CAEA-4CFAC5E99A6E}"/>
                </a:ext>
              </a:extLst>
            </p:cNvPr>
            <p:cNvSpPr/>
            <p:nvPr/>
          </p:nvSpPr>
          <p:spPr>
            <a:xfrm>
              <a:off x="9615959" y="1769039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7" name="Oval 3716">
              <a:extLst>
                <a:ext uri="{FF2B5EF4-FFF2-40B4-BE49-F238E27FC236}">
                  <a16:creationId xmlns:a16="http://schemas.microsoft.com/office/drawing/2014/main" id="{BF2B0DC2-8356-4587-BADB-17F533002D36}"/>
                </a:ext>
              </a:extLst>
            </p:cNvPr>
            <p:cNvSpPr/>
            <p:nvPr/>
          </p:nvSpPr>
          <p:spPr>
            <a:xfrm>
              <a:off x="9900394" y="1769039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8" name="Oval 3717">
              <a:extLst>
                <a:ext uri="{FF2B5EF4-FFF2-40B4-BE49-F238E27FC236}">
                  <a16:creationId xmlns:a16="http://schemas.microsoft.com/office/drawing/2014/main" id="{54C9BC28-A0C4-4D7B-3E82-CAA1F24E1006}"/>
                </a:ext>
              </a:extLst>
            </p:cNvPr>
            <p:cNvSpPr/>
            <p:nvPr/>
          </p:nvSpPr>
          <p:spPr>
            <a:xfrm>
              <a:off x="10184829" y="177298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9" name="Oval 3718">
              <a:extLst>
                <a:ext uri="{FF2B5EF4-FFF2-40B4-BE49-F238E27FC236}">
                  <a16:creationId xmlns:a16="http://schemas.microsoft.com/office/drawing/2014/main" id="{C9D76512-1FAA-2307-8E46-DD0521973FE7}"/>
                </a:ext>
              </a:extLst>
            </p:cNvPr>
            <p:cNvSpPr/>
            <p:nvPr/>
          </p:nvSpPr>
          <p:spPr>
            <a:xfrm>
              <a:off x="10469264" y="177955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0" name="Oval 3719">
              <a:extLst>
                <a:ext uri="{FF2B5EF4-FFF2-40B4-BE49-F238E27FC236}">
                  <a16:creationId xmlns:a16="http://schemas.microsoft.com/office/drawing/2014/main" id="{16BF046F-8A0C-7093-8A52-D469A91D9323}"/>
                </a:ext>
              </a:extLst>
            </p:cNvPr>
            <p:cNvSpPr/>
            <p:nvPr/>
          </p:nvSpPr>
          <p:spPr>
            <a:xfrm>
              <a:off x="7879619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1" name="Oval 3720">
              <a:extLst>
                <a:ext uri="{FF2B5EF4-FFF2-40B4-BE49-F238E27FC236}">
                  <a16:creationId xmlns:a16="http://schemas.microsoft.com/office/drawing/2014/main" id="{9FC6F3B7-4842-2DAB-5516-0E9DC02DFDFD}"/>
                </a:ext>
              </a:extLst>
            </p:cNvPr>
            <p:cNvSpPr/>
            <p:nvPr/>
          </p:nvSpPr>
          <p:spPr>
            <a:xfrm>
              <a:off x="8164054" y="14931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2" name="Oval 3721">
              <a:extLst>
                <a:ext uri="{FF2B5EF4-FFF2-40B4-BE49-F238E27FC236}">
                  <a16:creationId xmlns:a16="http://schemas.microsoft.com/office/drawing/2014/main" id="{C3D24734-8AC3-124D-DD19-54549169660C}"/>
                </a:ext>
              </a:extLst>
            </p:cNvPr>
            <p:cNvSpPr/>
            <p:nvPr/>
          </p:nvSpPr>
          <p:spPr>
            <a:xfrm>
              <a:off x="8448489" y="1497085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3" name="Oval 3722">
              <a:extLst>
                <a:ext uri="{FF2B5EF4-FFF2-40B4-BE49-F238E27FC236}">
                  <a16:creationId xmlns:a16="http://schemas.microsoft.com/office/drawing/2014/main" id="{E3E1CC78-9D36-59D1-5D70-E47BBEC76A88}"/>
                </a:ext>
              </a:extLst>
            </p:cNvPr>
            <p:cNvSpPr/>
            <p:nvPr/>
          </p:nvSpPr>
          <p:spPr>
            <a:xfrm>
              <a:off x="8747789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4" name="Oval 3723">
              <a:extLst>
                <a:ext uri="{FF2B5EF4-FFF2-40B4-BE49-F238E27FC236}">
                  <a16:creationId xmlns:a16="http://schemas.microsoft.com/office/drawing/2014/main" id="{232201A8-6E24-BAB1-1AAC-518C993BB9C1}"/>
                </a:ext>
              </a:extLst>
            </p:cNvPr>
            <p:cNvSpPr/>
            <p:nvPr/>
          </p:nvSpPr>
          <p:spPr>
            <a:xfrm>
              <a:off x="9032224" y="14892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5" name="Oval 3724">
              <a:extLst>
                <a:ext uri="{FF2B5EF4-FFF2-40B4-BE49-F238E27FC236}">
                  <a16:creationId xmlns:a16="http://schemas.microsoft.com/office/drawing/2014/main" id="{50A2C809-ACA5-7B76-7634-45442C66252F}"/>
                </a:ext>
              </a:extLst>
            </p:cNvPr>
            <p:cNvSpPr/>
            <p:nvPr/>
          </p:nvSpPr>
          <p:spPr>
            <a:xfrm>
              <a:off x="9316659" y="149314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6" name="Oval 3725">
              <a:extLst>
                <a:ext uri="{FF2B5EF4-FFF2-40B4-BE49-F238E27FC236}">
                  <a16:creationId xmlns:a16="http://schemas.microsoft.com/office/drawing/2014/main" id="{1EE4DD2D-7FF4-AE6F-7038-288B0998D573}"/>
                </a:ext>
              </a:extLst>
            </p:cNvPr>
            <p:cNvSpPr/>
            <p:nvPr/>
          </p:nvSpPr>
          <p:spPr>
            <a:xfrm>
              <a:off x="9615959" y="1499712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7" name="Oval 3726">
              <a:extLst>
                <a:ext uri="{FF2B5EF4-FFF2-40B4-BE49-F238E27FC236}">
                  <a16:creationId xmlns:a16="http://schemas.microsoft.com/office/drawing/2014/main" id="{DB9A93EB-AA29-AA13-9378-F4B2AD46B277}"/>
                </a:ext>
              </a:extLst>
            </p:cNvPr>
            <p:cNvSpPr/>
            <p:nvPr/>
          </p:nvSpPr>
          <p:spPr>
            <a:xfrm>
              <a:off x="9900394" y="149971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8" name="Oval 3727">
              <a:extLst>
                <a:ext uri="{FF2B5EF4-FFF2-40B4-BE49-F238E27FC236}">
                  <a16:creationId xmlns:a16="http://schemas.microsoft.com/office/drawing/2014/main" id="{C7DE648C-8611-C2ED-ADB2-9EE58D949079}"/>
                </a:ext>
              </a:extLst>
            </p:cNvPr>
            <p:cNvSpPr/>
            <p:nvPr/>
          </p:nvSpPr>
          <p:spPr>
            <a:xfrm>
              <a:off x="10184829" y="150365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9" name="Oval 3728">
              <a:extLst>
                <a:ext uri="{FF2B5EF4-FFF2-40B4-BE49-F238E27FC236}">
                  <a16:creationId xmlns:a16="http://schemas.microsoft.com/office/drawing/2014/main" id="{E151A51A-053D-5AEA-9A52-971FE86FA215}"/>
                </a:ext>
              </a:extLst>
            </p:cNvPr>
            <p:cNvSpPr/>
            <p:nvPr/>
          </p:nvSpPr>
          <p:spPr>
            <a:xfrm>
              <a:off x="10469264" y="151022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0" name="Oval 3729">
              <a:extLst>
                <a:ext uri="{FF2B5EF4-FFF2-40B4-BE49-F238E27FC236}">
                  <a16:creationId xmlns:a16="http://schemas.microsoft.com/office/drawing/2014/main" id="{0E936C8C-BE04-2049-CC88-2A778BD04DF5}"/>
                </a:ext>
              </a:extLst>
            </p:cNvPr>
            <p:cNvSpPr/>
            <p:nvPr/>
          </p:nvSpPr>
          <p:spPr>
            <a:xfrm>
              <a:off x="787961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1" name="Oval 3730">
              <a:extLst>
                <a:ext uri="{FF2B5EF4-FFF2-40B4-BE49-F238E27FC236}">
                  <a16:creationId xmlns:a16="http://schemas.microsoft.com/office/drawing/2014/main" id="{16A1D9F2-A0C5-5FD7-7B61-0221BD3FF427}"/>
                </a:ext>
              </a:extLst>
            </p:cNvPr>
            <p:cNvSpPr/>
            <p:nvPr/>
          </p:nvSpPr>
          <p:spPr>
            <a:xfrm>
              <a:off x="8164054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2" name="Oval 3731">
              <a:extLst>
                <a:ext uri="{FF2B5EF4-FFF2-40B4-BE49-F238E27FC236}">
                  <a16:creationId xmlns:a16="http://schemas.microsoft.com/office/drawing/2014/main" id="{65D26D1E-438E-DC56-5AF1-5E6DE797B73B}"/>
                </a:ext>
              </a:extLst>
            </p:cNvPr>
            <p:cNvSpPr/>
            <p:nvPr/>
          </p:nvSpPr>
          <p:spPr>
            <a:xfrm>
              <a:off x="8448489" y="12225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3" name="Oval 3732">
              <a:extLst>
                <a:ext uri="{FF2B5EF4-FFF2-40B4-BE49-F238E27FC236}">
                  <a16:creationId xmlns:a16="http://schemas.microsoft.com/office/drawing/2014/main" id="{2FBDD6E8-AB13-2C39-1DA6-7C17D1FB2B51}"/>
                </a:ext>
              </a:extLst>
            </p:cNvPr>
            <p:cNvSpPr/>
            <p:nvPr/>
          </p:nvSpPr>
          <p:spPr>
            <a:xfrm>
              <a:off x="8747789" y="121462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4" name="Oval 3733">
              <a:extLst>
                <a:ext uri="{FF2B5EF4-FFF2-40B4-BE49-F238E27FC236}">
                  <a16:creationId xmlns:a16="http://schemas.microsoft.com/office/drawing/2014/main" id="{E254E77F-4E46-04BF-779D-2E050D34E030}"/>
                </a:ext>
              </a:extLst>
            </p:cNvPr>
            <p:cNvSpPr/>
            <p:nvPr/>
          </p:nvSpPr>
          <p:spPr>
            <a:xfrm>
              <a:off x="9032224" y="1214621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5" name="Oval 3734">
              <a:extLst>
                <a:ext uri="{FF2B5EF4-FFF2-40B4-BE49-F238E27FC236}">
                  <a16:creationId xmlns:a16="http://schemas.microsoft.com/office/drawing/2014/main" id="{832C2ED6-45C7-E59C-0010-FE78C54EA25A}"/>
                </a:ext>
              </a:extLst>
            </p:cNvPr>
            <p:cNvSpPr/>
            <p:nvPr/>
          </p:nvSpPr>
          <p:spPr>
            <a:xfrm>
              <a:off x="9316659" y="1218562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6" name="Oval 3735">
              <a:extLst>
                <a:ext uri="{FF2B5EF4-FFF2-40B4-BE49-F238E27FC236}">
                  <a16:creationId xmlns:a16="http://schemas.microsoft.com/office/drawing/2014/main" id="{9007BB39-875B-0998-75BA-ABBF05885FD2}"/>
                </a:ext>
              </a:extLst>
            </p:cNvPr>
            <p:cNvSpPr/>
            <p:nvPr/>
          </p:nvSpPr>
          <p:spPr>
            <a:xfrm>
              <a:off x="9615959" y="1225130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37" name="Oval 3736">
              <a:extLst>
                <a:ext uri="{FF2B5EF4-FFF2-40B4-BE49-F238E27FC236}">
                  <a16:creationId xmlns:a16="http://schemas.microsoft.com/office/drawing/2014/main" id="{D40C2BE9-6FA5-EDA8-A088-0AAB196F7D8A}"/>
                </a:ext>
              </a:extLst>
            </p:cNvPr>
            <p:cNvSpPr/>
            <p:nvPr/>
          </p:nvSpPr>
          <p:spPr>
            <a:xfrm>
              <a:off x="9900394" y="1225130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8" name="Oval 3737">
              <a:extLst>
                <a:ext uri="{FF2B5EF4-FFF2-40B4-BE49-F238E27FC236}">
                  <a16:creationId xmlns:a16="http://schemas.microsoft.com/office/drawing/2014/main" id="{D0702937-C0A0-E03F-EF70-42CBB9777F39}"/>
                </a:ext>
              </a:extLst>
            </p:cNvPr>
            <p:cNvSpPr/>
            <p:nvPr/>
          </p:nvSpPr>
          <p:spPr>
            <a:xfrm>
              <a:off x="10184829" y="122907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9" name="Oval 3738">
              <a:extLst>
                <a:ext uri="{FF2B5EF4-FFF2-40B4-BE49-F238E27FC236}">
                  <a16:creationId xmlns:a16="http://schemas.microsoft.com/office/drawing/2014/main" id="{C5847E5E-BE77-797E-9EDC-6936222A2A62}"/>
                </a:ext>
              </a:extLst>
            </p:cNvPr>
            <p:cNvSpPr/>
            <p:nvPr/>
          </p:nvSpPr>
          <p:spPr>
            <a:xfrm>
              <a:off x="10469264" y="1235641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0" name="Oval 3739">
              <a:extLst>
                <a:ext uri="{FF2B5EF4-FFF2-40B4-BE49-F238E27FC236}">
                  <a16:creationId xmlns:a16="http://schemas.microsoft.com/office/drawing/2014/main" id="{42EAF772-8732-63C5-204B-217881BB2F15}"/>
                </a:ext>
              </a:extLst>
            </p:cNvPr>
            <p:cNvSpPr/>
            <p:nvPr/>
          </p:nvSpPr>
          <p:spPr>
            <a:xfrm>
              <a:off x="787961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1" name="Oval 3740">
              <a:extLst>
                <a:ext uri="{FF2B5EF4-FFF2-40B4-BE49-F238E27FC236}">
                  <a16:creationId xmlns:a16="http://schemas.microsoft.com/office/drawing/2014/main" id="{D93502CF-6306-FBF0-451F-58B21B6405B2}"/>
                </a:ext>
              </a:extLst>
            </p:cNvPr>
            <p:cNvSpPr/>
            <p:nvPr/>
          </p:nvSpPr>
          <p:spPr>
            <a:xfrm>
              <a:off x="8164054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2" name="Oval 3741">
              <a:extLst>
                <a:ext uri="{FF2B5EF4-FFF2-40B4-BE49-F238E27FC236}">
                  <a16:creationId xmlns:a16="http://schemas.microsoft.com/office/drawing/2014/main" id="{3F70B7E9-3B37-56A1-E291-3392E0585C2A}"/>
                </a:ext>
              </a:extLst>
            </p:cNvPr>
            <p:cNvSpPr/>
            <p:nvPr/>
          </p:nvSpPr>
          <p:spPr>
            <a:xfrm>
              <a:off x="8448489" y="953176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3" name="Oval 3742">
              <a:extLst>
                <a:ext uri="{FF2B5EF4-FFF2-40B4-BE49-F238E27FC236}">
                  <a16:creationId xmlns:a16="http://schemas.microsoft.com/office/drawing/2014/main" id="{32133570-B762-BABC-55DD-DD8CD41C8028}"/>
                </a:ext>
              </a:extLst>
            </p:cNvPr>
            <p:cNvSpPr/>
            <p:nvPr/>
          </p:nvSpPr>
          <p:spPr>
            <a:xfrm>
              <a:off x="8747789" y="94529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4" name="Oval 3743">
              <a:extLst>
                <a:ext uri="{FF2B5EF4-FFF2-40B4-BE49-F238E27FC236}">
                  <a16:creationId xmlns:a16="http://schemas.microsoft.com/office/drawing/2014/main" id="{8280C5A3-4FDD-E187-662F-D8AD7BF33C14}"/>
                </a:ext>
              </a:extLst>
            </p:cNvPr>
            <p:cNvSpPr/>
            <p:nvPr/>
          </p:nvSpPr>
          <p:spPr>
            <a:xfrm>
              <a:off x="9032224" y="945294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5" name="Oval 3744">
              <a:extLst>
                <a:ext uri="{FF2B5EF4-FFF2-40B4-BE49-F238E27FC236}">
                  <a16:creationId xmlns:a16="http://schemas.microsoft.com/office/drawing/2014/main" id="{50DE98E8-287B-DF93-B87F-52641F949ABA}"/>
                </a:ext>
              </a:extLst>
            </p:cNvPr>
            <p:cNvSpPr/>
            <p:nvPr/>
          </p:nvSpPr>
          <p:spPr>
            <a:xfrm>
              <a:off x="9316659" y="949235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6" name="Oval 3745">
              <a:extLst>
                <a:ext uri="{FF2B5EF4-FFF2-40B4-BE49-F238E27FC236}">
                  <a16:creationId xmlns:a16="http://schemas.microsoft.com/office/drawing/2014/main" id="{88F54B7D-E700-F4BE-07F3-87790AEF26E3}"/>
                </a:ext>
              </a:extLst>
            </p:cNvPr>
            <p:cNvSpPr/>
            <p:nvPr/>
          </p:nvSpPr>
          <p:spPr>
            <a:xfrm>
              <a:off x="9615959" y="955803"/>
              <a:ext cx="189186" cy="1786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7" name="Oval 3746">
              <a:extLst>
                <a:ext uri="{FF2B5EF4-FFF2-40B4-BE49-F238E27FC236}">
                  <a16:creationId xmlns:a16="http://schemas.microsoft.com/office/drawing/2014/main" id="{73EBEDE8-3C3C-735D-D9DC-C8B8E18A01BA}"/>
                </a:ext>
              </a:extLst>
            </p:cNvPr>
            <p:cNvSpPr/>
            <p:nvPr/>
          </p:nvSpPr>
          <p:spPr>
            <a:xfrm>
              <a:off x="9900394" y="955803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8" name="Oval 3747">
              <a:extLst>
                <a:ext uri="{FF2B5EF4-FFF2-40B4-BE49-F238E27FC236}">
                  <a16:creationId xmlns:a16="http://schemas.microsoft.com/office/drawing/2014/main" id="{B804F01A-9CE1-6E66-747C-B1690C084BA8}"/>
                </a:ext>
              </a:extLst>
            </p:cNvPr>
            <p:cNvSpPr/>
            <p:nvPr/>
          </p:nvSpPr>
          <p:spPr>
            <a:xfrm>
              <a:off x="10184829" y="95974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9" name="Oval 3748">
              <a:extLst>
                <a:ext uri="{FF2B5EF4-FFF2-40B4-BE49-F238E27FC236}">
                  <a16:creationId xmlns:a16="http://schemas.microsoft.com/office/drawing/2014/main" id="{BAA28327-FF36-7753-0917-45B8DB5CEA0F}"/>
                </a:ext>
              </a:extLst>
            </p:cNvPr>
            <p:cNvSpPr/>
            <p:nvPr/>
          </p:nvSpPr>
          <p:spPr>
            <a:xfrm>
              <a:off x="10469264" y="966314"/>
              <a:ext cx="189186" cy="17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401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EA92D-A8FF-605A-3275-24D94940B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5F201-0EBE-1FC2-F6AF-2DB08A2B5A7E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AI is changing how we forecast severe weather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F3BCBE3-BC67-01B8-02D9-DF60E5CB4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954" y="5227983"/>
            <a:ext cx="1045830" cy="1045830"/>
          </a:xfrm>
          <a:prstGeom prst="rect">
            <a:avLst/>
          </a:prstGeom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9F7505-35B7-A1EC-C44E-EC1A09FA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554" y="5227983"/>
            <a:ext cx="1045830" cy="1045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479066-7C00-C87A-2D8D-CFEB3825C98F}"/>
              </a:ext>
            </a:extLst>
          </p:cNvPr>
          <p:cNvSpPr txBox="1"/>
          <p:nvPr/>
        </p:nvSpPr>
        <p:spPr>
          <a:xfrm>
            <a:off x="8005384" y="6269457"/>
            <a:ext cx="1431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Hill et al.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2CE7B-5E56-AA64-533C-ECC5BAA8BECF}"/>
              </a:ext>
            </a:extLst>
          </p:cNvPr>
          <p:cNvSpPr txBox="1"/>
          <p:nvPr/>
        </p:nvSpPr>
        <p:spPr>
          <a:xfrm>
            <a:off x="10117581" y="6274172"/>
            <a:ext cx="1431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Hill et al.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9D7D9-AFED-EBCF-F2D8-CC186808B81D}"/>
              </a:ext>
            </a:extLst>
          </p:cNvPr>
          <p:cNvSpPr txBox="1"/>
          <p:nvPr/>
        </p:nvSpPr>
        <p:spPr>
          <a:xfrm>
            <a:off x="8111388" y="4895499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1-3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A9A35-4898-4718-3666-0D7E88C335CE}"/>
              </a:ext>
            </a:extLst>
          </p:cNvPr>
          <p:cNvSpPr txBox="1"/>
          <p:nvPr/>
        </p:nvSpPr>
        <p:spPr>
          <a:xfrm>
            <a:off x="10219988" y="4914531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4-8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B573812-470D-F088-D613-9E697457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4" y="1556390"/>
            <a:ext cx="6627926" cy="42450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3918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798CCB-BB54-25B1-A5BA-07A5B701CB25}"/>
              </a:ext>
            </a:extLst>
          </p:cNvPr>
          <p:cNvSpPr txBox="1"/>
          <p:nvPr/>
        </p:nvSpPr>
        <p:spPr>
          <a:xfrm>
            <a:off x="7275445" y="1540375"/>
            <a:ext cx="463163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probabilistic guidance is improving integrated decision support services</a:t>
            </a:r>
          </a:p>
          <a:p>
            <a:endParaRPr lang="en-US" sz="1600" dirty="0"/>
          </a:p>
          <a:p>
            <a:r>
              <a:rPr lang="en-US" sz="1600" dirty="0"/>
              <a:t>Mimicking current operational products provides an *easy framework to assess value in the operational forecast process</a:t>
            </a:r>
          </a:p>
          <a:p>
            <a:endParaRPr lang="en-US" sz="1600" dirty="0"/>
          </a:p>
          <a:p>
            <a:r>
              <a:rPr lang="en-US" sz="1600" dirty="0"/>
              <a:t>ML-based prediction systems outperform their human-based outlook counterparts, particularly at day 3 and beyond</a:t>
            </a:r>
          </a:p>
          <a:p>
            <a:endParaRPr lang="en-US" sz="1600" dirty="0"/>
          </a:p>
          <a:p>
            <a:r>
              <a:rPr lang="en-US" sz="1600" b="1" dirty="0"/>
              <a:t>There is value in mining existing model outputs to generate hazard predictions!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847F4-CB72-C9CC-CDBD-2C54F5034942}"/>
              </a:ext>
            </a:extLst>
          </p:cNvPr>
          <p:cNvSpPr txBox="1"/>
          <p:nvPr/>
        </p:nvSpPr>
        <p:spPr>
          <a:xfrm>
            <a:off x="2923430" y="1855572"/>
            <a:ext cx="188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GEFS-MLP System</a:t>
            </a:r>
          </a:p>
        </p:txBody>
      </p:sp>
    </p:spTree>
    <p:extLst>
      <p:ext uri="{BB962C8B-B14F-4D97-AF65-F5344CB8AC3E}">
        <p14:creationId xmlns:p14="http://schemas.microsoft.com/office/powerpoint/2010/main" val="2014908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FB70C70-9E59-420B-4F24-7F5F2F57D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0A68D-0F99-3240-6A23-1B54C102644F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Explainability</a:t>
            </a:r>
          </a:p>
        </p:txBody>
      </p:sp>
      <p:pic>
        <p:nvPicPr>
          <p:cNvPr id="8" name="Content Placeholder 7" descr="A screenshot of a chart&#10;&#10;Description automatically generated">
            <a:extLst>
              <a:ext uri="{FF2B5EF4-FFF2-40B4-BE49-F238E27FC236}">
                <a16:creationId xmlns:a16="http://schemas.microsoft.com/office/drawing/2014/main" id="{D7E23B94-D1AA-E828-28DC-1A3E48FB8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0154" y="312340"/>
            <a:ext cx="4155546" cy="623331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8C249D-41F2-912F-AF5C-FA242BC36BB7}"/>
              </a:ext>
            </a:extLst>
          </p:cNvPr>
          <p:cNvSpPr txBox="1"/>
          <p:nvPr/>
        </p:nvSpPr>
        <p:spPr>
          <a:xfrm>
            <a:off x="789709" y="1383207"/>
            <a:ext cx="57253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Day-1 Tor feature contributions from </a:t>
            </a:r>
            <a:r>
              <a:rPr lang="en-US" sz="2400" dirty="0" err="1"/>
              <a:t>GraphCast</a:t>
            </a:r>
            <a:r>
              <a:rPr lang="en-US" sz="2400" dirty="0"/>
              <a:t> MLP</a:t>
            </a:r>
          </a:p>
          <a:p>
            <a:endParaRPr lang="en-US" sz="2400" dirty="0"/>
          </a:p>
          <a:p>
            <a:r>
              <a:rPr lang="en-US" sz="2400" dirty="0"/>
              <a:t>Local explainability with Tree Interpreter</a:t>
            </a:r>
          </a:p>
          <a:p>
            <a:r>
              <a:rPr lang="en-US" sz="2400" dirty="0"/>
              <a:t>(e.g., Mazurek et al. 2025) </a:t>
            </a:r>
          </a:p>
          <a:p>
            <a:endParaRPr lang="en-US" sz="2400" dirty="0"/>
          </a:p>
          <a:p>
            <a:r>
              <a:rPr lang="en-US" sz="2400" dirty="0"/>
              <a:t>How do features contribute to the final prediction? </a:t>
            </a:r>
          </a:p>
          <a:p>
            <a:endParaRPr lang="en-US" sz="2400" dirty="0"/>
          </a:p>
          <a:p>
            <a:r>
              <a:rPr lang="en-US" sz="2400" dirty="0"/>
              <a:t>Instability parameters earlier in forecast period and shear parameters post-00Z</a:t>
            </a:r>
          </a:p>
        </p:txBody>
      </p:sp>
    </p:spTree>
    <p:extLst>
      <p:ext uri="{BB962C8B-B14F-4D97-AF65-F5344CB8AC3E}">
        <p14:creationId xmlns:p14="http://schemas.microsoft.com/office/powerpoint/2010/main" val="2749750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9FE-75B6-85C6-C7BF-DF31908FCD00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AI is changing how we forecast severe weather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6E12C-C125-32D4-57F3-FD49CD31316F}"/>
              </a:ext>
            </a:extLst>
          </p:cNvPr>
          <p:cNvSpPr txBox="1"/>
          <p:nvPr/>
        </p:nvSpPr>
        <p:spPr>
          <a:xfrm>
            <a:off x="1868316" y="5124427"/>
            <a:ext cx="3879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Days 3-8 any hazard forecasts valid 12 – 12 UTC 14 – 15 March 2024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294524E-6A20-B75E-3A03-7C9C60753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836" y="4942056"/>
            <a:ext cx="1331757" cy="1331757"/>
          </a:xfrm>
          <a:prstGeom prst="rect">
            <a:avLst/>
          </a:prstGeom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F059A97-A97E-6A32-8228-626BE513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677" y="4942056"/>
            <a:ext cx="1331757" cy="1331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EE7BFD-AAE9-1900-307A-B2CD3216BE5D}"/>
              </a:ext>
            </a:extLst>
          </p:cNvPr>
          <p:cNvSpPr txBox="1"/>
          <p:nvPr/>
        </p:nvSpPr>
        <p:spPr>
          <a:xfrm>
            <a:off x="7748336" y="6228324"/>
            <a:ext cx="1431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Hill et al.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48005-84B3-FEBB-CD9E-FE6BCB2FA7F3}"/>
              </a:ext>
            </a:extLst>
          </p:cNvPr>
          <p:cNvSpPr txBox="1"/>
          <p:nvPr/>
        </p:nvSpPr>
        <p:spPr>
          <a:xfrm>
            <a:off x="9594782" y="6228323"/>
            <a:ext cx="1431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Hill et al. 2023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6EA278-86DF-35B6-638B-02F048005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/>
          <a:stretch/>
        </p:blipFill>
        <p:spPr bwMode="auto">
          <a:xfrm>
            <a:off x="473719" y="2012927"/>
            <a:ext cx="6668316" cy="311032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09E1A-E70D-ED93-F3B5-533037CF4060}"/>
              </a:ext>
            </a:extLst>
          </p:cNvPr>
          <p:cNvSpPr txBox="1"/>
          <p:nvPr/>
        </p:nvSpPr>
        <p:spPr>
          <a:xfrm>
            <a:off x="7119290" y="1752328"/>
            <a:ext cx="143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F0"/>
                </a:solidFill>
                <a:latin typeface="Helvetica" pitchFamily="2" charset="0"/>
              </a:rPr>
              <a:t>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2CB6D-ACBB-5EF4-9838-4ACA057C8F15}"/>
              </a:ext>
            </a:extLst>
          </p:cNvPr>
          <p:cNvSpPr txBox="1"/>
          <p:nvPr/>
        </p:nvSpPr>
        <p:spPr>
          <a:xfrm>
            <a:off x="7244554" y="1556390"/>
            <a:ext cx="41664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Adding probabilistic guidance for improved integrated decision support services (IDSS)</a:t>
            </a:r>
          </a:p>
          <a:p>
            <a:endParaRPr lang="en-US" sz="2400" dirty="0"/>
          </a:p>
          <a:p>
            <a:r>
              <a:rPr lang="en-US" sz="2400" dirty="0"/>
              <a:t>Mimicking current operational products provides an *easy framework to assess value in the operational forecast process</a:t>
            </a:r>
          </a:p>
        </p:txBody>
      </p:sp>
    </p:spTree>
    <p:extLst>
      <p:ext uri="{BB962C8B-B14F-4D97-AF65-F5344CB8AC3E}">
        <p14:creationId xmlns:p14="http://schemas.microsoft.com/office/powerpoint/2010/main" val="302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34F7BCFB-A865-DBF1-B66F-50EAF435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43"/>
          <a:stretch/>
        </p:blipFill>
        <p:spPr>
          <a:xfrm>
            <a:off x="1051585" y="1633401"/>
            <a:ext cx="10088828" cy="2573017"/>
          </a:xfrm>
          <a:prstGeom prst="rect">
            <a:avLst/>
          </a:prstGeom>
        </p:spPr>
      </p:pic>
      <p:pic>
        <p:nvPicPr>
          <p:cNvPr id="6" name="Picture 5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D432605D-5DB2-2772-CD90-A859DF4F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743"/>
          <a:stretch/>
        </p:blipFill>
        <p:spPr>
          <a:xfrm>
            <a:off x="1051583" y="3765089"/>
            <a:ext cx="10088827" cy="25730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DC5269-ACBF-3238-6D36-DD42617BB49D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27 April 2024 – Central OK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6F29EF-036C-1210-BBC5-029DC7837FE8}"/>
              </a:ext>
            </a:extLst>
          </p:cNvPr>
          <p:cNvSpPr txBox="1"/>
          <p:nvPr/>
        </p:nvSpPr>
        <p:spPr>
          <a:xfrm>
            <a:off x="4971845" y="5818851"/>
            <a:ext cx="2073003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/>
              <a:t>Pangu</a:t>
            </a:r>
            <a:r>
              <a:rPr lang="en-US" sz="3200" b="1" dirty="0"/>
              <a:t> MLP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E4C7A-CF9B-F24C-C1A0-C74DB034E6AB}"/>
              </a:ext>
            </a:extLst>
          </p:cNvPr>
          <p:cNvSpPr txBox="1"/>
          <p:nvPr/>
        </p:nvSpPr>
        <p:spPr>
          <a:xfrm>
            <a:off x="5147149" y="1056635"/>
            <a:ext cx="189769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GEFS-MLP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7598D-1C29-2FB9-4429-0C7F88DF2E8E}"/>
              </a:ext>
            </a:extLst>
          </p:cNvPr>
          <p:cNvSpPr txBox="1"/>
          <p:nvPr/>
        </p:nvSpPr>
        <p:spPr>
          <a:xfrm>
            <a:off x="2186947" y="3463237"/>
            <a:ext cx="885371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D73F77-28FC-209F-4EA2-726B73CEBFBB}"/>
              </a:ext>
            </a:extLst>
          </p:cNvPr>
          <p:cNvSpPr txBox="1"/>
          <p:nvPr/>
        </p:nvSpPr>
        <p:spPr>
          <a:xfrm>
            <a:off x="5653313" y="3467360"/>
            <a:ext cx="974947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HAIL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DBBEAE-C4C7-FB25-ACEB-EB2C6E50955F}"/>
              </a:ext>
            </a:extLst>
          </p:cNvPr>
          <p:cNvSpPr txBox="1"/>
          <p:nvPr/>
        </p:nvSpPr>
        <p:spPr>
          <a:xfrm>
            <a:off x="9071669" y="3463237"/>
            <a:ext cx="1194558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3943568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0410C0-ED0B-613F-181B-9293A5FCD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D163855E-5278-DD34-B788-91DEFCD9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43"/>
          <a:stretch/>
        </p:blipFill>
        <p:spPr>
          <a:xfrm>
            <a:off x="1051585" y="1641410"/>
            <a:ext cx="10088828" cy="2573017"/>
          </a:xfrm>
          <a:prstGeom prst="rect">
            <a:avLst/>
          </a:prstGeom>
        </p:spPr>
      </p:pic>
      <p:pic>
        <p:nvPicPr>
          <p:cNvPr id="8" name="Picture 7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BB414F9E-616E-ACC8-97AD-558354AA7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743"/>
          <a:stretch/>
        </p:blipFill>
        <p:spPr>
          <a:xfrm>
            <a:off x="1051586" y="3723569"/>
            <a:ext cx="10088827" cy="25730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4CE4726-F4B6-53DD-3DA3-D0C5E7FFC269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27 April 2024 – Central 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31229-E1F7-A550-4A31-9FB77548D338}"/>
              </a:ext>
            </a:extLst>
          </p:cNvPr>
          <p:cNvSpPr txBox="1"/>
          <p:nvPr/>
        </p:nvSpPr>
        <p:spPr>
          <a:xfrm>
            <a:off x="4595120" y="5836330"/>
            <a:ext cx="2788712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/>
              <a:t>GraphCast</a:t>
            </a:r>
            <a:r>
              <a:rPr lang="en-US" sz="3200" b="1" dirty="0"/>
              <a:t> MLP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48FFE-831D-E9C5-1469-1374D619A26F}"/>
              </a:ext>
            </a:extLst>
          </p:cNvPr>
          <p:cNvSpPr txBox="1"/>
          <p:nvPr/>
        </p:nvSpPr>
        <p:spPr>
          <a:xfrm>
            <a:off x="5147149" y="1056635"/>
            <a:ext cx="189769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GEFS-MLP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3891E-0096-1C46-9B49-8DA16FF4D6CD}"/>
              </a:ext>
            </a:extLst>
          </p:cNvPr>
          <p:cNvSpPr txBox="1"/>
          <p:nvPr/>
        </p:nvSpPr>
        <p:spPr>
          <a:xfrm>
            <a:off x="2186947" y="3463237"/>
            <a:ext cx="885371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FA7C9-7348-14EE-E269-3FA0BB74E1C2}"/>
              </a:ext>
            </a:extLst>
          </p:cNvPr>
          <p:cNvSpPr txBox="1"/>
          <p:nvPr/>
        </p:nvSpPr>
        <p:spPr>
          <a:xfrm>
            <a:off x="5653313" y="3467360"/>
            <a:ext cx="974947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HAIL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FBB0B-FA3D-4BB9-E08D-02EAE40BBBD4}"/>
              </a:ext>
            </a:extLst>
          </p:cNvPr>
          <p:cNvSpPr txBox="1"/>
          <p:nvPr/>
        </p:nvSpPr>
        <p:spPr>
          <a:xfrm>
            <a:off x="9071669" y="3463237"/>
            <a:ext cx="1194558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038058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968D72-14A9-E40A-2CD7-9C3C57223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79FE8A32-76A5-2454-E6B9-5C613E72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43"/>
          <a:stretch/>
        </p:blipFill>
        <p:spPr>
          <a:xfrm>
            <a:off x="1051586" y="1510128"/>
            <a:ext cx="10088828" cy="257301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F8478F-6758-447B-D990-A214234C4CC3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27 April 2024 – Central OK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A1679-6799-994D-6A77-1DDBA553544C}"/>
              </a:ext>
            </a:extLst>
          </p:cNvPr>
          <p:cNvSpPr txBox="1"/>
          <p:nvPr/>
        </p:nvSpPr>
        <p:spPr>
          <a:xfrm>
            <a:off x="5147149" y="1056635"/>
            <a:ext cx="189769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GEFS-MLP</a:t>
            </a:r>
          </a:p>
        </p:txBody>
      </p:sp>
      <p:pic>
        <p:nvPicPr>
          <p:cNvPr id="21" name="Picture 20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2D90966F-2829-0BB3-4609-FAE96AB7DD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90"/>
          <a:stretch/>
        </p:blipFill>
        <p:spPr>
          <a:xfrm>
            <a:off x="1051586" y="3627030"/>
            <a:ext cx="10080751" cy="2573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978FBF-A214-DD04-A6D5-FEEC694E9A52}"/>
              </a:ext>
            </a:extLst>
          </p:cNvPr>
          <p:cNvSpPr txBox="1"/>
          <p:nvPr/>
        </p:nvSpPr>
        <p:spPr>
          <a:xfrm>
            <a:off x="2186947" y="3463237"/>
            <a:ext cx="885371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1E7EB-016F-FF3D-DE56-463DD8180F59}"/>
              </a:ext>
            </a:extLst>
          </p:cNvPr>
          <p:cNvSpPr txBox="1"/>
          <p:nvPr/>
        </p:nvSpPr>
        <p:spPr>
          <a:xfrm>
            <a:off x="5653313" y="3467360"/>
            <a:ext cx="974947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HAIL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79B5C6-6047-7B05-FB32-103448940366}"/>
              </a:ext>
            </a:extLst>
          </p:cNvPr>
          <p:cNvSpPr txBox="1"/>
          <p:nvPr/>
        </p:nvSpPr>
        <p:spPr>
          <a:xfrm>
            <a:off x="9071669" y="3463237"/>
            <a:ext cx="1194558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WIND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EFDAC4-2969-2AE6-563C-7CD40FA5D08D}"/>
              </a:ext>
            </a:extLst>
          </p:cNvPr>
          <p:cNvSpPr txBox="1"/>
          <p:nvPr/>
        </p:nvSpPr>
        <p:spPr>
          <a:xfrm>
            <a:off x="4835877" y="5782549"/>
            <a:ext cx="2520242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/>
              <a:t>FourCast</a:t>
            </a:r>
            <a:r>
              <a:rPr lang="en-US" sz="3200" b="1" dirty="0"/>
              <a:t> MLP</a:t>
            </a:r>
          </a:p>
        </p:txBody>
      </p:sp>
    </p:spTree>
    <p:extLst>
      <p:ext uri="{BB962C8B-B14F-4D97-AF65-F5344CB8AC3E}">
        <p14:creationId xmlns:p14="http://schemas.microsoft.com/office/powerpoint/2010/main" val="368096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C2D61AB2-F969-3CC7-FADD-7EEA8DC2D1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27" r="66697"/>
          <a:stretch/>
        </p:blipFill>
        <p:spPr>
          <a:xfrm>
            <a:off x="7464699" y="3976874"/>
            <a:ext cx="2588473" cy="1994695"/>
          </a:xfrm>
          <a:prstGeom prst="rect">
            <a:avLst/>
          </a:prstGeom>
        </p:spPr>
      </p:pic>
      <p:pic>
        <p:nvPicPr>
          <p:cNvPr id="5" name="Picture 4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8E9CD7A3-9EA1-9497-8C1E-160275CF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327" r="66697"/>
          <a:stretch/>
        </p:blipFill>
        <p:spPr>
          <a:xfrm>
            <a:off x="4876226" y="3976874"/>
            <a:ext cx="2588473" cy="1994693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AD51ABED-817E-E4C8-CB76-D2FE8CEE78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327" r="66697"/>
          <a:stretch/>
        </p:blipFill>
        <p:spPr>
          <a:xfrm>
            <a:off x="2287753" y="3976876"/>
            <a:ext cx="2588473" cy="1994691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79B75964-2902-71D8-DE66-177AFAA07A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327" r="66697" b="11019"/>
          <a:stretch/>
        </p:blipFill>
        <p:spPr>
          <a:xfrm>
            <a:off x="4876224" y="2311833"/>
            <a:ext cx="2588473" cy="1665039"/>
          </a:xfrm>
          <a:prstGeom prst="rect">
            <a:avLst/>
          </a:prstGeom>
        </p:spPr>
      </p:pic>
      <p:pic>
        <p:nvPicPr>
          <p:cNvPr id="13" name="Picture 12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5D63BBB9-AA5C-31B3-40AA-1E634FC93C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327" r="66697" b="11019"/>
          <a:stretch/>
        </p:blipFill>
        <p:spPr>
          <a:xfrm>
            <a:off x="2287752" y="2311833"/>
            <a:ext cx="2588473" cy="1665039"/>
          </a:xfrm>
          <a:prstGeom prst="rect">
            <a:avLst/>
          </a:prstGeom>
        </p:spPr>
      </p:pic>
      <p:pic>
        <p:nvPicPr>
          <p:cNvPr id="15" name="Picture 14" descr="A map of the united states&#10;&#10;Description automatically generated">
            <a:extLst>
              <a:ext uri="{FF2B5EF4-FFF2-40B4-BE49-F238E27FC236}">
                <a16:creationId xmlns:a16="http://schemas.microsoft.com/office/drawing/2014/main" id="{D76660B3-7C4A-2EA5-B506-F00D25D7D7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3327" r="66697" b="11019"/>
          <a:stretch/>
        </p:blipFill>
        <p:spPr>
          <a:xfrm>
            <a:off x="6096000" y="668054"/>
            <a:ext cx="2588473" cy="1665039"/>
          </a:xfrm>
          <a:prstGeom prst="rect">
            <a:avLst/>
          </a:prstGeom>
        </p:spPr>
      </p:pic>
      <p:pic>
        <p:nvPicPr>
          <p:cNvPr id="17" name="Picture 16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393B2467-FA3A-58C9-2A6D-AB40474632E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327" r="66697" b="11019"/>
          <a:stretch/>
        </p:blipFill>
        <p:spPr>
          <a:xfrm>
            <a:off x="3507527" y="668054"/>
            <a:ext cx="2588473" cy="16650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392627-46B8-BC5E-8CEC-FB336A1D30E7}"/>
              </a:ext>
            </a:extLst>
          </p:cNvPr>
          <p:cNvSpPr txBox="1"/>
          <p:nvPr/>
        </p:nvSpPr>
        <p:spPr>
          <a:xfrm>
            <a:off x="3507527" y="668054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88462-602F-D8C7-72D5-3970DE091DC5}"/>
              </a:ext>
            </a:extLst>
          </p:cNvPr>
          <p:cNvSpPr txBox="1"/>
          <p:nvPr/>
        </p:nvSpPr>
        <p:spPr>
          <a:xfrm>
            <a:off x="6096000" y="668054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4F4885-51CB-4058-1DFF-76995E27C38D}"/>
              </a:ext>
            </a:extLst>
          </p:cNvPr>
          <p:cNvSpPr txBox="1"/>
          <p:nvPr/>
        </p:nvSpPr>
        <p:spPr>
          <a:xfrm>
            <a:off x="2287750" y="2333093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357D0-E715-5670-043F-0942ABA81E90}"/>
              </a:ext>
            </a:extLst>
          </p:cNvPr>
          <p:cNvSpPr txBox="1"/>
          <p:nvPr/>
        </p:nvSpPr>
        <p:spPr>
          <a:xfrm>
            <a:off x="4885494" y="2333093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9EDE9E-0690-2D93-65A6-CCCA0CE433CD}"/>
              </a:ext>
            </a:extLst>
          </p:cNvPr>
          <p:cNvSpPr txBox="1"/>
          <p:nvPr/>
        </p:nvSpPr>
        <p:spPr>
          <a:xfrm>
            <a:off x="7464697" y="2333093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A8C143-49DF-9D24-04DF-B9F10356CD65}"/>
              </a:ext>
            </a:extLst>
          </p:cNvPr>
          <p:cNvSpPr txBox="1"/>
          <p:nvPr/>
        </p:nvSpPr>
        <p:spPr>
          <a:xfrm>
            <a:off x="2303283" y="3998541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79C0CC-EFA2-168B-275D-14250B7B828C}"/>
              </a:ext>
            </a:extLst>
          </p:cNvPr>
          <p:cNvSpPr txBox="1"/>
          <p:nvPr/>
        </p:nvSpPr>
        <p:spPr>
          <a:xfrm>
            <a:off x="4885494" y="3998541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B8A0C2-B1A2-8A46-AF7A-3BE3CB43388A}"/>
              </a:ext>
            </a:extLst>
          </p:cNvPr>
          <p:cNvSpPr txBox="1"/>
          <p:nvPr/>
        </p:nvSpPr>
        <p:spPr>
          <a:xfrm>
            <a:off x="7473967" y="3998541"/>
            <a:ext cx="77797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Day 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ED8C85-AAE0-3311-351E-BB6D9F7ECE2E}"/>
              </a:ext>
            </a:extLst>
          </p:cNvPr>
          <p:cNvSpPr txBox="1"/>
          <p:nvPr/>
        </p:nvSpPr>
        <p:spPr>
          <a:xfrm>
            <a:off x="489662" y="483863"/>
            <a:ext cx="2567882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/>
              <a:t>FourCast</a:t>
            </a:r>
            <a:r>
              <a:rPr lang="en-US" sz="3200" b="1" dirty="0"/>
              <a:t> MLP</a:t>
            </a:r>
          </a:p>
          <a:p>
            <a:r>
              <a:rPr lang="en-US" sz="3200" b="1" dirty="0"/>
              <a:t>27 April 2024</a:t>
            </a:r>
          </a:p>
          <a:p>
            <a:r>
              <a:rPr lang="en-US" sz="3200" b="1" dirty="0"/>
              <a:t>TOR Forecasts</a:t>
            </a:r>
          </a:p>
        </p:txBody>
      </p:sp>
      <p:pic>
        <p:nvPicPr>
          <p:cNvPr id="29" name="Picture 28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88F7D11D-9431-489D-432E-6884278635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180" r="66697" b="12000"/>
          <a:stretch/>
        </p:blipFill>
        <p:spPr>
          <a:xfrm>
            <a:off x="7464697" y="2316023"/>
            <a:ext cx="2588473" cy="16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2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9FE-75B6-85C6-C7BF-DF31908FCD00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Random Forest Primer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48380-D2E4-AFA1-3F25-F666FCBA245B}"/>
              </a:ext>
            </a:extLst>
          </p:cNvPr>
          <p:cNvSpPr txBox="1"/>
          <p:nvPr/>
        </p:nvSpPr>
        <p:spPr>
          <a:xfrm>
            <a:off x="418681" y="1672082"/>
            <a:ext cx="38463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Forests (RFs; </a:t>
            </a:r>
            <a:r>
              <a:rPr lang="en-US" dirty="0" err="1"/>
              <a:t>Breiman</a:t>
            </a:r>
            <a:r>
              <a:rPr lang="en-US" dirty="0"/>
              <a:t> 2001) trained on environments from numerical weather prediction models and historical observations of convection hazards</a:t>
            </a:r>
          </a:p>
          <a:p>
            <a:endParaRPr lang="en-US" dirty="0"/>
          </a:p>
          <a:p>
            <a:r>
              <a:rPr lang="en-US" dirty="0"/>
              <a:t>RFs: A series of questions that determine</a:t>
            </a:r>
          </a:p>
          <a:p>
            <a:r>
              <a:rPr lang="en-US" dirty="0"/>
              <a:t>environmental conditions favorable for hazards over a large sample </a:t>
            </a:r>
          </a:p>
          <a:p>
            <a:endParaRPr lang="en-US" dirty="0"/>
          </a:p>
          <a:p>
            <a:r>
              <a:rPr lang="en-US" dirty="0"/>
              <a:t>Forecasts constructed to mimic operational outlook products – “first-guess” forecasts, 24-hour probabilistic predictions of a hazard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9AF46-6C2B-4537-48F6-386FC678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646" y="3763687"/>
            <a:ext cx="3846386" cy="27889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9C37F-8F5B-E497-8D9B-9D7A258A1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69" y="1806299"/>
            <a:ext cx="3846386" cy="27889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5E13B-767F-B817-F342-7E8FB6558366}"/>
              </a:ext>
            </a:extLst>
          </p:cNvPr>
          <p:cNvSpPr txBox="1"/>
          <p:nvPr/>
        </p:nvSpPr>
        <p:spPr>
          <a:xfrm rot="2100945" flipH="1" flipV="1">
            <a:off x="8300051" y="3357928"/>
            <a:ext cx="7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DFC991-9C70-DAC7-E0B0-589F479A25EA}"/>
              </a:ext>
            </a:extLst>
          </p:cNvPr>
          <p:cNvCxnSpPr>
            <a:cxnSpLocks/>
          </p:cNvCxnSpPr>
          <p:nvPr/>
        </p:nvCxnSpPr>
        <p:spPr>
          <a:xfrm flipH="1">
            <a:off x="5933253" y="2147844"/>
            <a:ext cx="442914" cy="600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C4B083-DAC6-C8C7-743F-54001DD90004}"/>
              </a:ext>
            </a:extLst>
          </p:cNvPr>
          <p:cNvCxnSpPr>
            <a:cxnSpLocks/>
          </p:cNvCxnSpPr>
          <p:nvPr/>
        </p:nvCxnSpPr>
        <p:spPr>
          <a:xfrm flipH="1">
            <a:off x="5113136" y="2939327"/>
            <a:ext cx="442914" cy="600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3255A5-1D3E-4F51-789E-D0975549B982}"/>
              </a:ext>
            </a:extLst>
          </p:cNvPr>
          <p:cNvCxnSpPr>
            <a:cxnSpLocks/>
          </p:cNvCxnSpPr>
          <p:nvPr/>
        </p:nvCxnSpPr>
        <p:spPr>
          <a:xfrm flipH="1">
            <a:off x="4387301" y="3860661"/>
            <a:ext cx="343274" cy="6217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37529F-32CD-384F-B5EF-3DA6230D6549}"/>
              </a:ext>
            </a:extLst>
          </p:cNvPr>
          <p:cNvCxnSpPr>
            <a:cxnSpLocks/>
          </p:cNvCxnSpPr>
          <p:nvPr/>
        </p:nvCxnSpPr>
        <p:spPr>
          <a:xfrm>
            <a:off x="9595914" y="4139477"/>
            <a:ext cx="199580" cy="599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91CB1D-0B69-5904-4D4E-75A6BF938C64}"/>
              </a:ext>
            </a:extLst>
          </p:cNvPr>
          <p:cNvCxnSpPr>
            <a:cxnSpLocks/>
          </p:cNvCxnSpPr>
          <p:nvPr/>
        </p:nvCxnSpPr>
        <p:spPr>
          <a:xfrm>
            <a:off x="10205514" y="4923146"/>
            <a:ext cx="199580" cy="599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80D7A8-F4C1-8CB1-0B53-B86F29C0CC13}"/>
              </a:ext>
            </a:extLst>
          </p:cNvPr>
          <p:cNvCxnSpPr>
            <a:cxnSpLocks/>
          </p:cNvCxnSpPr>
          <p:nvPr/>
        </p:nvCxnSpPr>
        <p:spPr>
          <a:xfrm>
            <a:off x="10629377" y="5804208"/>
            <a:ext cx="199580" cy="599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3DEE11-9EA7-201A-B30A-B9FB9BC14887}"/>
              </a:ext>
            </a:extLst>
          </p:cNvPr>
          <p:cNvCxnSpPr/>
          <p:nvPr/>
        </p:nvCxnSpPr>
        <p:spPr>
          <a:xfrm>
            <a:off x="4558938" y="4738481"/>
            <a:ext cx="775655" cy="783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F9C4B0-07FE-F35C-B969-80C2A453EAF2}"/>
              </a:ext>
            </a:extLst>
          </p:cNvPr>
          <p:cNvCxnSpPr>
            <a:cxnSpLocks/>
          </p:cNvCxnSpPr>
          <p:nvPr/>
        </p:nvCxnSpPr>
        <p:spPr>
          <a:xfrm flipH="1" flipV="1">
            <a:off x="6257106" y="5729705"/>
            <a:ext cx="4571851" cy="824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CBAF685-FD08-9800-799A-F1605D635530}"/>
              </a:ext>
            </a:extLst>
          </p:cNvPr>
          <p:cNvSpPr txBox="1"/>
          <p:nvPr/>
        </p:nvSpPr>
        <p:spPr>
          <a:xfrm>
            <a:off x="4597894" y="5607665"/>
            <a:ext cx="191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Hazard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D244EF-8E5F-33AD-0160-88B1AFE4B287}"/>
              </a:ext>
            </a:extLst>
          </p:cNvPr>
          <p:cNvSpPr txBox="1"/>
          <p:nvPr/>
        </p:nvSpPr>
        <p:spPr>
          <a:xfrm>
            <a:off x="5157629" y="6165683"/>
            <a:ext cx="191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C8E7C6-8AC3-83CB-A734-74E79FA4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089" y="388710"/>
            <a:ext cx="2997200" cy="2768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E55F38-AF2F-83AF-B49B-4ABC5B889C03}"/>
              </a:ext>
            </a:extLst>
          </p:cNvPr>
          <p:cNvCxnSpPr>
            <a:cxnSpLocks/>
          </p:cNvCxnSpPr>
          <p:nvPr/>
        </p:nvCxnSpPr>
        <p:spPr>
          <a:xfrm>
            <a:off x="8447839" y="765915"/>
            <a:ext cx="1530198" cy="7837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B32718-3B6F-AC08-63C8-C7AC4383BCFA}"/>
              </a:ext>
            </a:extLst>
          </p:cNvPr>
          <p:cNvSpPr txBox="1"/>
          <p:nvPr/>
        </p:nvSpPr>
        <p:spPr>
          <a:xfrm>
            <a:off x="7021252" y="508593"/>
            <a:ext cx="192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point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067D16-2F48-6F80-7CBF-6376F65642EF}"/>
              </a:ext>
            </a:extLst>
          </p:cNvPr>
          <p:cNvCxnSpPr>
            <a:cxnSpLocks/>
          </p:cNvCxnSpPr>
          <p:nvPr/>
        </p:nvCxnSpPr>
        <p:spPr>
          <a:xfrm flipH="1">
            <a:off x="7242646" y="1641762"/>
            <a:ext cx="2248195" cy="41636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98EE71-C1B2-D2F5-646B-A76509CD4459}"/>
              </a:ext>
            </a:extLst>
          </p:cNvPr>
          <p:cNvCxnSpPr>
            <a:cxnSpLocks/>
          </p:cNvCxnSpPr>
          <p:nvPr/>
        </p:nvCxnSpPr>
        <p:spPr>
          <a:xfrm flipH="1">
            <a:off x="9595914" y="2128373"/>
            <a:ext cx="837996" cy="164912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86912B4-0A23-8EDF-5B44-FE9AC240CEC6}"/>
              </a:ext>
            </a:extLst>
          </p:cNvPr>
          <p:cNvSpPr txBox="1"/>
          <p:nvPr/>
        </p:nvSpPr>
        <p:spPr>
          <a:xfrm>
            <a:off x="5489530" y="1890178"/>
            <a:ext cx="2129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&gt; 20 C?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6F8F2-C1BA-5346-66FB-E44E1CDEB375}"/>
              </a:ext>
            </a:extLst>
          </p:cNvPr>
          <p:cNvSpPr txBox="1"/>
          <p:nvPr/>
        </p:nvSpPr>
        <p:spPr>
          <a:xfrm>
            <a:off x="10014912" y="3763686"/>
            <a:ext cx="984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CAPE &gt; 500 J/kg?</a:t>
            </a:r>
          </a:p>
        </p:txBody>
      </p:sp>
    </p:spTree>
    <p:extLst>
      <p:ext uri="{BB962C8B-B14F-4D97-AF65-F5344CB8AC3E}">
        <p14:creationId xmlns:p14="http://schemas.microsoft.com/office/powerpoint/2010/main" val="3887858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103B45-4221-32B1-42C7-894F67A6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9E0C7-7B61-BD98-33E1-599C1D407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15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Hypothesis: In a similar way to the GEFS-MLP, severe weather relevant environments and ingredients from global AI models can be used to generate outlook-scale hazardous weather forecasts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u="sng" dirty="0"/>
              <a:t>AI-MLP </a:t>
            </a:r>
            <a:r>
              <a:rPr lang="en-US" b="1" dirty="0"/>
              <a:t>White and Hill (2025, in review)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Question: Ultimately, what value do these AI models hold for severe weather forecasting applications?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690CAC-C0B5-DE4D-3FA7-DFAB359A712B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Can we extract hazard forecasts from AI systems?</a:t>
            </a:r>
          </a:p>
        </p:txBody>
      </p:sp>
      <p:pic>
        <p:nvPicPr>
          <p:cNvPr id="1026" name="Picture 2" descr="Inception (2010)">
            <a:extLst>
              <a:ext uri="{FF2B5EF4-FFF2-40B4-BE49-F238E27FC236}">
                <a16:creationId xmlns:a16="http://schemas.microsoft.com/office/drawing/2014/main" id="{BF7FB7EE-0B08-158F-041B-9DBD7304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92" y="1114589"/>
            <a:ext cx="3975070" cy="527891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33663-DE72-62F0-013B-FF34D692B5B2}"/>
              </a:ext>
            </a:extLst>
          </p:cNvPr>
          <p:cNvSpPr txBox="1"/>
          <p:nvPr/>
        </p:nvSpPr>
        <p:spPr>
          <a:xfrm>
            <a:off x="5951375" y="6420717"/>
            <a:ext cx="60988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m.media-amazon.com</a:t>
            </a:r>
            <a:r>
              <a:rPr lang="en-US" sz="800" dirty="0"/>
              <a:t>/images/M/MV5BZjQwNGMxNmMtNDc5Ny00ODA1LTk5MzAtZDRkMzQ3NDE5ZmE5XkEyXkFqcGc@._V1_.jpg</a:t>
            </a:r>
          </a:p>
        </p:txBody>
      </p:sp>
    </p:spTree>
    <p:extLst>
      <p:ext uri="{BB962C8B-B14F-4D97-AF65-F5344CB8AC3E}">
        <p14:creationId xmlns:p14="http://schemas.microsoft.com/office/powerpoint/2010/main" val="3964369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9FE-75B6-85C6-C7BF-DF31908FCD00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Skillful hazard predictions out 6-7 days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BA3C97A-39AC-ECE4-19D3-5A7C5968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22" y="1418520"/>
            <a:ext cx="6627926" cy="42450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3918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7FF190-C1B7-2F4D-6AE2-4E7F2BB969D7}"/>
              </a:ext>
            </a:extLst>
          </p:cNvPr>
          <p:cNvSpPr txBox="1"/>
          <p:nvPr/>
        </p:nvSpPr>
        <p:spPr>
          <a:xfrm>
            <a:off x="346169" y="1495152"/>
            <a:ext cx="42676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ML-based prediction systems outperform their human-based outlook counterparts, particularly at day 3 and beyond</a:t>
            </a:r>
          </a:p>
          <a:p>
            <a:endParaRPr lang="en-US" dirty="0"/>
          </a:p>
          <a:p>
            <a:r>
              <a:rPr lang="en-US" dirty="0"/>
              <a:t>Predictability also likely a function of hazard type – “excessive rainfall” is harder to define than tornado event 		  (Hill and Schumacher 2021, Hill et al. 2024) </a:t>
            </a:r>
          </a:p>
          <a:p>
            <a:endParaRPr lang="en-US" dirty="0"/>
          </a:p>
          <a:p>
            <a:r>
              <a:rPr lang="en-US" dirty="0"/>
              <a:t>Other postprocessing systems: Sha et al. (2022, 2024); </a:t>
            </a:r>
            <a:r>
              <a:rPr lang="en-US" dirty="0" err="1"/>
              <a:t>Sobash</a:t>
            </a:r>
            <a:r>
              <a:rPr lang="en-US" dirty="0"/>
              <a:t> et al. (2020); Loken et al. (2020, 2022); Clark et al. (2025); Hua et al. (2025)</a:t>
            </a:r>
          </a:p>
          <a:p>
            <a:endParaRPr lang="en-US" dirty="0"/>
          </a:p>
          <a:p>
            <a:r>
              <a:rPr lang="en-US" b="1" dirty="0"/>
              <a:t>There is value in mining existing model outputs to generate hazard predictions!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32C97-64DE-AD6C-DBA2-76F8E81B1DC2}"/>
              </a:ext>
            </a:extLst>
          </p:cNvPr>
          <p:cNvSpPr txBox="1"/>
          <p:nvPr/>
        </p:nvSpPr>
        <p:spPr>
          <a:xfrm>
            <a:off x="8888910" y="5758169"/>
            <a:ext cx="26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Baseline: daily climatology</a:t>
            </a:r>
          </a:p>
        </p:txBody>
      </p:sp>
    </p:spTree>
    <p:extLst>
      <p:ext uri="{BB962C8B-B14F-4D97-AF65-F5344CB8AC3E}">
        <p14:creationId xmlns:p14="http://schemas.microsoft.com/office/powerpoint/2010/main" val="17740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9FE-75B6-85C6-C7BF-DF31908FCD00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AI is changing how we forecast severe weather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487DD10-617C-8BEE-579F-335D34F07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/>
          <a:stretch/>
        </p:blipFill>
        <p:spPr bwMode="auto">
          <a:xfrm>
            <a:off x="529392" y="2413100"/>
            <a:ext cx="6476353" cy="237022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8917B-0C6D-1013-0274-61998B67A9C2}"/>
              </a:ext>
            </a:extLst>
          </p:cNvPr>
          <p:cNvSpPr txBox="1"/>
          <p:nvPr/>
        </p:nvSpPr>
        <p:spPr>
          <a:xfrm>
            <a:off x="7244554" y="1556390"/>
            <a:ext cx="41664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probabilistic guidance is improving integrated decision support services</a:t>
            </a:r>
          </a:p>
          <a:p>
            <a:endParaRPr lang="en-US" sz="2400" dirty="0"/>
          </a:p>
          <a:p>
            <a:r>
              <a:rPr lang="en-US" sz="2400" dirty="0"/>
              <a:t>Mimicking current operational products provides an *easy framework to assess value in the operational forecast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1E3FEC-7800-FF6B-2C04-B4D1EF3F49A4}"/>
              </a:ext>
            </a:extLst>
          </p:cNvPr>
          <p:cNvSpPr txBox="1"/>
          <p:nvPr/>
        </p:nvSpPr>
        <p:spPr>
          <a:xfrm>
            <a:off x="529392" y="1360829"/>
            <a:ext cx="3522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Global Ensemble Forecasting System Machine Learning Probability (GEFS-MLP)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3F7C6-8EE3-49DF-ED08-187891DE374B}"/>
              </a:ext>
            </a:extLst>
          </p:cNvPr>
          <p:cNvSpPr txBox="1"/>
          <p:nvPr/>
        </p:nvSpPr>
        <p:spPr>
          <a:xfrm>
            <a:off x="3602306" y="1668607"/>
            <a:ext cx="3522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Storm Prediction Center Outlook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6E12C-C125-32D4-57F3-FD49CD31316F}"/>
              </a:ext>
            </a:extLst>
          </p:cNvPr>
          <p:cNvSpPr txBox="1"/>
          <p:nvPr/>
        </p:nvSpPr>
        <p:spPr>
          <a:xfrm>
            <a:off x="1269049" y="4856536"/>
            <a:ext cx="4666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Day 1 tornado forecast valid 12 – 12 UTC 10 – 11 December 2021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294524E-6A20-B75E-3A03-7C9C60753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836" y="4942056"/>
            <a:ext cx="1331757" cy="1331757"/>
          </a:xfrm>
          <a:prstGeom prst="rect">
            <a:avLst/>
          </a:prstGeom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F059A97-A97E-6A32-8228-626BE513D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677" y="4942056"/>
            <a:ext cx="1331757" cy="1331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EE7BFD-AAE9-1900-307A-B2CD3216BE5D}"/>
              </a:ext>
            </a:extLst>
          </p:cNvPr>
          <p:cNvSpPr txBox="1"/>
          <p:nvPr/>
        </p:nvSpPr>
        <p:spPr>
          <a:xfrm>
            <a:off x="7748336" y="6228324"/>
            <a:ext cx="1431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Hill et al.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48005-84B3-FEBB-CD9E-FE6BCB2FA7F3}"/>
              </a:ext>
            </a:extLst>
          </p:cNvPr>
          <p:cNvSpPr txBox="1"/>
          <p:nvPr/>
        </p:nvSpPr>
        <p:spPr>
          <a:xfrm>
            <a:off x="9594782" y="6228323"/>
            <a:ext cx="1431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Hill et al.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7333F-8ED0-EB8E-7CD5-206A3444F376}"/>
              </a:ext>
            </a:extLst>
          </p:cNvPr>
          <p:cNvSpPr txBox="1"/>
          <p:nvPr/>
        </p:nvSpPr>
        <p:spPr>
          <a:xfrm>
            <a:off x="7876806" y="463321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1-3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781A2-AB24-1F66-65B0-1E4BAF1F1FB9}"/>
              </a:ext>
            </a:extLst>
          </p:cNvPr>
          <p:cNvSpPr txBox="1"/>
          <p:nvPr/>
        </p:nvSpPr>
        <p:spPr>
          <a:xfrm>
            <a:off x="9697074" y="463321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4-8</a:t>
            </a:r>
          </a:p>
        </p:txBody>
      </p:sp>
    </p:spTree>
    <p:extLst>
      <p:ext uri="{BB962C8B-B14F-4D97-AF65-F5344CB8AC3E}">
        <p14:creationId xmlns:p14="http://schemas.microsoft.com/office/powerpoint/2010/main" val="24473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" grpId="0"/>
      <p:bldP spid="12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855E-5189-3818-CB29-B5CD4FD39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AI has taken root in our traditional physics-based modeling paradigm as well</a:t>
            </a:r>
          </a:p>
          <a:p>
            <a:endParaRPr lang="en-US" sz="2400" dirty="0"/>
          </a:p>
          <a:p>
            <a:r>
              <a:rPr lang="en-US" sz="2400" dirty="0" err="1"/>
              <a:t>GraphCast</a:t>
            </a:r>
            <a:r>
              <a:rPr lang="en-US" sz="2400" dirty="0"/>
              <a:t>, </a:t>
            </a:r>
            <a:r>
              <a:rPr lang="en-US" sz="2400" dirty="0" err="1"/>
              <a:t>PanguWeather</a:t>
            </a:r>
            <a:r>
              <a:rPr lang="en-US" sz="2400" dirty="0"/>
              <a:t>, </a:t>
            </a:r>
            <a:r>
              <a:rPr lang="en-US" sz="2400" dirty="0" err="1"/>
              <a:t>FourCastNet</a:t>
            </a:r>
            <a:r>
              <a:rPr lang="en-US" sz="2400" dirty="0"/>
              <a:t>, AIFS, </a:t>
            </a:r>
            <a:r>
              <a:rPr lang="en-US" sz="2400" dirty="0" err="1"/>
              <a:t>FuXi</a:t>
            </a:r>
            <a:r>
              <a:rPr lang="en-US" sz="2400" dirty="0"/>
              <a:t>, Aurora, STORMER, and on and on</a:t>
            </a:r>
          </a:p>
          <a:p>
            <a:endParaRPr lang="en-US" sz="2400" dirty="0"/>
          </a:p>
          <a:p>
            <a:r>
              <a:rPr lang="en-US" sz="2400" dirty="0"/>
              <a:t>Outside of just </a:t>
            </a:r>
            <a:r>
              <a:rPr lang="en-US" sz="2400" dirty="0">
                <a:solidFill>
                  <a:srgbClr val="FF0000"/>
                </a:solidFill>
              </a:rPr>
              <a:t>a few </a:t>
            </a:r>
            <a:r>
              <a:rPr lang="en-US" sz="2400" dirty="0"/>
              <a:t>AI-based prediction models, convective weather </a:t>
            </a:r>
            <a:r>
              <a:rPr lang="en-US" sz="2400" u="sng" dirty="0"/>
              <a:t>hazards </a:t>
            </a:r>
            <a:r>
              <a:rPr lang="en-US" sz="2400" dirty="0"/>
              <a:t>are still at scales much lower than the model forecast resolution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E.g., </a:t>
            </a:r>
            <a:r>
              <a:rPr lang="en-US" sz="2000" dirty="0" err="1">
                <a:solidFill>
                  <a:srgbClr val="FF0000"/>
                </a:solidFill>
              </a:rPr>
              <a:t>WoFSCast</a:t>
            </a:r>
            <a:r>
              <a:rPr lang="en-US" sz="2000" dirty="0">
                <a:solidFill>
                  <a:srgbClr val="FF0000"/>
                </a:solidFill>
              </a:rPr>
              <a:t>, Flora and Potvin (2024); </a:t>
            </a:r>
            <a:r>
              <a:rPr lang="en-US" sz="2000" dirty="0" err="1">
                <a:solidFill>
                  <a:srgbClr val="FF0000"/>
                </a:solidFill>
              </a:rPr>
              <a:t>HRRRCast</a:t>
            </a:r>
            <a:r>
              <a:rPr lang="en-US" sz="2000" dirty="0">
                <a:solidFill>
                  <a:srgbClr val="FF0000"/>
                </a:solidFill>
              </a:rPr>
              <a:t>, Abdi et al. (2025)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15A73A-46D8-C10D-5673-5BAACF6B24FD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We have new global prediction systems</a:t>
            </a:r>
          </a:p>
        </p:txBody>
      </p:sp>
    </p:spTree>
    <p:extLst>
      <p:ext uri="{BB962C8B-B14F-4D97-AF65-F5344CB8AC3E}">
        <p14:creationId xmlns:p14="http://schemas.microsoft.com/office/powerpoint/2010/main" val="3100299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295331C-EA0B-73F8-CCC2-8901A0943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1CB7A-BAF1-3BBA-05E0-75EAF83D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27" y="1097618"/>
            <a:ext cx="6702742" cy="53687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FBF279-1D53-993A-8899-5CBF80F674EE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Prediction Skill and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BA517-4194-DC03-4012-3FA70606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30" y="1303867"/>
            <a:ext cx="4364490" cy="4873096"/>
          </a:xfrm>
          <a:ln w="2857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37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94751CE-A250-6DE1-A11E-D3D043FC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2ACE1-1E16-0CF6-2288-3BA80CD3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96" y="1155891"/>
            <a:ext cx="6593903" cy="52751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BB314-7688-F5FA-C36D-EB2B7A888F97}"/>
              </a:ext>
            </a:extLst>
          </p:cNvPr>
          <p:cNvSpPr txBox="1">
            <a:spLocks/>
          </p:cNvSpPr>
          <p:nvPr/>
        </p:nvSpPr>
        <p:spPr>
          <a:xfrm>
            <a:off x="481830" y="1303867"/>
            <a:ext cx="4364490" cy="487309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8715FB-3AFF-D338-451A-26730C80751B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Extended prediction skill to days 7 and 8</a:t>
            </a:r>
          </a:p>
        </p:txBody>
      </p:sp>
    </p:spTree>
    <p:extLst>
      <p:ext uri="{BB962C8B-B14F-4D97-AF65-F5344CB8AC3E}">
        <p14:creationId xmlns:p14="http://schemas.microsoft.com/office/powerpoint/2010/main" val="185085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E7ABC-A7C4-AFA0-780C-28AED9F61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165" y="1766206"/>
            <a:ext cx="4557441" cy="466362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67141-4A95-7E0D-6D6F-F8448809FC82}"/>
              </a:ext>
            </a:extLst>
          </p:cNvPr>
          <p:cNvSpPr txBox="1"/>
          <p:nvPr/>
        </p:nvSpPr>
        <p:spPr>
          <a:xfrm>
            <a:off x="300446" y="6245167"/>
            <a:ext cx="204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Mazurek et al.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CED347-A488-5BFE-4997-DD392E741080}"/>
              </a:ext>
            </a:extLst>
          </p:cNvPr>
          <p:cNvSpPr txBox="1">
            <a:spLocks/>
          </p:cNvSpPr>
          <p:nvPr/>
        </p:nvSpPr>
        <p:spPr>
          <a:xfrm>
            <a:off x="444137" y="391680"/>
            <a:ext cx="11234057" cy="2207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Predicted convective environments have instability and moisture biases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5FCC6-6606-564F-1595-A8D5D24BDF02}"/>
              </a:ext>
            </a:extLst>
          </p:cNvPr>
          <p:cNvSpPr txBox="1"/>
          <p:nvPr/>
        </p:nvSpPr>
        <p:spPr>
          <a:xfrm>
            <a:off x="441867" y="2011680"/>
            <a:ext cx="4506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Models exhibit substantial bases in convective parameters like CAPE (</a:t>
            </a:r>
            <a:r>
              <a:rPr lang="en-US" sz="2000" dirty="0" err="1"/>
              <a:t>FourCastNet</a:t>
            </a:r>
            <a:r>
              <a:rPr lang="en-US" sz="2000" dirty="0"/>
              <a:t> v2) but others only seasonally (</a:t>
            </a:r>
            <a:r>
              <a:rPr lang="en-US" sz="2000" dirty="0" err="1"/>
              <a:t>GraphCast</a:t>
            </a:r>
            <a:r>
              <a:rPr lang="en-US" sz="2000" dirty="0"/>
              <a:t> during summer)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3858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tails are in the caption following the image">
            <a:extLst>
              <a:ext uri="{FF2B5EF4-FFF2-40B4-BE49-F238E27FC236}">
                <a16:creationId xmlns:a16="http://schemas.microsoft.com/office/drawing/2014/main" id="{AB1715E1-6A87-E2A3-47A0-B481D3872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1"/>
          <a:stretch/>
        </p:blipFill>
        <p:spPr bwMode="auto">
          <a:xfrm>
            <a:off x="5331800" y="1766383"/>
            <a:ext cx="6241891" cy="469993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2FE12-7CCB-ADAE-C979-8BA61F8BB2DC}"/>
              </a:ext>
            </a:extLst>
          </p:cNvPr>
          <p:cNvSpPr txBox="1"/>
          <p:nvPr/>
        </p:nvSpPr>
        <p:spPr>
          <a:xfrm>
            <a:off x="287383" y="6197711"/>
            <a:ext cx="215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Feldmann et al. 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48631A-10E7-3AF1-3FF2-334208C3516E}"/>
              </a:ext>
            </a:extLst>
          </p:cNvPr>
          <p:cNvSpPr txBox="1">
            <a:spLocks/>
          </p:cNvSpPr>
          <p:nvPr/>
        </p:nvSpPr>
        <p:spPr>
          <a:xfrm>
            <a:off x="444137" y="391680"/>
            <a:ext cx="11234057" cy="2207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Predicted convective environments have instability and moisture biases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429FC-DDDD-DD27-F06B-D578888C7F56}"/>
              </a:ext>
            </a:extLst>
          </p:cNvPr>
          <p:cNvSpPr txBox="1"/>
          <p:nvPr/>
        </p:nvSpPr>
        <p:spPr>
          <a:xfrm>
            <a:off x="444137" y="2011680"/>
            <a:ext cx="4663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Models exhibit substantial bases in convective parameters like CAPE (</a:t>
            </a:r>
            <a:r>
              <a:rPr lang="en-US" sz="2000" dirty="0" err="1"/>
              <a:t>FourCastNet</a:t>
            </a:r>
            <a:r>
              <a:rPr lang="en-US" sz="2000" dirty="0"/>
              <a:t> v2) but others only seasonally (</a:t>
            </a:r>
            <a:r>
              <a:rPr lang="en-US" sz="2000" dirty="0" err="1"/>
              <a:t>GraphCast</a:t>
            </a:r>
            <a:r>
              <a:rPr lang="en-US" sz="2000" dirty="0"/>
              <a:t> during summer)</a:t>
            </a:r>
          </a:p>
          <a:p>
            <a:endParaRPr lang="en-US" sz="2000" dirty="0"/>
          </a:p>
          <a:p>
            <a:r>
              <a:rPr lang="en-US" sz="2000" dirty="0"/>
              <a:t>Often substantial biases in moisture variables that increase with lead time</a:t>
            </a:r>
          </a:p>
          <a:p>
            <a:endParaRPr lang="en-US" sz="2000" dirty="0"/>
          </a:p>
          <a:p>
            <a:r>
              <a:rPr lang="en-US" sz="2000" dirty="0" err="1"/>
              <a:t>FourCastNet</a:t>
            </a:r>
            <a:r>
              <a:rPr lang="en-US" sz="2000" dirty="0"/>
              <a:t> with notably poor bias statistics for q and RH</a:t>
            </a:r>
          </a:p>
          <a:p>
            <a:endParaRPr lang="en-US" sz="2000" dirty="0"/>
          </a:p>
          <a:p>
            <a:r>
              <a:rPr lang="en-US" sz="2000" dirty="0"/>
              <a:t>BUT! </a:t>
            </a:r>
            <a:r>
              <a:rPr lang="en-US" sz="2000" u="sng" dirty="0"/>
              <a:t>Comparable environments with ECMWF IFS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1292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146" y="1420292"/>
            <a:ext cx="8026888" cy="39259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342900">
              <a:spcBef>
                <a:spcPts val="1400"/>
              </a:spcBef>
            </a:pPr>
            <a:r>
              <a:rPr lang="en-US" sz="2400" dirty="0">
                <a:ea typeface="Helvetica" charset="0"/>
                <a:cs typeface="Helvetica"/>
              </a:rPr>
              <a:t>Data: </a:t>
            </a:r>
            <a:r>
              <a:rPr lang="en-US" sz="2400" dirty="0" err="1">
                <a:ea typeface="Helvetica" charset="0"/>
                <a:cs typeface="Helvetica"/>
              </a:rPr>
              <a:t>PanguWeather</a:t>
            </a:r>
            <a:r>
              <a:rPr lang="en-US" dirty="0">
                <a:ea typeface="Helvetica" charset="0"/>
                <a:cs typeface="Helvetica"/>
              </a:rPr>
              <a:t>, </a:t>
            </a:r>
            <a:r>
              <a:rPr lang="en-US" dirty="0" err="1">
                <a:ea typeface="Helvetica" charset="0"/>
                <a:cs typeface="Helvetica"/>
              </a:rPr>
              <a:t>GraphCast</a:t>
            </a:r>
            <a:r>
              <a:rPr lang="en-US" dirty="0">
                <a:ea typeface="Helvetica" charset="0"/>
                <a:cs typeface="Helvetica"/>
              </a:rPr>
              <a:t>, </a:t>
            </a:r>
            <a:r>
              <a:rPr lang="en-US" dirty="0" err="1">
                <a:ea typeface="Helvetica" charset="0"/>
                <a:cs typeface="Helvetica"/>
              </a:rPr>
              <a:t>FourCastNet</a:t>
            </a:r>
            <a:r>
              <a:rPr lang="en-US" dirty="0">
                <a:ea typeface="Helvetica" charset="0"/>
                <a:cs typeface="Helvetica"/>
              </a:rPr>
              <a:t> deterministic forecast output over 24-hour periods, GFS/GEFS initialized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lvl="1" indent="-342900">
              <a:spcBef>
                <a:spcPts val="1400"/>
              </a:spcBef>
            </a:pPr>
            <a:r>
              <a:rPr lang="en-US" sz="2400" dirty="0">
                <a:ea typeface="Helvetica" charset="0"/>
                <a:cs typeface="Helvetica"/>
              </a:rPr>
              <a:t>Use a variety of atmospheric fields as predictors, train </a:t>
            </a:r>
            <a:r>
              <a:rPr lang="en-US" sz="2400" u="sng" dirty="0">
                <a:ea typeface="Helvetica" charset="0"/>
                <a:cs typeface="Helvetica"/>
              </a:rPr>
              <a:t>random forest </a:t>
            </a:r>
            <a:r>
              <a:rPr lang="en-US" sz="2400" dirty="0">
                <a:ea typeface="Helvetica" charset="0"/>
                <a:cs typeface="Helvetica"/>
              </a:rPr>
              <a:t>models over 3 geographical regions </a:t>
            </a:r>
          </a:p>
          <a:p>
            <a:pPr marL="342900" lvl="1" indent="-342900">
              <a:spcBef>
                <a:spcPts val="1400"/>
              </a:spcBef>
            </a:pPr>
            <a:r>
              <a:rPr lang="en-US" sz="2400" dirty="0">
                <a:ea typeface="Helvetica" charset="0"/>
                <a:cs typeface="Helvetica"/>
              </a:rPr>
              <a:t>We use </a:t>
            </a:r>
            <a:r>
              <a:rPr lang="en-US" sz="2400" u="sng" dirty="0">
                <a:ea typeface="Helvetica" charset="0"/>
                <a:cs typeface="Helvetica"/>
              </a:rPr>
              <a:t>~2 years of training (1/1/2022-10/31/2023)</a:t>
            </a:r>
          </a:p>
          <a:p>
            <a:pPr marL="342900" lvl="1" indent="-342900">
              <a:spcBef>
                <a:spcPts val="1400"/>
              </a:spcBef>
            </a:pPr>
            <a:r>
              <a:rPr lang="en-US" sz="2400" dirty="0">
                <a:ea typeface="Helvetica" charset="0"/>
                <a:cs typeface="Helvetica"/>
              </a:rPr>
              <a:t>Local storm reports define the historical observations</a:t>
            </a:r>
            <a:endParaRPr lang="en-US" sz="2400" dirty="0">
              <a:cs typeface="Helvetica"/>
            </a:endParaRPr>
          </a:p>
          <a:p>
            <a:pPr marL="342900" lvl="1" indent="-342900">
              <a:spcBef>
                <a:spcPts val="1400"/>
              </a:spcBef>
            </a:pPr>
            <a:r>
              <a:rPr lang="en-US" sz="2400" dirty="0">
                <a:cs typeface="Helvetica"/>
              </a:rPr>
              <a:t>Probabilistic forecasts mimic the SPC Convective Outlook categories/definitions at days 1-3 (i.e., individual hazards)</a:t>
            </a:r>
          </a:p>
          <a:p>
            <a:pPr marL="800100" lvl="2" indent="-342900">
              <a:spcBef>
                <a:spcPts val="1400"/>
              </a:spcBef>
            </a:pPr>
            <a:r>
              <a:rPr lang="en-US" dirty="0">
                <a:cs typeface="Helvetica"/>
              </a:rPr>
              <a:t>Individual hazards out to day 8</a:t>
            </a:r>
          </a:p>
          <a:p>
            <a:pPr marL="342900" lvl="1" indent="-342900">
              <a:spcBef>
                <a:spcPts val="1400"/>
              </a:spcBef>
            </a:pPr>
            <a:r>
              <a:rPr lang="en-US" sz="2400" dirty="0">
                <a:ea typeface="Helvetica" charset="0"/>
                <a:cs typeface="Helvetica" charset="0"/>
              </a:rPr>
              <a:t>Limited testing over 1/1/2024-12/31/2024</a:t>
            </a:r>
          </a:p>
          <a:p>
            <a:pPr marL="0" lvl="1" indent="0">
              <a:spcBef>
                <a:spcPts val="1400"/>
              </a:spcBef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2575" lvl="1" indent="-282575">
              <a:spcBef>
                <a:spcPts val="1400"/>
              </a:spcBef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lvl="1">
              <a:spcBef>
                <a:spcPts val="1400"/>
              </a:spcBef>
            </a:pPr>
            <a:endParaRPr lang="en-US" sz="2400" dirty="0">
              <a:cs typeface="Arial" panose="020B0604020202020204" pitchFamily="34" charset="0"/>
            </a:endParaRPr>
          </a:p>
          <a:p>
            <a:pPr lvl="1">
              <a:spcBef>
                <a:spcPts val="1400"/>
              </a:spcBef>
            </a:pPr>
            <a:endParaRPr lang="en-US" sz="2400" dirty="0">
              <a:cs typeface="Arial" panose="020B0604020202020204" pitchFamily="34" charset="0"/>
            </a:endParaRPr>
          </a:p>
          <a:p>
            <a:pPr>
              <a:spcBef>
                <a:spcPts val="1400"/>
              </a:spcBef>
            </a:pP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E28FD-74DA-EA45-B07B-BC57BED2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4" y="6524643"/>
            <a:ext cx="6574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EE62-328D-2940-A825-51581F6CB6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D5769F-4CF9-E175-98B8-C1E339C39099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AI-MLP Approach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A61BA74-501A-4DFF-41F8-83B53C2A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7958" y="6524642"/>
            <a:ext cx="4114800" cy="365125"/>
          </a:xfrm>
        </p:spPr>
        <p:txBody>
          <a:bodyPr/>
          <a:lstStyle/>
          <a:p>
            <a:r>
              <a:rPr lang="en-US" dirty="0"/>
              <a:t>Hill: Medium-range </a:t>
            </a:r>
            <a:r>
              <a:rPr lang="en-US" dirty="0" err="1"/>
              <a:t>Precip</a:t>
            </a:r>
            <a:r>
              <a:rPr lang="en-US" dirty="0"/>
              <a:t> Forecasts</a:t>
            </a:r>
          </a:p>
        </p:txBody>
      </p:sp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40875E29-4D9E-534F-271A-BAC723A1E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5" t="10481" r="7917" b="8510"/>
          <a:stretch/>
        </p:blipFill>
        <p:spPr>
          <a:xfrm>
            <a:off x="8365065" y="604091"/>
            <a:ext cx="3198283" cy="239871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E8947-D1AE-218F-7DE0-A301AA015EC6}"/>
              </a:ext>
            </a:extLst>
          </p:cNvPr>
          <p:cNvSpPr txBox="1"/>
          <p:nvPr/>
        </p:nvSpPr>
        <p:spPr>
          <a:xfrm>
            <a:off x="8365065" y="3215215"/>
            <a:ext cx="28881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Predictor Variables </a:t>
            </a:r>
          </a:p>
          <a:p>
            <a:r>
              <a:rPr lang="en-US" dirty="0"/>
              <a:t> MLCAPE, MLCIN</a:t>
            </a:r>
          </a:p>
          <a:p>
            <a:r>
              <a:rPr lang="en-US" dirty="0"/>
              <a:t> MUCAPE, MUCIN</a:t>
            </a:r>
          </a:p>
          <a:p>
            <a:r>
              <a:rPr lang="en-US" dirty="0"/>
              <a:t> SBCAPE, SBCIN</a:t>
            </a:r>
          </a:p>
          <a:p>
            <a:r>
              <a:rPr lang="en-US" dirty="0"/>
              <a:t> Precipitable Water</a:t>
            </a:r>
          </a:p>
          <a:p>
            <a:r>
              <a:rPr lang="en-US" dirty="0"/>
              <a:t> 2m Temperature</a:t>
            </a:r>
          </a:p>
          <a:p>
            <a:r>
              <a:rPr lang="en-US" dirty="0"/>
              <a:t> 10m U and V winds</a:t>
            </a:r>
          </a:p>
          <a:p>
            <a:r>
              <a:rPr lang="en-US" dirty="0"/>
              <a:t> MSLP</a:t>
            </a:r>
          </a:p>
          <a:p>
            <a:r>
              <a:rPr lang="en-US" dirty="0"/>
              <a:t> 1000-500 </a:t>
            </a:r>
            <a:r>
              <a:rPr lang="en-US" dirty="0" err="1"/>
              <a:t>hPa</a:t>
            </a:r>
            <a:r>
              <a:rPr lang="en-US" dirty="0"/>
              <a:t> Shear</a:t>
            </a:r>
          </a:p>
          <a:p>
            <a:r>
              <a:rPr lang="en-US" dirty="0"/>
              <a:t> 0-3km SRH</a:t>
            </a:r>
          </a:p>
          <a:p>
            <a:r>
              <a:rPr lang="en-US" dirty="0"/>
              <a:t> 0-1km SRH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58226-1B4A-0C4F-8B1F-592BA04B9EC2}"/>
              </a:ext>
            </a:extLst>
          </p:cNvPr>
          <p:cNvSpPr txBox="1"/>
          <p:nvPr/>
        </p:nvSpPr>
        <p:spPr>
          <a:xfrm>
            <a:off x="268356" y="6169870"/>
            <a:ext cx="401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AI-MLP: </a:t>
            </a:r>
            <a:r>
              <a:rPr lang="en-US" b="1" dirty="0"/>
              <a:t>White and Hill (2025, in 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27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94AF-83E3-C79E-12FD-7EB9B1748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1452A-C5AA-E8E4-E589-4D2F14E7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4" y="6524643"/>
            <a:ext cx="6574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EE62-328D-2940-A825-51581F6CB6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B6B4B-A7A9-2F2A-B609-2E9C2441B737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Consider different input arrangements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B4D2030E-4D41-A81C-E7AF-D24836C1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7958" y="6524642"/>
            <a:ext cx="4114800" cy="365125"/>
          </a:xfrm>
        </p:spPr>
        <p:txBody>
          <a:bodyPr/>
          <a:lstStyle/>
          <a:p>
            <a:r>
              <a:rPr lang="en-US" dirty="0"/>
              <a:t>Hill: Medium-range </a:t>
            </a:r>
            <a:r>
              <a:rPr lang="en-US" dirty="0" err="1"/>
              <a:t>Precip</a:t>
            </a:r>
            <a:r>
              <a:rPr lang="en-US" dirty="0"/>
              <a:t> Forecasts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5E6E7F-7B92-5567-BDFC-2DDA94760FA9}"/>
              </a:ext>
            </a:extLst>
          </p:cNvPr>
          <p:cNvSpPr/>
          <p:nvPr/>
        </p:nvSpPr>
        <p:spPr>
          <a:xfrm>
            <a:off x="5918578" y="3013397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Pangu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D741FB7-E979-8FCB-DCC0-4538A5A2A10B}"/>
              </a:ext>
            </a:extLst>
          </p:cNvPr>
          <p:cNvSpPr/>
          <p:nvPr/>
        </p:nvSpPr>
        <p:spPr>
          <a:xfrm>
            <a:off x="5918578" y="3913804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FourCast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D6A3451-B112-4C5B-1F16-8F2DFE2FA898}"/>
              </a:ext>
            </a:extLst>
          </p:cNvPr>
          <p:cNvSpPr/>
          <p:nvPr/>
        </p:nvSpPr>
        <p:spPr>
          <a:xfrm>
            <a:off x="5918577" y="4744337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GraphCast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0EAE43-14A7-929A-B33E-C8E3F7C577A7}"/>
              </a:ext>
            </a:extLst>
          </p:cNvPr>
          <p:cNvSpPr/>
          <p:nvPr/>
        </p:nvSpPr>
        <p:spPr>
          <a:xfrm>
            <a:off x="7650647" y="3913804"/>
            <a:ext cx="1282147" cy="61622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5BB98-83B6-C641-0DA4-EA255A219E49}"/>
              </a:ext>
            </a:extLst>
          </p:cNvPr>
          <p:cNvSpPr txBox="1"/>
          <p:nvPr/>
        </p:nvSpPr>
        <p:spPr>
          <a:xfrm>
            <a:off x="7277515" y="2312303"/>
            <a:ext cx="3500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Combined AIWP-RF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770E79F-DB28-324A-D85E-026C9F345A5A}"/>
              </a:ext>
            </a:extLst>
          </p:cNvPr>
          <p:cNvSpPr/>
          <p:nvPr/>
        </p:nvSpPr>
        <p:spPr>
          <a:xfrm>
            <a:off x="9373512" y="3922095"/>
            <a:ext cx="526774" cy="61622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RF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EB4CA24-B3EA-22C7-2DA8-2B2B2AE787C7}"/>
              </a:ext>
            </a:extLst>
          </p:cNvPr>
          <p:cNvSpPr/>
          <p:nvPr/>
        </p:nvSpPr>
        <p:spPr>
          <a:xfrm>
            <a:off x="912242" y="3221110"/>
            <a:ext cx="1282147" cy="6162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Pangu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57FF66-132A-1C4B-60C4-15960A14B7A1}"/>
              </a:ext>
            </a:extLst>
          </p:cNvPr>
          <p:cNvSpPr txBox="1"/>
          <p:nvPr/>
        </p:nvSpPr>
        <p:spPr>
          <a:xfrm>
            <a:off x="1248581" y="2469063"/>
            <a:ext cx="3244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PanguWeather</a:t>
            </a:r>
            <a:r>
              <a:rPr lang="en-US" sz="3200" b="1" dirty="0"/>
              <a:t>-RF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68BEFFE-C041-8714-855B-22D5DB8C5D69}"/>
              </a:ext>
            </a:extLst>
          </p:cNvPr>
          <p:cNvSpPr/>
          <p:nvPr/>
        </p:nvSpPr>
        <p:spPr>
          <a:xfrm>
            <a:off x="2705275" y="3221110"/>
            <a:ext cx="526774" cy="61622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RF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B8F5EC3-F88D-14D2-A1A0-5CF113CEEC4B}"/>
              </a:ext>
            </a:extLst>
          </p:cNvPr>
          <p:cNvSpPr/>
          <p:nvPr/>
        </p:nvSpPr>
        <p:spPr>
          <a:xfrm>
            <a:off x="3742935" y="3221942"/>
            <a:ext cx="1063487" cy="6162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Forecast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6016724-9194-48CF-4E18-353956901532}"/>
              </a:ext>
            </a:extLst>
          </p:cNvPr>
          <p:cNvCxnSpPr/>
          <p:nvPr/>
        </p:nvCxnSpPr>
        <p:spPr>
          <a:xfrm>
            <a:off x="2305877" y="3529223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E04AD6E-4462-62FA-8881-F02B4B3905D4}"/>
              </a:ext>
            </a:extLst>
          </p:cNvPr>
          <p:cNvCxnSpPr/>
          <p:nvPr/>
        </p:nvCxnSpPr>
        <p:spPr>
          <a:xfrm>
            <a:off x="3332921" y="3529223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2FFBA0E-EC46-875B-715F-7912634AEBE0}"/>
              </a:ext>
            </a:extLst>
          </p:cNvPr>
          <p:cNvCxnSpPr>
            <a:cxnSpLocks/>
          </p:cNvCxnSpPr>
          <p:nvPr/>
        </p:nvCxnSpPr>
        <p:spPr>
          <a:xfrm>
            <a:off x="7322655" y="3405403"/>
            <a:ext cx="354919" cy="5084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D5855FA-3FB6-4259-DDA2-57717E6F56C2}"/>
              </a:ext>
            </a:extLst>
          </p:cNvPr>
          <p:cNvCxnSpPr/>
          <p:nvPr/>
        </p:nvCxnSpPr>
        <p:spPr>
          <a:xfrm>
            <a:off x="7277515" y="4226062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8CD47E-7AA0-80F1-4863-7A84AE70F244}"/>
              </a:ext>
            </a:extLst>
          </p:cNvPr>
          <p:cNvCxnSpPr>
            <a:cxnSpLocks/>
          </p:cNvCxnSpPr>
          <p:nvPr/>
        </p:nvCxnSpPr>
        <p:spPr>
          <a:xfrm flipV="1">
            <a:off x="7277515" y="4538321"/>
            <a:ext cx="373132" cy="4879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4472B50-DD67-1FDF-E3E2-B02420715034}"/>
              </a:ext>
            </a:extLst>
          </p:cNvPr>
          <p:cNvCxnSpPr/>
          <p:nvPr/>
        </p:nvCxnSpPr>
        <p:spPr>
          <a:xfrm>
            <a:off x="8978898" y="4221917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8451DB10-513E-E2DE-B818-BA8CDB3C4683}"/>
              </a:ext>
            </a:extLst>
          </p:cNvPr>
          <p:cNvSpPr/>
          <p:nvPr/>
        </p:nvSpPr>
        <p:spPr>
          <a:xfrm>
            <a:off x="10416190" y="3922095"/>
            <a:ext cx="1063487" cy="6162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Forecast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96FFEDC-3A9D-9301-AD12-BCF9A055D115}"/>
              </a:ext>
            </a:extLst>
          </p:cNvPr>
          <p:cNvCxnSpPr/>
          <p:nvPr/>
        </p:nvCxnSpPr>
        <p:spPr>
          <a:xfrm>
            <a:off x="10006176" y="4229376"/>
            <a:ext cx="327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C4F29E5-FDC8-10CA-3481-791230316371}"/>
              </a:ext>
            </a:extLst>
          </p:cNvPr>
          <p:cNvSpPr txBox="1"/>
          <p:nvPr/>
        </p:nvSpPr>
        <p:spPr>
          <a:xfrm>
            <a:off x="2194389" y="4160698"/>
            <a:ext cx="1438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Deterministic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5C33D0-07D9-D3F4-A319-931C93635F61}"/>
              </a:ext>
            </a:extLst>
          </p:cNvPr>
          <p:cNvSpPr txBox="1"/>
          <p:nvPr/>
        </p:nvSpPr>
        <p:spPr>
          <a:xfrm>
            <a:off x="7950644" y="5199802"/>
            <a:ext cx="23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“Poor man’s” ensemble</a:t>
            </a:r>
          </a:p>
        </p:txBody>
      </p:sp>
    </p:spTree>
    <p:extLst>
      <p:ext uri="{BB962C8B-B14F-4D97-AF65-F5344CB8AC3E}">
        <p14:creationId xmlns:p14="http://schemas.microsoft.com/office/powerpoint/2010/main" val="173721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B8EE9-989A-7018-300A-5E8F8FCB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B3611-CA8C-5A0D-DB4F-656B514E8485}"/>
              </a:ext>
            </a:extLst>
          </p:cNvPr>
          <p:cNvSpPr txBox="1">
            <a:spLocks/>
          </p:cNvSpPr>
          <p:nvPr/>
        </p:nvSpPr>
        <p:spPr>
          <a:xfrm>
            <a:off x="642937" y="391680"/>
            <a:ext cx="10906125" cy="912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Prediction Skill and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BCA6-8575-845D-3F42-976C06D3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30" y="1303867"/>
            <a:ext cx="4364490" cy="4873096"/>
          </a:xfrm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Short-term hail forecasts are the only ones to beat the GEFS-MLP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Individual hazard skill beyond day 3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Any severe forecasts skillful out to 7-8 days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0C4C9-FE3E-DF2A-EDF5-D2397504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263" y="1181323"/>
            <a:ext cx="6598239" cy="528499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A91640-FBAC-F8EA-7289-FABC39E07C44}"/>
              </a:ext>
            </a:extLst>
          </p:cNvPr>
          <p:cNvSpPr/>
          <p:nvPr/>
        </p:nvSpPr>
        <p:spPr>
          <a:xfrm>
            <a:off x="5329646" y="3997234"/>
            <a:ext cx="1463040" cy="24690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65B296-D7E5-833F-F6B0-71B0BAB53D9F}"/>
              </a:ext>
            </a:extLst>
          </p:cNvPr>
          <p:cNvSpPr/>
          <p:nvPr/>
        </p:nvSpPr>
        <p:spPr>
          <a:xfrm>
            <a:off x="9744891" y="2233749"/>
            <a:ext cx="705395" cy="15283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EBCF5-E344-73E7-68D9-6AE4D93771CF}"/>
              </a:ext>
            </a:extLst>
          </p:cNvPr>
          <p:cNvSpPr/>
          <p:nvPr/>
        </p:nvSpPr>
        <p:spPr>
          <a:xfrm>
            <a:off x="9744890" y="4691985"/>
            <a:ext cx="1804172" cy="1774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07377B-4A24-27BD-5F02-0D272F7C07E7}"/>
              </a:ext>
            </a:extLst>
          </p:cNvPr>
          <p:cNvSpPr/>
          <p:nvPr/>
        </p:nvSpPr>
        <p:spPr>
          <a:xfrm>
            <a:off x="6446518" y="4691984"/>
            <a:ext cx="1352006" cy="1774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F36BD8-3F2C-81B9-03AF-6D859E2A15C8}"/>
              </a:ext>
            </a:extLst>
          </p:cNvPr>
          <p:cNvSpPr/>
          <p:nvPr/>
        </p:nvSpPr>
        <p:spPr>
          <a:xfrm>
            <a:off x="6446518" y="2011680"/>
            <a:ext cx="1900648" cy="175042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7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38767-731C-F497-D89F-3DB9C606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E463EB-C0E7-5F41-1CDE-94844074DC49}"/>
              </a:ext>
            </a:extLst>
          </p:cNvPr>
          <p:cNvSpPr txBox="1">
            <a:spLocks/>
          </p:cNvSpPr>
          <p:nvPr/>
        </p:nvSpPr>
        <p:spPr>
          <a:xfrm>
            <a:off x="642938" y="391680"/>
            <a:ext cx="7020132" cy="3723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Prediction Skill and Reliability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59441E-BF47-4956-0DFD-B98581789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4944"/>
          <a:stretch>
            <a:fillRect/>
          </a:stretch>
        </p:blipFill>
        <p:spPr>
          <a:xfrm>
            <a:off x="1395696" y="2348223"/>
            <a:ext cx="9400608" cy="3533154"/>
          </a:xfr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27812D9-8076-11CE-9592-650E6215F966}"/>
              </a:ext>
            </a:extLst>
          </p:cNvPr>
          <p:cNvSpPr txBox="1">
            <a:spLocks/>
          </p:cNvSpPr>
          <p:nvPr/>
        </p:nvSpPr>
        <p:spPr>
          <a:xfrm>
            <a:off x="443010" y="1704020"/>
            <a:ext cx="11305980" cy="64420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Good reliability for “any severe” forecasts out to day 6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952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12999</TotalTime>
  <Words>1409</Words>
  <Application>Microsoft Macintosh PowerPoint</Application>
  <PresentationFormat>Widescreen</PresentationFormat>
  <Paragraphs>246</Paragraphs>
  <Slides>31</Slides>
  <Notes>0</Notes>
  <HiddenSlides>14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Helvetica</vt:lpstr>
      <vt:lpstr>Wingdings</vt:lpstr>
      <vt:lpstr>Office Theme</vt:lpstr>
      <vt:lpstr>Postprocessing Global AI Weather Prediction Models for Severe Weather Forecasting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Hill, Aaron</dc:creator>
  <cp:lastModifiedBy>Hill, Aaron</cp:lastModifiedBy>
  <cp:revision>322</cp:revision>
  <dcterms:created xsi:type="dcterms:W3CDTF">2023-12-07T15:15:44Z</dcterms:created>
  <dcterms:modified xsi:type="dcterms:W3CDTF">2025-11-17T07:08:17Z</dcterms:modified>
</cp:coreProperties>
</file>