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390" r:id="rId5"/>
    <p:sldId id="438" r:id="rId6"/>
    <p:sldId id="440" r:id="rId7"/>
    <p:sldId id="263" r:id="rId8"/>
    <p:sldId id="265" r:id="rId9"/>
    <p:sldId id="264" r:id="rId10"/>
    <p:sldId id="259" r:id="rId11"/>
    <p:sldId id="269" r:id="rId12"/>
    <p:sldId id="271" r:id="rId13"/>
    <p:sldId id="426" r:id="rId14"/>
    <p:sldId id="364" r:id="rId15"/>
    <p:sldId id="350" r:id="rId16"/>
    <p:sldId id="351" r:id="rId17"/>
    <p:sldId id="433" r:id="rId18"/>
    <p:sldId id="349" r:id="rId19"/>
    <p:sldId id="353" r:id="rId20"/>
    <p:sldId id="354" r:id="rId21"/>
    <p:sldId id="380" r:id="rId22"/>
    <p:sldId id="436" r:id="rId23"/>
    <p:sldId id="355" r:id="rId24"/>
    <p:sldId id="260" r:id="rId25"/>
    <p:sldId id="366" r:id="rId26"/>
    <p:sldId id="367" r:id="rId27"/>
    <p:sldId id="394" r:id="rId28"/>
    <p:sldId id="376" r:id="rId29"/>
    <p:sldId id="395" r:id="rId30"/>
    <p:sldId id="396" r:id="rId31"/>
    <p:sldId id="392" r:id="rId32"/>
    <p:sldId id="437" r:id="rId33"/>
    <p:sldId id="373" r:id="rId34"/>
    <p:sldId id="388" r:id="rId35"/>
    <p:sldId id="424" r:id="rId36"/>
    <p:sldId id="421" r:id="rId37"/>
    <p:sldId id="422" r:id="rId38"/>
    <p:sldId id="42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98"/>
    <a:srgbClr val="860000"/>
    <a:srgbClr val="FF9999"/>
    <a:srgbClr val="695ACC"/>
    <a:srgbClr val="808080"/>
    <a:srgbClr val="A50021"/>
    <a:srgbClr val="FF8F8F"/>
    <a:srgbClr val="003E7F"/>
    <a:srgbClr val="945ECA"/>
    <a:srgbClr val="C452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869497-F2D9-8119-31B7-9F7A5397BFB8}" v="45" dt="2025-12-02T19:02:55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82" d="100"/>
          <a:sy n="82" d="100"/>
        </p:scale>
        <p:origin x="20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80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pychalla, Lydia Kate" userId="14f03143-925a-43db-a10e-0ae522b1aebd" providerId="ADAL" clId="{F9A8FB41-DD37-4C0F-A304-748A31A7A739}"/>
    <pc:docChg chg="undo redo custSel addSld delSld modSld sldOrd">
      <pc:chgData name="Spychalla, Lydia Kate" userId="14f03143-925a-43db-a10e-0ae522b1aebd" providerId="ADAL" clId="{F9A8FB41-DD37-4C0F-A304-748A31A7A739}" dt="2025-11-13T21:42:22.057" v="4639" actId="1076"/>
      <pc:docMkLst>
        <pc:docMk/>
      </pc:docMkLst>
      <pc:sldChg chg="modSp mod">
        <pc:chgData name="Spychalla, Lydia Kate" userId="14f03143-925a-43db-a10e-0ae522b1aebd" providerId="ADAL" clId="{F9A8FB41-DD37-4C0F-A304-748A31A7A739}" dt="2025-11-10T19:07:11.504" v="263" actId="20577"/>
        <pc:sldMkLst>
          <pc:docMk/>
          <pc:sldMk cId="963278962" sldId="259"/>
        </pc:sldMkLst>
        <pc:spChg chg="mod">
          <ac:chgData name="Spychalla, Lydia Kate" userId="14f03143-925a-43db-a10e-0ae522b1aebd" providerId="ADAL" clId="{F9A8FB41-DD37-4C0F-A304-748A31A7A739}" dt="2025-11-10T19:07:11.504" v="263" actId="20577"/>
          <ac:spMkLst>
            <pc:docMk/>
            <pc:sldMk cId="963278962" sldId="259"/>
            <ac:spMk id="10" creationId="{DBEF7BF5-95E0-E66A-4FA8-5F98BD116906}"/>
          </ac:spMkLst>
        </pc:spChg>
      </pc:sldChg>
      <pc:sldChg chg="modSp mod">
        <pc:chgData name="Spychalla, Lydia Kate" userId="14f03143-925a-43db-a10e-0ae522b1aebd" providerId="ADAL" clId="{F9A8FB41-DD37-4C0F-A304-748A31A7A739}" dt="2025-11-12T19:40:37.349" v="1417" actId="404"/>
        <pc:sldMkLst>
          <pc:docMk/>
          <pc:sldMk cId="372591679" sldId="260"/>
        </pc:sldMkLst>
        <pc:spChg chg="mod">
          <ac:chgData name="Spychalla, Lydia Kate" userId="14f03143-925a-43db-a10e-0ae522b1aebd" providerId="ADAL" clId="{F9A8FB41-DD37-4C0F-A304-748A31A7A739}" dt="2025-11-12T19:40:37.349" v="1417" actId="404"/>
          <ac:spMkLst>
            <pc:docMk/>
            <pc:sldMk cId="372591679" sldId="260"/>
            <ac:spMk id="3" creationId="{5B576363-6BDC-D287-1253-B96B3A8D9E51}"/>
          </ac:spMkLst>
        </pc:spChg>
        <pc:spChg chg="mod">
          <ac:chgData name="Spychalla, Lydia Kate" userId="14f03143-925a-43db-a10e-0ae522b1aebd" providerId="ADAL" clId="{F9A8FB41-DD37-4C0F-A304-748A31A7A739}" dt="2025-11-10T19:09:16.079" v="293" actId="1076"/>
          <ac:spMkLst>
            <pc:docMk/>
            <pc:sldMk cId="372591679" sldId="260"/>
            <ac:spMk id="14" creationId="{83A23886-2C4C-9535-255A-8E145DF169C9}"/>
          </ac:spMkLst>
        </pc:spChg>
      </pc:sldChg>
      <pc:sldChg chg="modSp mod">
        <pc:chgData name="Spychalla, Lydia Kate" userId="14f03143-925a-43db-a10e-0ae522b1aebd" providerId="ADAL" clId="{F9A8FB41-DD37-4C0F-A304-748A31A7A739}" dt="2025-11-10T19:07:16.801" v="267" actId="20577"/>
        <pc:sldMkLst>
          <pc:docMk/>
          <pc:sldMk cId="2387421785" sldId="269"/>
        </pc:sldMkLst>
        <pc:spChg chg="mod">
          <ac:chgData name="Spychalla, Lydia Kate" userId="14f03143-925a-43db-a10e-0ae522b1aebd" providerId="ADAL" clId="{F9A8FB41-DD37-4C0F-A304-748A31A7A739}" dt="2025-11-10T19:07:16.801" v="267" actId="20577"/>
          <ac:spMkLst>
            <pc:docMk/>
            <pc:sldMk cId="2387421785" sldId="269"/>
            <ac:spMk id="11" creationId="{00A53678-100F-C179-B4FD-5F8A2DB812FB}"/>
          </ac:spMkLst>
        </pc:spChg>
      </pc:sldChg>
      <pc:sldChg chg="delSp modSp mod addAnim delAnim modAnim">
        <pc:chgData name="Spychalla, Lydia Kate" userId="14f03143-925a-43db-a10e-0ae522b1aebd" providerId="ADAL" clId="{F9A8FB41-DD37-4C0F-A304-748A31A7A739}" dt="2025-11-13T20:48:30.427" v="3273" actId="478"/>
        <pc:sldMkLst>
          <pc:docMk/>
          <pc:sldMk cId="4254019127" sldId="271"/>
        </pc:sldMkLst>
        <pc:spChg chg="mod">
          <ac:chgData name="Spychalla, Lydia Kate" userId="14f03143-925a-43db-a10e-0ae522b1aebd" providerId="ADAL" clId="{F9A8FB41-DD37-4C0F-A304-748A31A7A739}" dt="2025-11-12T19:41:09.292" v="1421" actId="403"/>
          <ac:spMkLst>
            <pc:docMk/>
            <pc:sldMk cId="4254019127" sldId="271"/>
            <ac:spMk id="8" creationId="{0EF2164E-89AB-3854-0B38-EB2CE95F1692}"/>
          </ac:spMkLst>
        </pc:spChg>
        <pc:spChg chg="mod">
          <ac:chgData name="Spychalla, Lydia Kate" userId="14f03143-925a-43db-a10e-0ae522b1aebd" providerId="ADAL" clId="{F9A8FB41-DD37-4C0F-A304-748A31A7A739}" dt="2025-11-10T19:07:20.187" v="269" actId="20577"/>
          <ac:spMkLst>
            <pc:docMk/>
            <pc:sldMk cId="4254019127" sldId="271"/>
            <ac:spMk id="10" creationId="{F595D435-ED1D-0389-6155-8E1C2FDE3213}"/>
          </ac:spMkLst>
        </pc:spChg>
      </pc:sldChg>
      <pc:sldChg chg="addSp delSp modSp mod">
        <pc:chgData name="Spychalla, Lydia Kate" userId="14f03143-925a-43db-a10e-0ae522b1aebd" providerId="ADAL" clId="{F9A8FB41-DD37-4C0F-A304-748A31A7A739}" dt="2025-11-12T19:45:50.062" v="1550" actId="14100"/>
        <pc:sldMkLst>
          <pc:docMk/>
          <pc:sldMk cId="2270747388" sldId="349"/>
        </pc:sldMkLst>
        <pc:spChg chg="add mod">
          <ac:chgData name="Spychalla, Lydia Kate" userId="14f03143-925a-43db-a10e-0ae522b1aebd" providerId="ADAL" clId="{F9A8FB41-DD37-4C0F-A304-748A31A7A739}" dt="2025-11-10T19:04:59.716" v="247"/>
          <ac:spMkLst>
            <pc:docMk/>
            <pc:sldMk cId="2270747388" sldId="349"/>
            <ac:spMk id="4" creationId="{AA54A6A5-D0C0-50F3-7B98-DAE6F880D729}"/>
          </ac:spMkLst>
        </pc:spChg>
        <pc:spChg chg="add mod">
          <ac:chgData name="Spychalla, Lydia Kate" userId="14f03143-925a-43db-a10e-0ae522b1aebd" providerId="ADAL" clId="{F9A8FB41-DD37-4C0F-A304-748A31A7A739}" dt="2025-11-10T19:04:59.716" v="247"/>
          <ac:spMkLst>
            <pc:docMk/>
            <pc:sldMk cId="2270747388" sldId="349"/>
            <ac:spMk id="5" creationId="{B4CC4A51-5C27-C813-E48C-90198ACAD004}"/>
          </ac:spMkLst>
        </pc:spChg>
        <pc:spChg chg="add mod">
          <ac:chgData name="Spychalla, Lydia Kate" userId="14f03143-925a-43db-a10e-0ae522b1aebd" providerId="ADAL" clId="{F9A8FB41-DD37-4C0F-A304-748A31A7A739}" dt="2025-11-10T19:04:59.716" v="247"/>
          <ac:spMkLst>
            <pc:docMk/>
            <pc:sldMk cId="2270747388" sldId="349"/>
            <ac:spMk id="8" creationId="{67328FB9-8F35-E384-40DB-B37E79AE94E2}"/>
          </ac:spMkLst>
        </pc:spChg>
        <pc:spChg chg="add mod">
          <ac:chgData name="Spychalla, Lydia Kate" userId="14f03143-925a-43db-a10e-0ae522b1aebd" providerId="ADAL" clId="{F9A8FB41-DD37-4C0F-A304-748A31A7A739}" dt="2025-11-10T19:04:59.716" v="247"/>
          <ac:spMkLst>
            <pc:docMk/>
            <pc:sldMk cId="2270747388" sldId="349"/>
            <ac:spMk id="9" creationId="{DE4AE5F1-11F6-0135-3738-E195787B0BBC}"/>
          </ac:spMkLst>
        </pc:spChg>
        <pc:spChg chg="mod">
          <ac:chgData name="Spychalla, Lydia Kate" userId="14f03143-925a-43db-a10e-0ae522b1aebd" providerId="ADAL" clId="{F9A8FB41-DD37-4C0F-A304-748A31A7A739}" dt="2025-11-10T19:07:39.108" v="279" actId="1076"/>
          <ac:spMkLst>
            <pc:docMk/>
            <pc:sldMk cId="2270747388" sldId="349"/>
            <ac:spMk id="12" creationId="{28E2C6D9-E589-5FEA-71C6-BD780C04ED5A}"/>
          </ac:spMkLst>
        </pc:spChg>
        <pc:picChg chg="mod">
          <ac:chgData name="Spychalla, Lydia Kate" userId="14f03143-925a-43db-a10e-0ae522b1aebd" providerId="ADAL" clId="{F9A8FB41-DD37-4C0F-A304-748A31A7A739}" dt="2025-11-12T19:45:50.062" v="1550" actId="14100"/>
          <ac:picMkLst>
            <pc:docMk/>
            <pc:sldMk cId="2270747388" sldId="349"/>
            <ac:picMk id="10" creationId="{1933D683-02AC-E2D3-14B6-D0D6BCCCE608}"/>
          </ac:picMkLst>
        </pc:picChg>
      </pc:sldChg>
      <pc:sldChg chg="modSp mod">
        <pc:chgData name="Spychalla, Lydia Kate" userId="14f03143-925a-43db-a10e-0ae522b1aebd" providerId="ADAL" clId="{F9A8FB41-DD37-4C0F-A304-748A31A7A739}" dt="2025-11-12T19:40:58.026" v="1418" actId="404"/>
        <pc:sldMkLst>
          <pc:docMk/>
          <pc:sldMk cId="2652587664" sldId="350"/>
        </pc:sldMkLst>
        <pc:spChg chg="mod">
          <ac:chgData name="Spychalla, Lydia Kate" userId="14f03143-925a-43db-a10e-0ae522b1aebd" providerId="ADAL" clId="{F9A8FB41-DD37-4C0F-A304-748A31A7A739}" dt="2025-11-12T19:40:58.026" v="1418" actId="404"/>
          <ac:spMkLst>
            <pc:docMk/>
            <pc:sldMk cId="2652587664" sldId="350"/>
            <ac:spMk id="3" creationId="{083487CE-00AE-3B9F-70F8-C7F1B536A2D4}"/>
          </ac:spMkLst>
        </pc:spChg>
        <pc:spChg chg="mod">
          <ac:chgData name="Spychalla, Lydia Kate" userId="14f03143-925a-43db-a10e-0ae522b1aebd" providerId="ADAL" clId="{F9A8FB41-DD37-4C0F-A304-748A31A7A739}" dt="2025-11-10T19:07:28.544" v="275" actId="20577"/>
          <ac:spMkLst>
            <pc:docMk/>
            <pc:sldMk cId="2652587664" sldId="350"/>
            <ac:spMk id="23" creationId="{8A7F0F01-A457-19BE-2B48-9F4931176960}"/>
          </ac:spMkLst>
        </pc:spChg>
      </pc:sldChg>
      <pc:sldChg chg="delSp modSp mod delAnim">
        <pc:chgData name="Spychalla, Lydia Kate" userId="14f03143-925a-43db-a10e-0ae522b1aebd" providerId="ADAL" clId="{F9A8FB41-DD37-4C0F-A304-748A31A7A739}" dt="2025-11-10T19:07:31.977" v="277" actId="20577"/>
        <pc:sldMkLst>
          <pc:docMk/>
          <pc:sldMk cId="1362463641" sldId="351"/>
        </pc:sldMkLst>
        <pc:spChg chg="mod">
          <ac:chgData name="Spychalla, Lydia Kate" userId="14f03143-925a-43db-a10e-0ae522b1aebd" providerId="ADAL" clId="{F9A8FB41-DD37-4C0F-A304-748A31A7A739}" dt="2025-11-10T19:07:31.977" v="277" actId="20577"/>
          <ac:spMkLst>
            <pc:docMk/>
            <pc:sldMk cId="1362463641" sldId="351"/>
            <ac:spMk id="27" creationId="{3F142594-BA1B-362A-4CFB-2B6195B6C64A}"/>
          </ac:spMkLst>
        </pc:spChg>
      </pc:sldChg>
      <pc:sldChg chg="addSp modSp mod">
        <pc:chgData name="Spychalla, Lydia Kate" userId="14f03143-925a-43db-a10e-0ae522b1aebd" providerId="ADAL" clId="{F9A8FB41-DD37-4C0F-A304-748A31A7A739}" dt="2025-11-10T19:07:49.226" v="281" actId="1076"/>
        <pc:sldMkLst>
          <pc:docMk/>
          <pc:sldMk cId="215871416" sldId="353"/>
        </pc:sldMkLst>
        <pc:spChg chg="add mod">
          <ac:chgData name="Spychalla, Lydia Kate" userId="14f03143-925a-43db-a10e-0ae522b1aebd" providerId="ADAL" clId="{F9A8FB41-DD37-4C0F-A304-748A31A7A739}" dt="2025-11-10T19:04:57.786" v="246"/>
          <ac:spMkLst>
            <pc:docMk/>
            <pc:sldMk cId="215871416" sldId="353"/>
            <ac:spMk id="5" creationId="{5449A9C1-1F0B-51D0-65C8-7C260488D7BA}"/>
          </ac:spMkLst>
        </pc:spChg>
        <pc:spChg chg="add mod">
          <ac:chgData name="Spychalla, Lydia Kate" userId="14f03143-925a-43db-a10e-0ae522b1aebd" providerId="ADAL" clId="{F9A8FB41-DD37-4C0F-A304-748A31A7A739}" dt="2025-11-10T19:04:57.786" v="246"/>
          <ac:spMkLst>
            <pc:docMk/>
            <pc:sldMk cId="215871416" sldId="353"/>
            <ac:spMk id="6" creationId="{A0A1455D-BCC8-6D85-8C78-9EF8FACF5280}"/>
          </ac:spMkLst>
        </pc:spChg>
        <pc:spChg chg="mod">
          <ac:chgData name="Spychalla, Lydia Kate" userId="14f03143-925a-43db-a10e-0ae522b1aebd" providerId="ADAL" clId="{F9A8FB41-DD37-4C0F-A304-748A31A7A739}" dt="2025-11-10T19:07:49.226" v="281" actId="1076"/>
          <ac:spMkLst>
            <pc:docMk/>
            <pc:sldMk cId="215871416" sldId="353"/>
            <ac:spMk id="7" creationId="{0E642B44-0ADE-98B9-954E-5AE6DE5E042F}"/>
          </ac:spMkLst>
        </pc:spChg>
        <pc:spChg chg="add mod">
          <ac:chgData name="Spychalla, Lydia Kate" userId="14f03143-925a-43db-a10e-0ae522b1aebd" providerId="ADAL" clId="{F9A8FB41-DD37-4C0F-A304-748A31A7A739}" dt="2025-11-10T19:04:57.786" v="246"/>
          <ac:spMkLst>
            <pc:docMk/>
            <pc:sldMk cId="215871416" sldId="353"/>
            <ac:spMk id="8" creationId="{36EF9ED9-086B-F34D-530C-8D62B76E2E47}"/>
          </ac:spMkLst>
        </pc:spChg>
        <pc:spChg chg="add mod">
          <ac:chgData name="Spychalla, Lydia Kate" userId="14f03143-925a-43db-a10e-0ae522b1aebd" providerId="ADAL" clId="{F9A8FB41-DD37-4C0F-A304-748A31A7A739}" dt="2025-11-10T19:04:57.786" v="246"/>
          <ac:spMkLst>
            <pc:docMk/>
            <pc:sldMk cId="215871416" sldId="353"/>
            <ac:spMk id="9" creationId="{E3D7AA7A-C7FC-009E-0E5D-229BFD997DB2}"/>
          </ac:spMkLst>
        </pc:spChg>
        <pc:spChg chg="add mod">
          <ac:chgData name="Spychalla, Lydia Kate" userId="14f03143-925a-43db-a10e-0ae522b1aebd" providerId="ADAL" clId="{F9A8FB41-DD37-4C0F-A304-748A31A7A739}" dt="2025-11-10T19:04:57.786" v="246"/>
          <ac:spMkLst>
            <pc:docMk/>
            <pc:sldMk cId="215871416" sldId="353"/>
            <ac:spMk id="10" creationId="{D46D284C-BE69-8907-E4F5-E9EB0B9470DE}"/>
          </ac:spMkLst>
        </pc:spChg>
        <pc:spChg chg="add mod">
          <ac:chgData name="Spychalla, Lydia Kate" userId="14f03143-925a-43db-a10e-0ae522b1aebd" providerId="ADAL" clId="{F9A8FB41-DD37-4C0F-A304-748A31A7A739}" dt="2025-11-10T19:04:57.786" v="246"/>
          <ac:spMkLst>
            <pc:docMk/>
            <pc:sldMk cId="215871416" sldId="353"/>
            <ac:spMk id="11" creationId="{363FF079-8731-EEBF-D773-C1CB16BAABD7}"/>
          </ac:spMkLst>
        </pc:spChg>
        <pc:spChg chg="add mod">
          <ac:chgData name="Spychalla, Lydia Kate" userId="14f03143-925a-43db-a10e-0ae522b1aebd" providerId="ADAL" clId="{F9A8FB41-DD37-4C0F-A304-748A31A7A739}" dt="2025-11-10T19:04:57.786" v="246"/>
          <ac:spMkLst>
            <pc:docMk/>
            <pc:sldMk cId="215871416" sldId="353"/>
            <ac:spMk id="12" creationId="{2B9451C1-0884-F125-04EF-6888F1B2FCA9}"/>
          </ac:spMkLst>
        </pc:spChg>
        <pc:spChg chg="add mod">
          <ac:chgData name="Spychalla, Lydia Kate" userId="14f03143-925a-43db-a10e-0ae522b1aebd" providerId="ADAL" clId="{F9A8FB41-DD37-4C0F-A304-748A31A7A739}" dt="2025-11-10T19:04:57.786" v="246"/>
          <ac:spMkLst>
            <pc:docMk/>
            <pc:sldMk cId="215871416" sldId="353"/>
            <ac:spMk id="13" creationId="{872868E2-275F-81F9-2A6A-BE490EEFD16D}"/>
          </ac:spMkLst>
        </pc:spChg>
      </pc:sldChg>
      <pc:sldChg chg="addSp modSp mod">
        <pc:chgData name="Spychalla, Lydia Kate" userId="14f03143-925a-43db-a10e-0ae522b1aebd" providerId="ADAL" clId="{F9A8FB41-DD37-4C0F-A304-748A31A7A739}" dt="2025-11-12T19:46:33.942" v="1551" actId="1076"/>
        <pc:sldMkLst>
          <pc:docMk/>
          <pc:sldMk cId="2223768919" sldId="354"/>
        </pc:sldMkLst>
        <pc:spChg chg="add mod">
          <ac:chgData name="Spychalla, Lydia Kate" userId="14f03143-925a-43db-a10e-0ae522b1aebd" providerId="ADAL" clId="{F9A8FB41-DD37-4C0F-A304-748A31A7A739}" dt="2025-11-10T19:04:55.303" v="245"/>
          <ac:spMkLst>
            <pc:docMk/>
            <pc:sldMk cId="2223768919" sldId="354"/>
            <ac:spMk id="4" creationId="{6FE07242-C3A7-5319-B272-018155FE61DA}"/>
          </ac:spMkLst>
        </pc:spChg>
        <pc:spChg chg="add mod">
          <ac:chgData name="Spychalla, Lydia Kate" userId="14f03143-925a-43db-a10e-0ae522b1aebd" providerId="ADAL" clId="{F9A8FB41-DD37-4C0F-A304-748A31A7A739}" dt="2025-11-10T19:04:55.303" v="245"/>
          <ac:spMkLst>
            <pc:docMk/>
            <pc:sldMk cId="2223768919" sldId="354"/>
            <ac:spMk id="5" creationId="{052FCD28-DF64-8EAE-5DAC-2B919E22A4E4}"/>
          </ac:spMkLst>
        </pc:spChg>
        <pc:spChg chg="add mod">
          <ac:chgData name="Spychalla, Lydia Kate" userId="14f03143-925a-43db-a10e-0ae522b1aebd" providerId="ADAL" clId="{F9A8FB41-DD37-4C0F-A304-748A31A7A739}" dt="2025-11-10T19:04:55.303" v="245"/>
          <ac:spMkLst>
            <pc:docMk/>
            <pc:sldMk cId="2223768919" sldId="354"/>
            <ac:spMk id="6" creationId="{E2D39A8C-B9C4-C0ED-2533-326B221A1B5B}"/>
          </ac:spMkLst>
        </pc:spChg>
        <pc:spChg chg="add mod">
          <ac:chgData name="Spychalla, Lydia Kate" userId="14f03143-925a-43db-a10e-0ae522b1aebd" providerId="ADAL" clId="{F9A8FB41-DD37-4C0F-A304-748A31A7A739}" dt="2025-11-10T19:04:55.303" v="245"/>
          <ac:spMkLst>
            <pc:docMk/>
            <pc:sldMk cId="2223768919" sldId="354"/>
            <ac:spMk id="7" creationId="{50050C8E-755C-E9A9-9D35-D557AA218835}"/>
          </ac:spMkLst>
        </pc:spChg>
        <pc:spChg chg="mod">
          <ac:chgData name="Spychalla, Lydia Kate" userId="14f03143-925a-43db-a10e-0ae522b1aebd" providerId="ADAL" clId="{F9A8FB41-DD37-4C0F-A304-748A31A7A739}" dt="2025-11-10T19:07:53.444" v="283" actId="1076"/>
          <ac:spMkLst>
            <pc:docMk/>
            <pc:sldMk cId="2223768919" sldId="354"/>
            <ac:spMk id="8" creationId="{AC0DA91A-3A40-DF0B-3112-6E98FAF3ECA1}"/>
          </ac:spMkLst>
        </pc:spChg>
        <pc:spChg chg="add mod">
          <ac:chgData name="Spychalla, Lydia Kate" userId="14f03143-925a-43db-a10e-0ae522b1aebd" providerId="ADAL" clId="{F9A8FB41-DD37-4C0F-A304-748A31A7A739}" dt="2025-11-10T19:04:55.303" v="245"/>
          <ac:spMkLst>
            <pc:docMk/>
            <pc:sldMk cId="2223768919" sldId="354"/>
            <ac:spMk id="9" creationId="{F090BEED-6CB5-851E-1D53-36CDE4E5E9F6}"/>
          </ac:spMkLst>
        </pc:spChg>
        <pc:spChg chg="add mod">
          <ac:chgData name="Spychalla, Lydia Kate" userId="14f03143-925a-43db-a10e-0ae522b1aebd" providerId="ADAL" clId="{F9A8FB41-DD37-4C0F-A304-748A31A7A739}" dt="2025-11-10T19:04:55.303" v="245"/>
          <ac:spMkLst>
            <pc:docMk/>
            <pc:sldMk cId="2223768919" sldId="354"/>
            <ac:spMk id="11" creationId="{A4AE39F0-90BD-B527-D065-C48BC11038FC}"/>
          </ac:spMkLst>
        </pc:spChg>
        <pc:spChg chg="add mod">
          <ac:chgData name="Spychalla, Lydia Kate" userId="14f03143-925a-43db-a10e-0ae522b1aebd" providerId="ADAL" clId="{F9A8FB41-DD37-4C0F-A304-748A31A7A739}" dt="2025-11-10T19:04:55.303" v="245"/>
          <ac:spMkLst>
            <pc:docMk/>
            <pc:sldMk cId="2223768919" sldId="354"/>
            <ac:spMk id="12" creationId="{AEEC81DE-994B-AC76-D50E-B5623F7BE456}"/>
          </ac:spMkLst>
        </pc:spChg>
        <pc:spChg chg="add mod">
          <ac:chgData name="Spychalla, Lydia Kate" userId="14f03143-925a-43db-a10e-0ae522b1aebd" providerId="ADAL" clId="{F9A8FB41-DD37-4C0F-A304-748A31A7A739}" dt="2025-11-10T19:04:55.303" v="245"/>
          <ac:spMkLst>
            <pc:docMk/>
            <pc:sldMk cId="2223768919" sldId="354"/>
            <ac:spMk id="13" creationId="{F9F6688E-7543-51DE-01AC-F4E993F32616}"/>
          </ac:spMkLst>
        </pc:spChg>
        <pc:picChg chg="mod">
          <ac:chgData name="Spychalla, Lydia Kate" userId="14f03143-925a-43db-a10e-0ae522b1aebd" providerId="ADAL" clId="{F9A8FB41-DD37-4C0F-A304-748A31A7A739}" dt="2025-11-12T19:46:33.942" v="1551" actId="1076"/>
          <ac:picMkLst>
            <pc:docMk/>
            <pc:sldMk cId="2223768919" sldId="354"/>
            <ac:picMk id="10" creationId="{64083626-935B-0257-8809-7F455745E1F3}"/>
          </ac:picMkLst>
        </pc:picChg>
      </pc:sldChg>
      <pc:sldChg chg="addSp delSp modSp mod modShow modNotesTx">
        <pc:chgData name="Spychalla, Lydia Kate" userId="14f03143-925a-43db-a10e-0ae522b1aebd" providerId="ADAL" clId="{F9A8FB41-DD37-4C0F-A304-748A31A7A739}" dt="2025-11-13T21:42:02.780" v="4618" actId="729"/>
        <pc:sldMkLst>
          <pc:docMk/>
          <pc:sldMk cId="2271426869" sldId="355"/>
        </pc:sldMkLst>
        <pc:spChg chg="add mod">
          <ac:chgData name="Spychalla, Lydia Kate" userId="14f03143-925a-43db-a10e-0ae522b1aebd" providerId="ADAL" clId="{F9A8FB41-DD37-4C0F-A304-748A31A7A739}" dt="2025-11-10T19:05:48.772" v="251"/>
          <ac:spMkLst>
            <pc:docMk/>
            <pc:sldMk cId="2271426869" sldId="355"/>
            <ac:spMk id="4" creationId="{20CFB2CA-427F-8326-A8FA-C495CBE22254}"/>
          </ac:spMkLst>
        </pc:spChg>
        <pc:spChg chg="add mod">
          <ac:chgData name="Spychalla, Lydia Kate" userId="14f03143-925a-43db-a10e-0ae522b1aebd" providerId="ADAL" clId="{F9A8FB41-DD37-4C0F-A304-748A31A7A739}" dt="2025-11-10T19:05:48.772" v="251"/>
          <ac:spMkLst>
            <pc:docMk/>
            <pc:sldMk cId="2271426869" sldId="355"/>
            <ac:spMk id="5" creationId="{EC6066F5-85F4-403B-07F3-B08477A623D2}"/>
          </ac:spMkLst>
        </pc:spChg>
        <pc:spChg chg="add mod">
          <ac:chgData name="Spychalla, Lydia Kate" userId="14f03143-925a-43db-a10e-0ae522b1aebd" providerId="ADAL" clId="{F9A8FB41-DD37-4C0F-A304-748A31A7A739}" dt="2025-11-10T19:05:48.772" v="251"/>
          <ac:spMkLst>
            <pc:docMk/>
            <pc:sldMk cId="2271426869" sldId="355"/>
            <ac:spMk id="6" creationId="{32C5F30E-1735-807B-8C3D-4653ACD7DE11}"/>
          </ac:spMkLst>
        </pc:spChg>
        <pc:spChg chg="mod ord">
          <ac:chgData name="Spychalla, Lydia Kate" userId="14f03143-925a-43db-a10e-0ae522b1aebd" providerId="ADAL" clId="{F9A8FB41-DD37-4C0F-A304-748A31A7A739}" dt="2025-11-12T19:50:02.422" v="1654" actId="1582"/>
          <ac:spMkLst>
            <pc:docMk/>
            <pc:sldMk cId="2271426869" sldId="355"/>
            <ac:spMk id="7" creationId="{047C4FF8-16DE-1C5C-275C-2EE279B38DC5}"/>
          </ac:spMkLst>
        </pc:spChg>
        <pc:spChg chg="mod ord">
          <ac:chgData name="Spychalla, Lydia Kate" userId="14f03143-925a-43db-a10e-0ae522b1aebd" providerId="ADAL" clId="{F9A8FB41-DD37-4C0F-A304-748A31A7A739}" dt="2025-11-10T19:08:13.315" v="291" actId="1076"/>
          <ac:spMkLst>
            <pc:docMk/>
            <pc:sldMk cId="2271426869" sldId="355"/>
            <ac:spMk id="8" creationId="{E3955244-60AD-CA29-3389-8012635F768A}"/>
          </ac:spMkLst>
        </pc:spChg>
        <pc:spChg chg="add mod">
          <ac:chgData name="Spychalla, Lydia Kate" userId="14f03143-925a-43db-a10e-0ae522b1aebd" providerId="ADAL" clId="{F9A8FB41-DD37-4C0F-A304-748A31A7A739}" dt="2025-11-10T19:05:48.772" v="251"/>
          <ac:spMkLst>
            <pc:docMk/>
            <pc:sldMk cId="2271426869" sldId="355"/>
            <ac:spMk id="9" creationId="{50B930DC-A4BA-7ECD-082A-F5AA38DFB4B4}"/>
          </ac:spMkLst>
        </pc:spChg>
        <pc:spChg chg="add del ord">
          <ac:chgData name="Spychalla, Lydia Kate" userId="14f03143-925a-43db-a10e-0ae522b1aebd" providerId="ADAL" clId="{F9A8FB41-DD37-4C0F-A304-748A31A7A739}" dt="2025-11-13T21:24:31.683" v="3906" actId="478"/>
          <ac:spMkLst>
            <pc:docMk/>
            <pc:sldMk cId="2271426869" sldId="355"/>
            <ac:spMk id="11" creationId="{8124EBB2-BF03-76E3-D09E-87CE2AC8EA40}"/>
          </ac:spMkLst>
        </pc:spChg>
        <pc:spChg chg="add del mod">
          <ac:chgData name="Spychalla, Lydia Kate" userId="14f03143-925a-43db-a10e-0ae522b1aebd" providerId="ADAL" clId="{F9A8FB41-DD37-4C0F-A304-748A31A7A739}" dt="2025-11-13T21:24:32.100" v="3907" actId="478"/>
          <ac:spMkLst>
            <pc:docMk/>
            <pc:sldMk cId="2271426869" sldId="355"/>
            <ac:spMk id="12" creationId="{36540AC6-4835-35AB-BD62-03AA06D93788}"/>
          </ac:spMkLst>
        </pc:spChg>
        <pc:spChg chg="add del mod">
          <ac:chgData name="Spychalla, Lydia Kate" userId="14f03143-925a-43db-a10e-0ae522b1aebd" providerId="ADAL" clId="{F9A8FB41-DD37-4C0F-A304-748A31A7A739}" dt="2025-11-13T21:24:32.100" v="3907" actId="478"/>
          <ac:spMkLst>
            <pc:docMk/>
            <pc:sldMk cId="2271426869" sldId="355"/>
            <ac:spMk id="13" creationId="{976DAB34-256A-F86D-81EC-5D26F07A9900}"/>
          </ac:spMkLst>
        </pc:spChg>
        <pc:spChg chg="add del mod">
          <ac:chgData name="Spychalla, Lydia Kate" userId="14f03143-925a-43db-a10e-0ae522b1aebd" providerId="ADAL" clId="{F9A8FB41-DD37-4C0F-A304-748A31A7A739}" dt="2025-11-13T21:24:32.100" v="3907" actId="478"/>
          <ac:spMkLst>
            <pc:docMk/>
            <pc:sldMk cId="2271426869" sldId="355"/>
            <ac:spMk id="14" creationId="{310EC6EF-384E-A00B-2F2E-61A42B59243A}"/>
          </ac:spMkLst>
        </pc:spChg>
        <pc:spChg chg="add del mod">
          <ac:chgData name="Spychalla, Lydia Kate" userId="14f03143-925a-43db-a10e-0ae522b1aebd" providerId="ADAL" clId="{F9A8FB41-DD37-4C0F-A304-748A31A7A739}" dt="2025-11-13T21:24:32.100" v="3907" actId="478"/>
          <ac:spMkLst>
            <pc:docMk/>
            <pc:sldMk cId="2271426869" sldId="355"/>
            <ac:spMk id="15" creationId="{0EFAC74B-AD18-1D01-9D60-56EA11950F95}"/>
          </ac:spMkLst>
        </pc:spChg>
        <pc:picChg chg="add del">
          <ac:chgData name="Spychalla, Lydia Kate" userId="14f03143-925a-43db-a10e-0ae522b1aebd" providerId="ADAL" clId="{F9A8FB41-DD37-4C0F-A304-748A31A7A739}" dt="2025-11-13T21:24:32.100" v="3907" actId="478"/>
          <ac:picMkLst>
            <pc:docMk/>
            <pc:sldMk cId="2271426869" sldId="355"/>
            <ac:picMk id="10" creationId="{D8010DA4-FEE9-66F9-26A2-D899ADA649A6}"/>
          </ac:picMkLst>
        </pc:picChg>
      </pc:sldChg>
      <pc:sldChg chg="modSp mod">
        <pc:chgData name="Spychalla, Lydia Kate" userId="14f03143-925a-43db-a10e-0ae522b1aebd" providerId="ADAL" clId="{F9A8FB41-DD37-4C0F-A304-748A31A7A739}" dt="2025-11-12T19:49:50.933" v="1653" actId="1035"/>
        <pc:sldMkLst>
          <pc:docMk/>
          <pc:sldMk cId="3228042096" sldId="364"/>
        </pc:sldMkLst>
        <pc:spChg chg="mod">
          <ac:chgData name="Spychalla, Lydia Kate" userId="14f03143-925a-43db-a10e-0ae522b1aebd" providerId="ADAL" clId="{F9A8FB41-DD37-4C0F-A304-748A31A7A739}" dt="2025-11-12T19:41:02.582" v="1419" actId="404"/>
          <ac:spMkLst>
            <pc:docMk/>
            <pc:sldMk cId="3228042096" sldId="364"/>
            <ac:spMk id="3" creationId="{030E1952-A56E-9C05-E63A-322F3F4E8F5D}"/>
          </ac:spMkLst>
        </pc:spChg>
        <pc:spChg chg="mod">
          <ac:chgData name="Spychalla, Lydia Kate" userId="14f03143-925a-43db-a10e-0ae522b1aebd" providerId="ADAL" clId="{F9A8FB41-DD37-4C0F-A304-748A31A7A739}" dt="2025-11-10T19:07:24.164" v="271" actId="20577"/>
          <ac:spMkLst>
            <pc:docMk/>
            <pc:sldMk cId="3228042096" sldId="364"/>
            <ac:spMk id="5" creationId="{F9FB5829-6FD0-E75B-A4BF-3DEC85611CFC}"/>
          </ac:spMkLst>
        </pc:spChg>
        <pc:spChg chg="mod">
          <ac:chgData name="Spychalla, Lydia Kate" userId="14f03143-925a-43db-a10e-0ae522b1aebd" providerId="ADAL" clId="{F9A8FB41-DD37-4C0F-A304-748A31A7A739}" dt="2025-11-12T19:49:50.933" v="1653" actId="1035"/>
          <ac:spMkLst>
            <pc:docMk/>
            <pc:sldMk cId="3228042096" sldId="364"/>
            <ac:spMk id="38" creationId="{BE045469-4E1E-E29C-1884-6907A0CC8FBF}"/>
          </ac:spMkLst>
        </pc:spChg>
      </pc:sldChg>
      <pc:sldChg chg="modSp mod">
        <pc:chgData name="Spychalla, Lydia Kate" userId="14f03143-925a-43db-a10e-0ae522b1aebd" providerId="ADAL" clId="{F9A8FB41-DD37-4C0F-A304-748A31A7A739}" dt="2025-11-12T19:40:00.629" v="1414" actId="403"/>
        <pc:sldMkLst>
          <pc:docMk/>
          <pc:sldMk cId="2192680893" sldId="365"/>
        </pc:sldMkLst>
        <pc:spChg chg="mod">
          <ac:chgData name="Spychalla, Lydia Kate" userId="14f03143-925a-43db-a10e-0ae522b1aebd" providerId="ADAL" clId="{F9A8FB41-DD37-4C0F-A304-748A31A7A739}" dt="2025-11-12T19:40:00.629" v="1414" actId="403"/>
          <ac:spMkLst>
            <pc:docMk/>
            <pc:sldMk cId="2192680893" sldId="365"/>
            <ac:spMk id="3" creationId="{49AC8159-0E0D-44AB-5871-3D7956CD6FE5}"/>
          </ac:spMkLst>
        </pc:spChg>
        <pc:spChg chg="mod">
          <ac:chgData name="Spychalla, Lydia Kate" userId="14f03143-925a-43db-a10e-0ae522b1aebd" providerId="ADAL" clId="{F9A8FB41-DD37-4C0F-A304-748A31A7A739}" dt="2025-11-10T19:09:38.442" v="300" actId="20577"/>
          <ac:spMkLst>
            <pc:docMk/>
            <pc:sldMk cId="2192680893" sldId="365"/>
            <ac:spMk id="17" creationId="{1BAE423D-1660-3909-2FF3-225282C0E9DA}"/>
          </ac:spMkLst>
        </pc:spChg>
      </pc:sldChg>
      <pc:sldChg chg="modSp mod">
        <pc:chgData name="Spychalla, Lydia Kate" userId="14f03143-925a-43db-a10e-0ae522b1aebd" providerId="ADAL" clId="{F9A8FB41-DD37-4C0F-A304-748A31A7A739}" dt="2025-11-13T20:49:30.579" v="3304" actId="20577"/>
        <pc:sldMkLst>
          <pc:docMk/>
          <pc:sldMk cId="3942639036" sldId="366"/>
        </pc:sldMkLst>
        <pc:spChg chg="mod">
          <ac:chgData name="Spychalla, Lydia Kate" userId="14f03143-925a-43db-a10e-0ae522b1aebd" providerId="ADAL" clId="{F9A8FB41-DD37-4C0F-A304-748A31A7A739}" dt="2025-11-13T20:49:30.579" v="3304" actId="20577"/>
          <ac:spMkLst>
            <pc:docMk/>
            <pc:sldMk cId="3942639036" sldId="366"/>
            <ac:spMk id="3" creationId="{08F21986-2032-6296-E125-1E9EA7F5A64F}"/>
          </ac:spMkLst>
        </pc:spChg>
        <pc:spChg chg="mod">
          <ac:chgData name="Spychalla, Lydia Kate" userId="14f03143-925a-43db-a10e-0ae522b1aebd" providerId="ADAL" clId="{F9A8FB41-DD37-4C0F-A304-748A31A7A739}" dt="2025-11-10T19:09:20.007" v="295" actId="1076"/>
          <ac:spMkLst>
            <pc:docMk/>
            <pc:sldMk cId="3942639036" sldId="366"/>
            <ac:spMk id="5" creationId="{066DAD64-51AA-D264-5367-D04D0B35AD89}"/>
          </ac:spMkLst>
        </pc:spChg>
      </pc:sldChg>
      <pc:sldChg chg="modSp mod">
        <pc:chgData name="Spychalla, Lydia Kate" userId="14f03143-925a-43db-a10e-0ae522b1aebd" providerId="ADAL" clId="{F9A8FB41-DD37-4C0F-A304-748A31A7A739}" dt="2025-11-13T20:49:44.218" v="3340" actId="20577"/>
        <pc:sldMkLst>
          <pc:docMk/>
          <pc:sldMk cId="3272615589" sldId="367"/>
        </pc:sldMkLst>
        <pc:spChg chg="mod">
          <ac:chgData name="Spychalla, Lydia Kate" userId="14f03143-925a-43db-a10e-0ae522b1aebd" providerId="ADAL" clId="{F9A8FB41-DD37-4C0F-A304-748A31A7A739}" dt="2025-11-13T20:49:44.218" v="3340" actId="20577"/>
          <ac:spMkLst>
            <pc:docMk/>
            <pc:sldMk cId="3272615589" sldId="367"/>
            <ac:spMk id="3" creationId="{1BC64E0F-7642-6C0B-3057-18E2CD06EBC0}"/>
          </ac:spMkLst>
        </pc:spChg>
        <pc:spChg chg="mod">
          <ac:chgData name="Spychalla, Lydia Kate" userId="14f03143-925a-43db-a10e-0ae522b1aebd" providerId="ADAL" clId="{F9A8FB41-DD37-4C0F-A304-748A31A7A739}" dt="2025-11-10T19:09:23.871" v="297" actId="1076"/>
          <ac:spMkLst>
            <pc:docMk/>
            <pc:sldMk cId="3272615589" sldId="367"/>
            <ac:spMk id="12" creationId="{022446A2-FECF-F5B5-7C1D-EE4285816BA1}"/>
          </ac:spMkLst>
        </pc:spChg>
      </pc:sldChg>
      <pc:sldChg chg="addSp modSp mod addAnim delAnim modAnim">
        <pc:chgData name="Spychalla, Lydia Kate" userId="14f03143-925a-43db-a10e-0ae522b1aebd" providerId="ADAL" clId="{F9A8FB41-DD37-4C0F-A304-748A31A7A739}" dt="2025-11-10T19:32:53.778" v="837"/>
        <pc:sldMkLst>
          <pc:docMk/>
          <pc:sldMk cId="4005298502" sldId="373"/>
        </pc:sldMkLst>
        <pc:spChg chg="add mod">
          <ac:chgData name="Spychalla, Lydia Kate" userId="14f03143-925a-43db-a10e-0ae522b1aebd" providerId="ADAL" clId="{F9A8FB41-DD37-4C0F-A304-748A31A7A739}" dt="2025-11-10T19:13:31.328" v="340" actId="20577"/>
          <ac:spMkLst>
            <pc:docMk/>
            <pc:sldMk cId="4005298502" sldId="373"/>
            <ac:spMk id="10" creationId="{D19693C8-93F4-0093-9A0C-B8BAF96863BA}"/>
          </ac:spMkLst>
        </pc:spChg>
        <pc:spChg chg="mod">
          <ac:chgData name="Spychalla, Lydia Kate" userId="14f03143-925a-43db-a10e-0ae522b1aebd" providerId="ADAL" clId="{F9A8FB41-DD37-4C0F-A304-748A31A7A739}" dt="2025-11-10T19:32:32.977" v="825" actId="20577"/>
          <ac:spMkLst>
            <pc:docMk/>
            <pc:sldMk cId="4005298502" sldId="373"/>
            <ac:spMk id="11" creationId="{38460F32-65B7-B6F0-2692-2ACE464807C5}"/>
          </ac:spMkLst>
        </pc:spChg>
      </pc:sldChg>
      <pc:sldChg chg="modSp mod addAnim delAnim modAnim">
        <pc:chgData name="Spychalla, Lydia Kate" userId="14f03143-925a-43db-a10e-0ae522b1aebd" providerId="ADAL" clId="{F9A8FB41-DD37-4C0F-A304-748A31A7A739}" dt="2025-11-13T21:02:50.929" v="3355" actId="14100"/>
        <pc:sldMkLst>
          <pc:docMk/>
          <pc:sldMk cId="1276144830" sldId="376"/>
        </pc:sldMkLst>
        <pc:spChg chg="mod">
          <ac:chgData name="Spychalla, Lydia Kate" userId="14f03143-925a-43db-a10e-0ae522b1aebd" providerId="ADAL" clId="{F9A8FB41-DD37-4C0F-A304-748A31A7A739}" dt="2025-11-13T21:02:50.929" v="3355" actId="14100"/>
          <ac:spMkLst>
            <pc:docMk/>
            <pc:sldMk cId="1276144830" sldId="376"/>
            <ac:spMk id="3" creationId="{F3F0E95D-A354-CE28-4C36-6FAF14B309A8}"/>
          </ac:spMkLst>
        </pc:spChg>
        <pc:spChg chg="mod">
          <ac:chgData name="Spychalla, Lydia Kate" userId="14f03143-925a-43db-a10e-0ae522b1aebd" providerId="ADAL" clId="{F9A8FB41-DD37-4C0F-A304-748A31A7A739}" dt="2025-11-10T19:10:17.832" v="330" actId="20577"/>
          <ac:spMkLst>
            <pc:docMk/>
            <pc:sldMk cId="1276144830" sldId="376"/>
            <ac:spMk id="17" creationId="{173B5918-B81E-D933-6F59-DE8D5CF2B2E6}"/>
          </ac:spMkLst>
        </pc:spChg>
        <pc:spChg chg="mod">
          <ac:chgData name="Spychalla, Lydia Kate" userId="14f03143-925a-43db-a10e-0ae522b1aebd" providerId="ADAL" clId="{F9A8FB41-DD37-4C0F-A304-748A31A7A739}" dt="2025-11-12T19:50:22.010" v="1657" actId="1582"/>
          <ac:spMkLst>
            <pc:docMk/>
            <pc:sldMk cId="1276144830" sldId="376"/>
            <ac:spMk id="18" creationId="{0708DE65-D433-8EB1-7241-09B2E1B6CC2D}"/>
          </ac:spMkLst>
        </pc:spChg>
        <pc:spChg chg="mod">
          <ac:chgData name="Spychalla, Lydia Kate" userId="14f03143-925a-43db-a10e-0ae522b1aebd" providerId="ADAL" clId="{F9A8FB41-DD37-4C0F-A304-748A31A7A739}" dt="2025-11-12T19:50:17.895" v="1656" actId="1582"/>
          <ac:spMkLst>
            <pc:docMk/>
            <pc:sldMk cId="1276144830" sldId="376"/>
            <ac:spMk id="21" creationId="{D53725EA-E508-2BDE-D981-94864D53B7A5}"/>
          </ac:spMkLst>
        </pc:spChg>
      </pc:sldChg>
      <pc:sldChg chg="addSp modSp mod modNotesTx">
        <pc:chgData name="Spychalla, Lydia Kate" userId="14f03143-925a-43db-a10e-0ae522b1aebd" providerId="ADAL" clId="{F9A8FB41-DD37-4C0F-A304-748A31A7A739}" dt="2025-11-13T20:49:13.254" v="3275" actId="20577"/>
        <pc:sldMkLst>
          <pc:docMk/>
          <pc:sldMk cId="2552256584" sldId="380"/>
        </pc:sldMkLst>
        <pc:spChg chg="add mod ord">
          <ac:chgData name="Spychalla, Lydia Kate" userId="14f03143-925a-43db-a10e-0ae522b1aebd" providerId="ADAL" clId="{F9A8FB41-DD37-4C0F-A304-748A31A7A739}" dt="2025-11-10T19:04:36.140" v="242" actId="1076"/>
          <ac:spMkLst>
            <pc:docMk/>
            <pc:sldMk cId="2552256584" sldId="380"/>
            <ac:spMk id="4" creationId="{86EB2A9B-8071-CE1D-AAB7-4DBF5182AF0D}"/>
          </ac:spMkLst>
        </pc:spChg>
        <pc:spChg chg="add mod ord">
          <ac:chgData name="Spychalla, Lydia Kate" userId="14f03143-925a-43db-a10e-0ae522b1aebd" providerId="ADAL" clId="{F9A8FB41-DD37-4C0F-A304-748A31A7A739}" dt="2025-11-10T19:04:41.053" v="243" actId="1076"/>
          <ac:spMkLst>
            <pc:docMk/>
            <pc:sldMk cId="2552256584" sldId="380"/>
            <ac:spMk id="5" creationId="{6340A336-D580-31C8-C76A-79607801809F}"/>
          </ac:spMkLst>
        </pc:spChg>
        <pc:spChg chg="add mod ord">
          <ac:chgData name="Spychalla, Lydia Kate" userId="14f03143-925a-43db-a10e-0ae522b1aebd" providerId="ADAL" clId="{F9A8FB41-DD37-4C0F-A304-748A31A7A739}" dt="2025-11-10T19:04:28.550" v="240" actId="1076"/>
          <ac:spMkLst>
            <pc:docMk/>
            <pc:sldMk cId="2552256584" sldId="380"/>
            <ac:spMk id="6" creationId="{EDC58DB3-03B1-1310-A43F-DBA681223A27}"/>
          </ac:spMkLst>
        </pc:spChg>
        <pc:spChg chg="add mod ord">
          <ac:chgData name="Spychalla, Lydia Kate" userId="14f03143-925a-43db-a10e-0ae522b1aebd" providerId="ADAL" clId="{F9A8FB41-DD37-4C0F-A304-748A31A7A739}" dt="2025-11-10T19:04:25.235" v="239" actId="1076"/>
          <ac:spMkLst>
            <pc:docMk/>
            <pc:sldMk cId="2552256584" sldId="380"/>
            <ac:spMk id="7" creationId="{0C6B4022-D6EA-E443-8D27-6A91EE813D72}"/>
          </ac:spMkLst>
        </pc:spChg>
        <pc:spChg chg="mod">
          <ac:chgData name="Spychalla, Lydia Kate" userId="14f03143-925a-43db-a10e-0ae522b1aebd" providerId="ADAL" clId="{F9A8FB41-DD37-4C0F-A304-748A31A7A739}" dt="2025-11-10T19:08:01.233" v="287" actId="1076"/>
          <ac:spMkLst>
            <pc:docMk/>
            <pc:sldMk cId="2552256584" sldId="380"/>
            <ac:spMk id="8" creationId="{121EED71-CF62-F771-6EC3-AD1D1D7DB585}"/>
          </ac:spMkLst>
        </pc:spChg>
        <pc:spChg chg="add mod">
          <ac:chgData name="Spychalla, Lydia Kate" userId="14f03143-925a-43db-a10e-0ae522b1aebd" providerId="ADAL" clId="{F9A8FB41-DD37-4C0F-A304-748A31A7A739}" dt="2025-11-10T19:02:50.868" v="205" actId="1037"/>
          <ac:spMkLst>
            <pc:docMk/>
            <pc:sldMk cId="2552256584" sldId="380"/>
            <ac:spMk id="9" creationId="{FEE0B28B-C216-E6B1-6774-58E9B786AF50}"/>
          </ac:spMkLst>
        </pc:spChg>
        <pc:spChg chg="add mod">
          <ac:chgData name="Spychalla, Lydia Kate" userId="14f03143-925a-43db-a10e-0ae522b1aebd" providerId="ADAL" clId="{F9A8FB41-DD37-4C0F-A304-748A31A7A739}" dt="2025-11-10T19:02:58.263" v="209" actId="1076"/>
          <ac:spMkLst>
            <pc:docMk/>
            <pc:sldMk cId="2552256584" sldId="380"/>
            <ac:spMk id="11" creationId="{A32D9932-020C-D51C-A16E-1C30BDBB7551}"/>
          </ac:spMkLst>
        </pc:spChg>
        <pc:spChg chg="add mod">
          <ac:chgData name="Spychalla, Lydia Kate" userId="14f03143-925a-43db-a10e-0ae522b1aebd" providerId="ADAL" clId="{F9A8FB41-DD37-4C0F-A304-748A31A7A739}" dt="2025-11-10T19:03:51.868" v="233" actId="14100"/>
          <ac:spMkLst>
            <pc:docMk/>
            <pc:sldMk cId="2552256584" sldId="380"/>
            <ac:spMk id="12" creationId="{7EB4BFE2-0EB8-ED86-0B13-F25AD6FBF9B9}"/>
          </ac:spMkLst>
        </pc:spChg>
        <pc:spChg chg="add mod">
          <ac:chgData name="Spychalla, Lydia Kate" userId="14f03143-925a-43db-a10e-0ae522b1aebd" providerId="ADAL" clId="{F9A8FB41-DD37-4C0F-A304-748A31A7A739}" dt="2025-11-10T19:04:07.699" v="236" actId="14100"/>
          <ac:spMkLst>
            <pc:docMk/>
            <pc:sldMk cId="2552256584" sldId="380"/>
            <ac:spMk id="13" creationId="{37239946-BC25-BB45-619B-416681DA6486}"/>
          </ac:spMkLst>
        </pc:spChg>
      </pc:sldChg>
      <pc:sldChg chg="modSp mod modAnim">
        <pc:chgData name="Spychalla, Lydia Kate" userId="14f03143-925a-43db-a10e-0ae522b1aebd" providerId="ADAL" clId="{F9A8FB41-DD37-4C0F-A304-748A31A7A739}" dt="2025-11-13T20:46:41.323" v="3258" actId="27636"/>
        <pc:sldMkLst>
          <pc:docMk/>
          <pc:sldMk cId="3365885997" sldId="383"/>
        </pc:sldMkLst>
        <pc:spChg chg="mod">
          <ac:chgData name="Spychalla, Lydia Kate" userId="14f03143-925a-43db-a10e-0ae522b1aebd" providerId="ADAL" clId="{F9A8FB41-DD37-4C0F-A304-748A31A7A739}" dt="2025-11-13T20:46:41.323" v="3258" actId="27636"/>
          <ac:spMkLst>
            <pc:docMk/>
            <pc:sldMk cId="3365885997" sldId="383"/>
            <ac:spMk id="3" creationId="{F48738C7-4000-B069-614B-10AD3601B577}"/>
          </ac:spMkLst>
        </pc:spChg>
      </pc:sldChg>
      <pc:sldChg chg="delSp modSp mod addAnim delAnim modAnim">
        <pc:chgData name="Spychalla, Lydia Kate" userId="14f03143-925a-43db-a10e-0ae522b1aebd" providerId="ADAL" clId="{F9A8FB41-DD37-4C0F-A304-748A31A7A739}" dt="2025-11-13T20:47:23.159" v="3266"/>
        <pc:sldMkLst>
          <pc:docMk/>
          <pc:sldMk cId="906243112" sldId="384"/>
        </pc:sldMkLst>
        <pc:spChg chg="mod">
          <ac:chgData name="Spychalla, Lydia Kate" userId="14f03143-925a-43db-a10e-0ae522b1aebd" providerId="ADAL" clId="{F9A8FB41-DD37-4C0F-A304-748A31A7A739}" dt="2025-11-13T20:47:06.373" v="3261" actId="20577"/>
          <ac:spMkLst>
            <pc:docMk/>
            <pc:sldMk cId="906243112" sldId="384"/>
            <ac:spMk id="3" creationId="{3FECA3D9-17D6-9AF7-3564-654D7A4EEB3A}"/>
          </ac:spMkLst>
        </pc:spChg>
        <pc:spChg chg="mod">
          <ac:chgData name="Spychalla, Lydia Kate" userId="14f03143-925a-43db-a10e-0ae522b1aebd" providerId="ADAL" clId="{F9A8FB41-DD37-4C0F-A304-748A31A7A739}" dt="2025-11-10T19:07:02.192" v="261" actId="20577"/>
          <ac:spMkLst>
            <pc:docMk/>
            <pc:sldMk cId="906243112" sldId="384"/>
            <ac:spMk id="10" creationId="{E2296CFA-A311-B72F-3F6B-D296950AD86C}"/>
          </ac:spMkLst>
        </pc:spChg>
      </pc:sldChg>
      <pc:sldChg chg="modSp mod">
        <pc:chgData name="Spychalla, Lydia Kate" userId="14f03143-925a-43db-a10e-0ae522b1aebd" providerId="ADAL" clId="{F9A8FB41-DD37-4C0F-A304-748A31A7A739}" dt="2025-11-10T19:10:30.740" v="334" actId="20577"/>
        <pc:sldMkLst>
          <pc:docMk/>
          <pc:sldMk cId="3773094119" sldId="386"/>
        </pc:sldMkLst>
        <pc:spChg chg="mod">
          <ac:chgData name="Spychalla, Lydia Kate" userId="14f03143-925a-43db-a10e-0ae522b1aebd" providerId="ADAL" clId="{F9A8FB41-DD37-4C0F-A304-748A31A7A739}" dt="2025-11-10T19:10:30.740" v="334" actId="20577"/>
          <ac:spMkLst>
            <pc:docMk/>
            <pc:sldMk cId="3773094119" sldId="386"/>
            <ac:spMk id="17" creationId="{4DF55AEE-A922-CC7A-E516-D14D7212B6D0}"/>
          </ac:spMkLst>
        </pc:spChg>
      </pc:sldChg>
      <pc:sldChg chg="addSp delSp modSp add mod addAnim delAnim modAnim">
        <pc:chgData name="Spychalla, Lydia Kate" userId="14f03143-925a-43db-a10e-0ae522b1aebd" providerId="ADAL" clId="{F9A8FB41-DD37-4C0F-A304-748A31A7A739}" dt="2025-11-12T19:36:22.790" v="1397" actId="478"/>
        <pc:sldMkLst>
          <pc:docMk/>
          <pc:sldMk cId="2335231042" sldId="387"/>
        </pc:sldMkLst>
        <pc:spChg chg="mod">
          <ac:chgData name="Spychalla, Lydia Kate" userId="14f03143-925a-43db-a10e-0ae522b1aebd" providerId="ADAL" clId="{F9A8FB41-DD37-4C0F-A304-748A31A7A739}" dt="2025-11-10T19:20:38.225" v="622" actId="20577"/>
          <ac:spMkLst>
            <pc:docMk/>
            <pc:sldMk cId="2335231042" sldId="387"/>
            <ac:spMk id="2" creationId="{37B87CB2-BD8B-CDBB-7A38-2AFFEEC90184}"/>
          </ac:spMkLst>
        </pc:spChg>
        <pc:spChg chg="mod">
          <ac:chgData name="Spychalla, Lydia Kate" userId="14f03143-925a-43db-a10e-0ae522b1aebd" providerId="ADAL" clId="{F9A8FB41-DD37-4C0F-A304-748A31A7A739}" dt="2025-11-11T17:05:10.929" v="1387" actId="20577"/>
          <ac:spMkLst>
            <pc:docMk/>
            <pc:sldMk cId="2335231042" sldId="387"/>
            <ac:spMk id="3" creationId="{57525542-FB6A-57B6-9F7A-BB3311C82629}"/>
          </ac:spMkLst>
        </pc:spChg>
        <pc:spChg chg="mod">
          <ac:chgData name="Spychalla, Lydia Kate" userId="14f03143-925a-43db-a10e-0ae522b1aebd" providerId="ADAL" clId="{F9A8FB41-DD37-4C0F-A304-748A31A7A739}" dt="2025-11-10T19:20:46.042" v="624" actId="20577"/>
          <ac:spMkLst>
            <pc:docMk/>
            <pc:sldMk cId="2335231042" sldId="387"/>
            <ac:spMk id="17" creationId="{B50EC229-0DF2-CF9D-D365-16723D03DC72}"/>
          </ac:spMkLst>
        </pc:spChg>
        <pc:picChg chg="add mod ord">
          <ac:chgData name="Spychalla, Lydia Kate" userId="14f03143-925a-43db-a10e-0ae522b1aebd" providerId="ADAL" clId="{F9A8FB41-DD37-4C0F-A304-748A31A7A739}" dt="2025-11-12T19:36:21.465" v="1396" actId="167"/>
          <ac:picMkLst>
            <pc:docMk/>
            <pc:sldMk cId="2335231042" sldId="387"/>
            <ac:picMk id="8" creationId="{3FDE15B9-D67C-C8D1-66BC-6CD5C6B5639A}"/>
          </ac:picMkLst>
        </pc:picChg>
      </pc:sldChg>
      <pc:sldChg chg="addSp delSp modSp add mod modAnim">
        <pc:chgData name="Spychalla, Lydia Kate" userId="14f03143-925a-43db-a10e-0ae522b1aebd" providerId="ADAL" clId="{F9A8FB41-DD37-4C0F-A304-748A31A7A739}" dt="2025-11-13T21:13:38.838" v="3647" actId="20577"/>
        <pc:sldMkLst>
          <pc:docMk/>
          <pc:sldMk cId="159251088" sldId="388"/>
        </pc:sldMkLst>
        <pc:spChg chg="mod">
          <ac:chgData name="Spychalla, Lydia Kate" userId="14f03143-925a-43db-a10e-0ae522b1aebd" providerId="ADAL" clId="{F9A8FB41-DD37-4C0F-A304-748A31A7A739}" dt="2025-11-10T19:39:52.950" v="1065" actId="404"/>
          <ac:spMkLst>
            <pc:docMk/>
            <pc:sldMk cId="159251088" sldId="388"/>
            <ac:spMk id="3" creationId="{8BE07707-E6E1-FB27-F5BB-428AAC3977A3}"/>
          </ac:spMkLst>
        </pc:spChg>
        <pc:spChg chg="mod">
          <ac:chgData name="Spychalla, Lydia Kate" userId="14f03143-925a-43db-a10e-0ae522b1aebd" providerId="ADAL" clId="{F9A8FB41-DD37-4C0F-A304-748A31A7A739}" dt="2025-11-13T21:13:38.838" v="3647" actId="20577"/>
          <ac:spMkLst>
            <pc:docMk/>
            <pc:sldMk cId="159251088" sldId="388"/>
            <ac:spMk id="13" creationId="{A0798B4B-1A5D-CD67-47D6-1AD121A3292E}"/>
          </ac:spMkLst>
        </pc:spChg>
      </pc:sldChg>
      <pc:sldChg chg="addSp delSp modSp mod">
        <pc:chgData name="Spychalla, Lydia Kate" userId="14f03143-925a-43db-a10e-0ae522b1aebd" providerId="ADAL" clId="{F9A8FB41-DD37-4C0F-A304-748A31A7A739}" dt="2025-11-12T19:42:13.037" v="1426" actId="1076"/>
        <pc:sldMkLst>
          <pc:docMk/>
          <pc:sldMk cId="3869899783" sldId="390"/>
        </pc:sldMkLst>
        <pc:spChg chg="mod">
          <ac:chgData name="Spychalla, Lydia Kate" userId="14f03143-925a-43db-a10e-0ae522b1aebd" providerId="ADAL" clId="{F9A8FB41-DD37-4C0F-A304-748A31A7A739}" dt="2025-11-12T19:42:13.037" v="1426" actId="1076"/>
          <ac:spMkLst>
            <pc:docMk/>
            <pc:sldMk cId="3869899783" sldId="390"/>
            <ac:spMk id="15" creationId="{4DCDE41B-5EAC-E04C-B7D7-B074FA715556}"/>
          </ac:spMkLst>
        </pc:spChg>
        <pc:cxnChg chg="add del mod">
          <ac:chgData name="Spychalla, Lydia Kate" userId="14f03143-925a-43db-a10e-0ae522b1aebd" providerId="ADAL" clId="{F9A8FB41-DD37-4C0F-A304-748A31A7A739}" dt="2025-11-12T19:41:54.403" v="1424" actId="1582"/>
          <ac:cxnSpMkLst>
            <pc:docMk/>
            <pc:sldMk cId="3869899783" sldId="390"/>
            <ac:cxnSpMk id="16" creationId="{06AC4626-F5A2-0686-E08A-622E6310B841}"/>
          </ac:cxnSpMkLst>
        </pc:cxnChg>
      </pc:sldChg>
      <pc:sldChg chg="addSp delSp modSp add mod modAnim">
        <pc:chgData name="Spychalla, Lydia Kate" userId="14f03143-925a-43db-a10e-0ae522b1aebd" providerId="ADAL" clId="{F9A8FB41-DD37-4C0F-A304-748A31A7A739}" dt="2025-11-13T21:11:43.836" v="3608" actId="21"/>
        <pc:sldMkLst>
          <pc:docMk/>
          <pc:sldMk cId="2726190695" sldId="392"/>
        </pc:sldMkLst>
        <pc:spChg chg="mod">
          <ac:chgData name="Spychalla, Lydia Kate" userId="14f03143-925a-43db-a10e-0ae522b1aebd" providerId="ADAL" clId="{F9A8FB41-DD37-4C0F-A304-748A31A7A739}" dt="2025-11-12T19:40:18.589" v="1416" actId="403"/>
          <ac:spMkLst>
            <pc:docMk/>
            <pc:sldMk cId="2726190695" sldId="392"/>
            <ac:spMk id="3" creationId="{F11333D4-B20A-4AA5-109D-CA22532E83A0}"/>
          </ac:spMkLst>
        </pc:spChg>
        <pc:picChg chg="add mod ord">
          <ac:chgData name="Spychalla, Lydia Kate" userId="14f03143-925a-43db-a10e-0ae522b1aebd" providerId="ADAL" clId="{F9A8FB41-DD37-4C0F-A304-748A31A7A739}" dt="2025-11-12T19:38:19.314" v="1403" actId="167"/>
          <ac:picMkLst>
            <pc:docMk/>
            <pc:sldMk cId="2726190695" sldId="392"/>
            <ac:picMk id="5" creationId="{4D5F13B9-FDF9-725E-AFCC-82CA618F5515}"/>
          </ac:picMkLst>
        </pc:picChg>
      </pc:sldChg>
      <pc:sldChg chg="add modAnim">
        <pc:chgData name="Spychalla, Lydia Kate" userId="14f03143-925a-43db-a10e-0ae522b1aebd" providerId="ADAL" clId="{F9A8FB41-DD37-4C0F-A304-748A31A7A739}" dt="2025-11-11T17:05:07.729" v="1386"/>
        <pc:sldMkLst>
          <pc:docMk/>
          <pc:sldMk cId="292155534" sldId="393"/>
        </pc:sldMkLst>
      </pc:sldChg>
      <pc:sldChg chg="modSp mod">
        <pc:chgData name="Spychalla, Lydia Kate" userId="14f03143-925a-43db-a10e-0ae522b1aebd" providerId="ADAL" clId="{F9A8FB41-DD37-4C0F-A304-748A31A7A739}" dt="2025-11-12T19:50:10.351" v="1655" actId="1582"/>
        <pc:sldMkLst>
          <pc:docMk/>
          <pc:sldMk cId="3043716237" sldId="394"/>
        </pc:sldMkLst>
      </pc:sldChg>
      <pc:sldChg chg="modSp">
        <pc:chgData name="Spychalla, Lydia Kate" userId="14f03143-925a-43db-a10e-0ae522b1aebd" providerId="ADAL" clId="{F9A8FB41-DD37-4C0F-A304-748A31A7A739}" dt="2025-11-12T19:40:14.208" v="1415" actId="403"/>
        <pc:sldMkLst>
          <pc:docMk/>
          <pc:sldMk cId="2866213156" sldId="396"/>
        </pc:sldMkLst>
        <pc:spChg chg="mod">
          <ac:chgData name="Spychalla, Lydia Kate" userId="14f03143-925a-43db-a10e-0ae522b1aebd" providerId="ADAL" clId="{F9A8FB41-DD37-4C0F-A304-748A31A7A739}" dt="2025-11-12T19:40:14.208" v="1415" actId="403"/>
          <ac:spMkLst>
            <pc:docMk/>
            <pc:sldMk cId="2866213156" sldId="396"/>
            <ac:spMk id="3" creationId="{59117D22-D062-7854-C700-FDCE84641B3B}"/>
          </ac:spMkLst>
        </pc:spChg>
      </pc:sldChg>
      <pc:sldChg chg="addSp modSp new mod">
        <pc:chgData name="Spychalla, Lydia Kate" userId="14f03143-925a-43db-a10e-0ae522b1aebd" providerId="ADAL" clId="{F9A8FB41-DD37-4C0F-A304-748A31A7A739}" dt="2025-11-12T20:21:09.286" v="3024" actId="1076"/>
        <pc:sldMkLst>
          <pc:docMk/>
          <pc:sldMk cId="3294760462" sldId="400"/>
        </pc:sldMkLst>
        <pc:spChg chg="mod">
          <ac:chgData name="Spychalla, Lydia Kate" userId="14f03143-925a-43db-a10e-0ae522b1aebd" providerId="ADAL" clId="{F9A8FB41-DD37-4C0F-A304-748A31A7A739}" dt="2025-11-12T19:51:12.567" v="1716" actId="20577"/>
          <ac:spMkLst>
            <pc:docMk/>
            <pc:sldMk cId="3294760462" sldId="400"/>
            <ac:spMk id="2" creationId="{1BD79865-0D48-6CB6-AF83-F60D7FA0686E}"/>
          </ac:spMkLst>
        </pc:spChg>
        <pc:spChg chg="mod">
          <ac:chgData name="Spychalla, Lydia Kate" userId="14f03143-925a-43db-a10e-0ae522b1aebd" providerId="ADAL" clId="{F9A8FB41-DD37-4C0F-A304-748A31A7A739}" dt="2025-11-12T19:51:48.500" v="1850" actId="20577"/>
          <ac:spMkLst>
            <pc:docMk/>
            <pc:sldMk cId="3294760462" sldId="400"/>
            <ac:spMk id="3" creationId="{6F9DA94E-6D6E-4930-5658-614273180405}"/>
          </ac:spMkLst>
        </pc:spChg>
        <pc:picChg chg="add mod">
          <ac:chgData name="Spychalla, Lydia Kate" userId="14f03143-925a-43db-a10e-0ae522b1aebd" providerId="ADAL" clId="{F9A8FB41-DD37-4C0F-A304-748A31A7A739}" dt="2025-11-12T20:21:07.674" v="3023" actId="1076"/>
          <ac:picMkLst>
            <pc:docMk/>
            <pc:sldMk cId="3294760462" sldId="400"/>
            <ac:picMk id="9220" creationId="{C0A6BB83-25B1-857E-0BBC-6DC06510FDF8}"/>
          </ac:picMkLst>
        </pc:picChg>
      </pc:sldChg>
      <pc:sldChg chg="modSp new mod">
        <pc:chgData name="Spychalla, Lydia Kate" userId="14f03143-925a-43db-a10e-0ae522b1aebd" providerId="ADAL" clId="{F9A8FB41-DD37-4C0F-A304-748A31A7A739}" dt="2025-11-12T19:52:19.617" v="2058" actId="20577"/>
        <pc:sldMkLst>
          <pc:docMk/>
          <pc:sldMk cId="544425751" sldId="401"/>
        </pc:sldMkLst>
        <pc:spChg chg="mod">
          <ac:chgData name="Spychalla, Lydia Kate" userId="14f03143-925a-43db-a10e-0ae522b1aebd" providerId="ADAL" clId="{F9A8FB41-DD37-4C0F-A304-748A31A7A739}" dt="2025-11-12T19:52:02.985" v="1959" actId="20577"/>
          <ac:spMkLst>
            <pc:docMk/>
            <pc:sldMk cId="544425751" sldId="401"/>
            <ac:spMk id="2" creationId="{B159C604-A3BF-38F9-5607-05692C56A047}"/>
          </ac:spMkLst>
        </pc:spChg>
        <pc:spChg chg="mod">
          <ac:chgData name="Spychalla, Lydia Kate" userId="14f03143-925a-43db-a10e-0ae522b1aebd" providerId="ADAL" clId="{F9A8FB41-DD37-4C0F-A304-748A31A7A739}" dt="2025-11-12T19:52:19.617" v="2058" actId="20577"/>
          <ac:spMkLst>
            <pc:docMk/>
            <pc:sldMk cId="544425751" sldId="401"/>
            <ac:spMk id="3" creationId="{3400A95C-7295-E541-C49F-13234D0DEA93}"/>
          </ac:spMkLst>
        </pc:spChg>
      </pc:sldChg>
      <pc:sldChg chg="addSp modSp new mod">
        <pc:chgData name="Spychalla, Lydia Kate" userId="14f03143-925a-43db-a10e-0ae522b1aebd" providerId="ADAL" clId="{F9A8FB41-DD37-4C0F-A304-748A31A7A739}" dt="2025-11-12T20:26:00.836" v="3142" actId="1076"/>
        <pc:sldMkLst>
          <pc:docMk/>
          <pc:sldMk cId="3797912792" sldId="402"/>
        </pc:sldMkLst>
        <pc:spChg chg="mod">
          <ac:chgData name="Spychalla, Lydia Kate" userId="14f03143-925a-43db-a10e-0ae522b1aebd" providerId="ADAL" clId="{F9A8FB41-DD37-4C0F-A304-748A31A7A739}" dt="2025-11-12T19:52:26.933" v="2077" actId="20577"/>
          <ac:spMkLst>
            <pc:docMk/>
            <pc:sldMk cId="3797912792" sldId="402"/>
            <ac:spMk id="2" creationId="{B571005B-DDB7-7162-AE2C-B9D3DA6F16EE}"/>
          </ac:spMkLst>
        </pc:spChg>
        <pc:spChg chg="mod">
          <ac:chgData name="Spychalla, Lydia Kate" userId="14f03143-925a-43db-a10e-0ae522b1aebd" providerId="ADAL" clId="{F9A8FB41-DD37-4C0F-A304-748A31A7A739}" dt="2025-11-12T19:52:41.188" v="2126" actId="20577"/>
          <ac:spMkLst>
            <pc:docMk/>
            <pc:sldMk cId="3797912792" sldId="402"/>
            <ac:spMk id="3" creationId="{C6FE2567-B136-BC57-D916-461BEE59D2D4}"/>
          </ac:spMkLst>
        </pc:spChg>
        <pc:picChg chg="add mod">
          <ac:chgData name="Spychalla, Lydia Kate" userId="14f03143-925a-43db-a10e-0ae522b1aebd" providerId="ADAL" clId="{F9A8FB41-DD37-4C0F-A304-748A31A7A739}" dt="2025-11-12T20:25:33.509" v="3135" actId="1076"/>
          <ac:picMkLst>
            <pc:docMk/>
            <pc:sldMk cId="3797912792" sldId="402"/>
            <ac:picMk id="5" creationId="{93B79D19-7527-4413-AADF-D1DCDC181687}"/>
          </ac:picMkLst>
        </pc:picChg>
        <pc:picChg chg="add mod">
          <ac:chgData name="Spychalla, Lydia Kate" userId="14f03143-925a-43db-a10e-0ae522b1aebd" providerId="ADAL" clId="{F9A8FB41-DD37-4C0F-A304-748A31A7A739}" dt="2025-11-12T20:25:50.719" v="3137" actId="14100"/>
          <ac:picMkLst>
            <pc:docMk/>
            <pc:sldMk cId="3797912792" sldId="402"/>
            <ac:picMk id="6" creationId="{FA1A3256-A5FC-3E84-6F93-B7637A31854A}"/>
          </ac:picMkLst>
        </pc:picChg>
        <pc:picChg chg="add mod">
          <ac:chgData name="Spychalla, Lydia Kate" userId="14f03143-925a-43db-a10e-0ae522b1aebd" providerId="ADAL" clId="{F9A8FB41-DD37-4C0F-A304-748A31A7A739}" dt="2025-11-12T20:26:00.836" v="3142" actId="1076"/>
          <ac:picMkLst>
            <pc:docMk/>
            <pc:sldMk cId="3797912792" sldId="402"/>
            <ac:picMk id="7" creationId="{8FCD73D1-30F2-1970-7694-DE33120290F2}"/>
          </ac:picMkLst>
        </pc:picChg>
      </pc:sldChg>
      <pc:sldChg chg="addSp modSp new mod">
        <pc:chgData name="Spychalla, Lydia Kate" userId="14f03143-925a-43db-a10e-0ae522b1aebd" providerId="ADAL" clId="{F9A8FB41-DD37-4C0F-A304-748A31A7A739}" dt="2025-11-12T20:01:21.877" v="2753" actId="14100"/>
        <pc:sldMkLst>
          <pc:docMk/>
          <pc:sldMk cId="510075427" sldId="403"/>
        </pc:sldMkLst>
        <pc:spChg chg="mod">
          <ac:chgData name="Spychalla, Lydia Kate" userId="14f03143-925a-43db-a10e-0ae522b1aebd" providerId="ADAL" clId="{F9A8FB41-DD37-4C0F-A304-748A31A7A739}" dt="2025-11-12T19:52:50.145" v="2149" actId="20577"/>
          <ac:spMkLst>
            <pc:docMk/>
            <pc:sldMk cId="510075427" sldId="403"/>
            <ac:spMk id="2" creationId="{BE8CEED6-54E9-646B-5547-DF30823F48BE}"/>
          </ac:spMkLst>
        </pc:spChg>
        <pc:spChg chg="mod">
          <ac:chgData name="Spychalla, Lydia Kate" userId="14f03143-925a-43db-a10e-0ae522b1aebd" providerId="ADAL" clId="{F9A8FB41-DD37-4C0F-A304-748A31A7A739}" dt="2025-11-12T19:53:02.594" v="2233" actId="20577"/>
          <ac:spMkLst>
            <pc:docMk/>
            <pc:sldMk cId="510075427" sldId="403"/>
            <ac:spMk id="3" creationId="{EF36C822-E19C-A7CB-C829-AB8E34385B62}"/>
          </ac:spMkLst>
        </pc:spChg>
        <pc:picChg chg="add mod">
          <ac:chgData name="Spychalla, Lydia Kate" userId="14f03143-925a-43db-a10e-0ae522b1aebd" providerId="ADAL" clId="{F9A8FB41-DD37-4C0F-A304-748A31A7A739}" dt="2025-11-12T20:00:06.004" v="2751" actId="1076"/>
          <ac:picMkLst>
            <pc:docMk/>
            <pc:sldMk cId="510075427" sldId="403"/>
            <ac:picMk id="3074" creationId="{3DDF25CF-475A-30E7-F16C-F4D3C7F9D2E4}"/>
          </ac:picMkLst>
        </pc:picChg>
      </pc:sldChg>
      <pc:sldChg chg="addSp modSp new mod">
        <pc:chgData name="Spychalla, Lydia Kate" userId="14f03143-925a-43db-a10e-0ae522b1aebd" providerId="ADAL" clId="{F9A8FB41-DD37-4C0F-A304-748A31A7A739}" dt="2025-11-12T20:17:54.487" v="2909" actId="1076"/>
        <pc:sldMkLst>
          <pc:docMk/>
          <pc:sldMk cId="3035044456" sldId="404"/>
        </pc:sldMkLst>
        <pc:spChg chg="mod">
          <ac:chgData name="Spychalla, Lydia Kate" userId="14f03143-925a-43db-a10e-0ae522b1aebd" providerId="ADAL" clId="{F9A8FB41-DD37-4C0F-A304-748A31A7A739}" dt="2025-11-12T19:53:25.904" v="2293" actId="20577"/>
          <ac:spMkLst>
            <pc:docMk/>
            <pc:sldMk cId="3035044456" sldId="404"/>
            <ac:spMk id="2" creationId="{735EAB34-0EBD-4E3D-25D2-B747E04CC1B1}"/>
          </ac:spMkLst>
        </pc:spChg>
        <pc:spChg chg="mod">
          <ac:chgData name="Spychalla, Lydia Kate" userId="14f03143-925a-43db-a10e-0ae522b1aebd" providerId="ADAL" clId="{F9A8FB41-DD37-4C0F-A304-748A31A7A739}" dt="2025-11-12T20:17:51.696" v="2906" actId="20577"/>
          <ac:spMkLst>
            <pc:docMk/>
            <pc:sldMk cId="3035044456" sldId="404"/>
            <ac:spMk id="3" creationId="{6AC53B42-38F8-EF95-BD9A-F699E0504F72}"/>
          </ac:spMkLst>
        </pc:spChg>
      </pc:sldChg>
      <pc:sldChg chg="addSp modSp new mod">
        <pc:chgData name="Spychalla, Lydia Kate" userId="14f03143-925a-43db-a10e-0ae522b1aebd" providerId="ADAL" clId="{F9A8FB41-DD37-4C0F-A304-748A31A7A739}" dt="2025-11-12T20:22:15.583" v="3036" actId="1076"/>
        <pc:sldMkLst>
          <pc:docMk/>
          <pc:sldMk cId="1818664907" sldId="405"/>
        </pc:sldMkLst>
        <pc:spChg chg="mod">
          <ac:chgData name="Spychalla, Lydia Kate" userId="14f03143-925a-43db-a10e-0ae522b1aebd" providerId="ADAL" clId="{F9A8FB41-DD37-4C0F-A304-748A31A7A739}" dt="2025-11-12T19:53:43.943" v="2355" actId="20577"/>
          <ac:spMkLst>
            <pc:docMk/>
            <pc:sldMk cId="1818664907" sldId="405"/>
            <ac:spMk id="2" creationId="{819236DB-8071-AE8B-72D1-A88EFAF56C30}"/>
          </ac:spMkLst>
        </pc:spChg>
        <pc:picChg chg="add mod">
          <ac:chgData name="Spychalla, Lydia Kate" userId="14f03143-925a-43db-a10e-0ae522b1aebd" providerId="ADAL" clId="{F9A8FB41-DD37-4C0F-A304-748A31A7A739}" dt="2025-11-12T20:22:15.583" v="3036" actId="1076"/>
          <ac:picMkLst>
            <pc:docMk/>
            <pc:sldMk cId="1818664907" sldId="405"/>
            <ac:picMk id="10242" creationId="{906209BE-5B02-4F19-B227-E8BFDCD39133}"/>
          </ac:picMkLst>
        </pc:picChg>
        <pc:picChg chg="add mod">
          <ac:chgData name="Spychalla, Lydia Kate" userId="14f03143-925a-43db-a10e-0ae522b1aebd" providerId="ADAL" clId="{F9A8FB41-DD37-4C0F-A304-748A31A7A739}" dt="2025-11-12T20:22:05.802" v="3030" actId="1076"/>
          <ac:picMkLst>
            <pc:docMk/>
            <pc:sldMk cId="1818664907" sldId="405"/>
            <ac:picMk id="10244" creationId="{15B88C19-6AEE-0E84-9A87-9DFFDA262763}"/>
          </ac:picMkLst>
        </pc:picChg>
        <pc:picChg chg="add mod">
          <ac:chgData name="Spychalla, Lydia Kate" userId="14f03143-925a-43db-a10e-0ae522b1aebd" providerId="ADAL" clId="{F9A8FB41-DD37-4C0F-A304-748A31A7A739}" dt="2025-11-12T20:22:13.707" v="3034" actId="1076"/>
          <ac:picMkLst>
            <pc:docMk/>
            <pc:sldMk cId="1818664907" sldId="405"/>
            <ac:picMk id="10246" creationId="{826C24C5-52F8-3829-3656-3D60D9F29E42}"/>
          </ac:picMkLst>
        </pc:picChg>
      </pc:sldChg>
      <pc:sldChg chg="addSp modSp new mod">
        <pc:chgData name="Spychalla, Lydia Kate" userId="14f03143-925a-43db-a10e-0ae522b1aebd" providerId="ADAL" clId="{F9A8FB41-DD37-4C0F-A304-748A31A7A739}" dt="2025-11-12T20:15:22.882" v="2904" actId="1076"/>
        <pc:sldMkLst>
          <pc:docMk/>
          <pc:sldMk cId="3772868421" sldId="406"/>
        </pc:sldMkLst>
        <pc:spChg chg="mod">
          <ac:chgData name="Spychalla, Lydia Kate" userId="14f03143-925a-43db-a10e-0ae522b1aebd" providerId="ADAL" clId="{F9A8FB41-DD37-4C0F-A304-748A31A7A739}" dt="2025-11-12T20:13:50.060" v="2865" actId="20577"/>
          <ac:spMkLst>
            <pc:docMk/>
            <pc:sldMk cId="3772868421" sldId="406"/>
            <ac:spMk id="2" creationId="{C2FC7323-180A-57D1-EBCD-F06AF5BFE6C1}"/>
          </ac:spMkLst>
        </pc:spChg>
        <pc:spChg chg="mod">
          <ac:chgData name="Spychalla, Lydia Kate" userId="14f03143-925a-43db-a10e-0ae522b1aebd" providerId="ADAL" clId="{F9A8FB41-DD37-4C0F-A304-748A31A7A739}" dt="2025-11-12T20:13:51.099" v="2868" actId="20577"/>
          <ac:spMkLst>
            <pc:docMk/>
            <pc:sldMk cId="3772868421" sldId="406"/>
            <ac:spMk id="3" creationId="{53AEF07E-4640-D78D-EAF9-8B1847EAE82B}"/>
          </ac:spMkLst>
        </pc:spChg>
        <pc:picChg chg="add mod">
          <ac:chgData name="Spychalla, Lydia Kate" userId="14f03143-925a-43db-a10e-0ae522b1aebd" providerId="ADAL" clId="{F9A8FB41-DD37-4C0F-A304-748A31A7A739}" dt="2025-11-12T20:15:22.882" v="2904" actId="1076"/>
          <ac:picMkLst>
            <pc:docMk/>
            <pc:sldMk cId="3772868421" sldId="406"/>
            <ac:picMk id="6154" creationId="{5100E0E0-D312-7E65-24D5-C5AFCF19E0A2}"/>
          </ac:picMkLst>
        </pc:picChg>
        <pc:picChg chg="add mod">
          <ac:chgData name="Spychalla, Lydia Kate" userId="14f03143-925a-43db-a10e-0ae522b1aebd" providerId="ADAL" clId="{F9A8FB41-DD37-4C0F-A304-748A31A7A739}" dt="2025-11-12T20:15:21.380" v="2903" actId="1076"/>
          <ac:picMkLst>
            <pc:docMk/>
            <pc:sldMk cId="3772868421" sldId="406"/>
            <ac:picMk id="6155" creationId="{0E2E5499-5F4D-3F11-773F-13F051B94331}"/>
          </ac:picMkLst>
        </pc:picChg>
        <pc:picChg chg="add mod">
          <ac:chgData name="Spychalla, Lydia Kate" userId="14f03143-925a-43db-a10e-0ae522b1aebd" providerId="ADAL" clId="{F9A8FB41-DD37-4C0F-A304-748A31A7A739}" dt="2025-11-12T20:15:19.756" v="2902" actId="1076"/>
          <ac:picMkLst>
            <pc:docMk/>
            <pc:sldMk cId="3772868421" sldId="406"/>
            <ac:picMk id="6156" creationId="{09094963-D5C4-AA74-A934-268E705EA988}"/>
          </ac:picMkLst>
        </pc:picChg>
        <pc:picChg chg="add mod">
          <ac:chgData name="Spychalla, Lydia Kate" userId="14f03143-925a-43db-a10e-0ae522b1aebd" providerId="ADAL" clId="{F9A8FB41-DD37-4C0F-A304-748A31A7A739}" dt="2025-11-12T20:15:18.723" v="2901" actId="1076"/>
          <ac:picMkLst>
            <pc:docMk/>
            <pc:sldMk cId="3772868421" sldId="406"/>
            <ac:picMk id="6157" creationId="{3622E068-5557-4C2C-572C-47D8CC8FBD97}"/>
          </ac:picMkLst>
        </pc:picChg>
        <pc:picChg chg="add mod">
          <ac:chgData name="Spychalla, Lydia Kate" userId="14f03143-925a-43db-a10e-0ae522b1aebd" providerId="ADAL" clId="{F9A8FB41-DD37-4C0F-A304-748A31A7A739}" dt="2025-11-12T20:15:17.666" v="2900" actId="1076"/>
          <ac:picMkLst>
            <pc:docMk/>
            <pc:sldMk cId="3772868421" sldId="406"/>
            <ac:picMk id="6158" creationId="{4C50FB69-788E-D602-9EDC-0D087DC9E977}"/>
          </ac:picMkLst>
        </pc:picChg>
        <pc:picChg chg="add mod">
          <ac:chgData name="Spychalla, Lydia Kate" userId="14f03143-925a-43db-a10e-0ae522b1aebd" providerId="ADAL" clId="{F9A8FB41-DD37-4C0F-A304-748A31A7A739}" dt="2025-11-12T20:15:17.076" v="2899" actId="1076"/>
          <ac:picMkLst>
            <pc:docMk/>
            <pc:sldMk cId="3772868421" sldId="406"/>
            <ac:picMk id="6159" creationId="{8FADBE1E-2707-9D54-0613-BB4CC90D599E}"/>
          </ac:picMkLst>
        </pc:picChg>
        <pc:picChg chg="mod">
          <ac:chgData name="Spychalla, Lydia Kate" userId="14f03143-925a-43db-a10e-0ae522b1aebd" providerId="ADAL" clId="{F9A8FB41-DD37-4C0F-A304-748A31A7A739}" dt="2025-11-12T20:15:16.443" v="2898" actId="1076"/>
          <ac:picMkLst>
            <pc:docMk/>
            <pc:sldMk cId="3772868421" sldId="406"/>
            <ac:picMk id="6160" creationId="{F03FAC05-A895-7FA7-8440-8074FC904114}"/>
          </ac:picMkLst>
        </pc:picChg>
        <pc:picChg chg="mod">
          <ac:chgData name="Spychalla, Lydia Kate" userId="14f03143-925a-43db-a10e-0ae522b1aebd" providerId="ADAL" clId="{F9A8FB41-DD37-4C0F-A304-748A31A7A739}" dt="2025-11-12T20:15:15.736" v="2897" actId="1076"/>
          <ac:picMkLst>
            <pc:docMk/>
            <pc:sldMk cId="3772868421" sldId="406"/>
            <ac:picMk id="6161" creationId="{FA037FFC-F15F-E14A-737E-5AE8A68E8CFC}"/>
          </ac:picMkLst>
        </pc:picChg>
        <pc:picChg chg="add mod">
          <ac:chgData name="Spychalla, Lydia Kate" userId="14f03143-925a-43db-a10e-0ae522b1aebd" providerId="ADAL" clId="{F9A8FB41-DD37-4C0F-A304-748A31A7A739}" dt="2025-11-12T20:15:14.916" v="2896" actId="1076"/>
          <ac:picMkLst>
            <pc:docMk/>
            <pc:sldMk cId="3772868421" sldId="406"/>
            <ac:picMk id="6162" creationId="{518D7BEB-E117-4C9F-8A50-AA35CB3CF3A7}"/>
          </ac:picMkLst>
        </pc:picChg>
        <pc:picChg chg="add mod">
          <ac:chgData name="Spychalla, Lydia Kate" userId="14f03143-925a-43db-a10e-0ae522b1aebd" providerId="ADAL" clId="{F9A8FB41-DD37-4C0F-A304-748A31A7A739}" dt="2025-11-12T20:15:14.109" v="2895" actId="1076"/>
          <ac:picMkLst>
            <pc:docMk/>
            <pc:sldMk cId="3772868421" sldId="406"/>
            <ac:picMk id="6163" creationId="{A6E1E268-5DEE-3B0E-64EE-DA67F963EFD6}"/>
          </ac:picMkLst>
        </pc:picChg>
        <pc:picChg chg="add mod">
          <ac:chgData name="Spychalla, Lydia Kate" userId="14f03143-925a-43db-a10e-0ae522b1aebd" providerId="ADAL" clId="{F9A8FB41-DD37-4C0F-A304-748A31A7A739}" dt="2025-11-12T20:15:13.429" v="2894" actId="1076"/>
          <ac:picMkLst>
            <pc:docMk/>
            <pc:sldMk cId="3772868421" sldId="406"/>
            <ac:picMk id="6164" creationId="{A8B687C4-0E1F-8C5B-B98F-6E0D6EEFCD80}"/>
          </ac:picMkLst>
        </pc:picChg>
        <pc:picChg chg="add mod">
          <ac:chgData name="Spychalla, Lydia Kate" userId="14f03143-925a-43db-a10e-0ae522b1aebd" providerId="ADAL" clId="{F9A8FB41-DD37-4C0F-A304-748A31A7A739}" dt="2025-11-12T20:15:12.696" v="2893" actId="1076"/>
          <ac:picMkLst>
            <pc:docMk/>
            <pc:sldMk cId="3772868421" sldId="406"/>
            <ac:picMk id="6165" creationId="{1A136593-E5AD-A6DD-A154-978892B3D105}"/>
          </ac:picMkLst>
        </pc:picChg>
      </pc:sldChg>
      <pc:sldChg chg="addSp modSp new mod">
        <pc:chgData name="Spychalla, Lydia Kate" userId="14f03143-925a-43db-a10e-0ae522b1aebd" providerId="ADAL" clId="{F9A8FB41-DD37-4C0F-A304-748A31A7A739}" dt="2025-11-12T20:22:38.151" v="3038" actId="14100"/>
        <pc:sldMkLst>
          <pc:docMk/>
          <pc:sldMk cId="4113254234" sldId="408"/>
        </pc:sldMkLst>
        <pc:spChg chg="mod">
          <ac:chgData name="Spychalla, Lydia Kate" userId="14f03143-925a-43db-a10e-0ae522b1aebd" providerId="ADAL" clId="{F9A8FB41-DD37-4C0F-A304-748A31A7A739}" dt="2025-11-12T19:56:16.602" v="2565" actId="20577"/>
          <ac:spMkLst>
            <pc:docMk/>
            <pc:sldMk cId="4113254234" sldId="408"/>
            <ac:spMk id="2" creationId="{6B5CB9AF-A39E-CCBE-23A4-8FEB7DC63A43}"/>
          </ac:spMkLst>
        </pc:spChg>
        <pc:spChg chg="mod">
          <ac:chgData name="Spychalla, Lydia Kate" userId="14f03143-925a-43db-a10e-0ae522b1aebd" providerId="ADAL" clId="{F9A8FB41-DD37-4C0F-A304-748A31A7A739}" dt="2025-11-12T19:56:25.543" v="2624" actId="20577"/>
          <ac:spMkLst>
            <pc:docMk/>
            <pc:sldMk cId="4113254234" sldId="408"/>
            <ac:spMk id="3" creationId="{05439986-A2A4-210C-65B4-9B39E294E1DF}"/>
          </ac:spMkLst>
        </pc:spChg>
        <pc:picChg chg="add mod">
          <ac:chgData name="Spychalla, Lydia Kate" userId="14f03143-925a-43db-a10e-0ae522b1aebd" providerId="ADAL" clId="{F9A8FB41-DD37-4C0F-A304-748A31A7A739}" dt="2025-11-12T20:22:38.151" v="3038" actId="14100"/>
          <ac:picMkLst>
            <pc:docMk/>
            <pc:sldMk cId="4113254234" sldId="408"/>
            <ac:picMk id="11266" creationId="{7C95B9DF-12EA-6F59-CD88-6927A9315961}"/>
          </ac:picMkLst>
        </pc:picChg>
      </pc:sldChg>
      <pc:sldChg chg="addSp modSp new mod modAnim">
        <pc:chgData name="Spychalla, Lydia Kate" userId="14f03143-925a-43db-a10e-0ae522b1aebd" providerId="ADAL" clId="{F9A8FB41-DD37-4C0F-A304-748A31A7A739}" dt="2025-11-12T20:26:46.076" v="3143"/>
        <pc:sldMkLst>
          <pc:docMk/>
          <pc:sldMk cId="1326131896" sldId="409"/>
        </pc:sldMkLst>
        <pc:spChg chg="mod">
          <ac:chgData name="Spychalla, Lydia Kate" userId="14f03143-925a-43db-a10e-0ae522b1aebd" providerId="ADAL" clId="{F9A8FB41-DD37-4C0F-A304-748A31A7A739}" dt="2025-11-12T19:56:40.051" v="2651" actId="20577"/>
          <ac:spMkLst>
            <pc:docMk/>
            <pc:sldMk cId="1326131896" sldId="409"/>
            <ac:spMk id="2" creationId="{9488CCBA-AAC7-1634-7B46-9F62D0B929EE}"/>
          </ac:spMkLst>
        </pc:spChg>
        <pc:spChg chg="mod">
          <ac:chgData name="Spychalla, Lydia Kate" userId="14f03143-925a-43db-a10e-0ae522b1aebd" providerId="ADAL" clId="{F9A8FB41-DD37-4C0F-A304-748A31A7A739}" dt="2025-11-12T19:56:49.012" v="2704" actId="20577"/>
          <ac:spMkLst>
            <pc:docMk/>
            <pc:sldMk cId="1326131896" sldId="409"/>
            <ac:spMk id="3" creationId="{9E5CC414-E450-30C7-9747-9683C36A6267}"/>
          </ac:spMkLst>
        </pc:spChg>
        <pc:picChg chg="add mod">
          <ac:chgData name="Spychalla, Lydia Kate" userId="14f03143-925a-43db-a10e-0ae522b1aebd" providerId="ADAL" clId="{F9A8FB41-DD37-4C0F-A304-748A31A7A739}" dt="2025-11-12T20:26:46.076" v="3143"/>
          <ac:picMkLst>
            <pc:docMk/>
            <pc:sldMk cId="1326131896" sldId="409"/>
            <ac:picMk id="4" creationId="{5668F407-2112-BE3F-2DC1-1147A5F9B1EA}"/>
          </ac:picMkLst>
        </pc:picChg>
      </pc:sldChg>
      <pc:sldChg chg="addSp modSp new mod">
        <pc:chgData name="Spychalla, Lydia Kate" userId="14f03143-925a-43db-a10e-0ae522b1aebd" providerId="ADAL" clId="{F9A8FB41-DD37-4C0F-A304-748A31A7A739}" dt="2025-11-12T20:02:59.430" v="2766" actId="1076"/>
        <pc:sldMkLst>
          <pc:docMk/>
          <pc:sldMk cId="1832070786" sldId="410"/>
        </pc:sldMkLst>
        <pc:spChg chg="mod">
          <ac:chgData name="Spychalla, Lydia Kate" userId="14f03143-925a-43db-a10e-0ae522b1aebd" providerId="ADAL" clId="{F9A8FB41-DD37-4C0F-A304-748A31A7A739}" dt="2025-11-12T19:58:35.589" v="2747" actId="20577"/>
          <ac:spMkLst>
            <pc:docMk/>
            <pc:sldMk cId="1832070786" sldId="410"/>
            <ac:spMk id="2" creationId="{0EC99F9E-31B1-487D-BA1E-8FBAAE01CB90}"/>
          </ac:spMkLst>
        </pc:spChg>
        <pc:spChg chg="mod">
          <ac:chgData name="Spychalla, Lydia Kate" userId="14f03143-925a-43db-a10e-0ae522b1aebd" providerId="ADAL" clId="{F9A8FB41-DD37-4C0F-A304-748A31A7A739}" dt="2025-11-12T20:02:42.440" v="2755" actId="20577"/>
          <ac:spMkLst>
            <pc:docMk/>
            <pc:sldMk cId="1832070786" sldId="410"/>
            <ac:spMk id="3" creationId="{7770C241-753A-3D45-36A3-F3C918407AA5}"/>
          </ac:spMkLst>
        </pc:spChg>
        <pc:picChg chg="add mod">
          <ac:chgData name="Spychalla, Lydia Kate" userId="14f03143-925a-43db-a10e-0ae522b1aebd" providerId="ADAL" clId="{F9A8FB41-DD37-4C0F-A304-748A31A7A739}" dt="2025-11-12T20:02:51.605" v="2761" actId="1076"/>
          <ac:picMkLst>
            <pc:docMk/>
            <pc:sldMk cId="1832070786" sldId="410"/>
            <ac:picMk id="4098" creationId="{4890869F-B3D6-D29C-AEB0-8403B0C90E91}"/>
          </ac:picMkLst>
        </pc:picChg>
        <pc:picChg chg="add mod">
          <ac:chgData name="Spychalla, Lydia Kate" userId="14f03143-925a-43db-a10e-0ae522b1aebd" providerId="ADAL" clId="{F9A8FB41-DD37-4C0F-A304-748A31A7A739}" dt="2025-11-12T20:02:53.608" v="2762" actId="1076"/>
          <ac:picMkLst>
            <pc:docMk/>
            <pc:sldMk cId="1832070786" sldId="410"/>
            <ac:picMk id="4099" creationId="{4A8FDE20-163C-C966-2547-723AAEC8E7AC}"/>
          </ac:picMkLst>
        </pc:picChg>
        <pc:picChg chg="add mod">
          <ac:chgData name="Spychalla, Lydia Kate" userId="14f03143-925a-43db-a10e-0ae522b1aebd" providerId="ADAL" clId="{F9A8FB41-DD37-4C0F-A304-748A31A7A739}" dt="2025-11-12T20:02:55.281" v="2763" actId="1076"/>
          <ac:picMkLst>
            <pc:docMk/>
            <pc:sldMk cId="1832070786" sldId="410"/>
            <ac:picMk id="4100" creationId="{4E958516-9B79-E995-6AD2-E6D899BC09EE}"/>
          </ac:picMkLst>
        </pc:picChg>
        <pc:picChg chg="add mod">
          <ac:chgData name="Spychalla, Lydia Kate" userId="14f03143-925a-43db-a10e-0ae522b1aebd" providerId="ADAL" clId="{F9A8FB41-DD37-4C0F-A304-748A31A7A739}" dt="2025-11-12T20:02:57.736" v="2765" actId="1076"/>
          <ac:picMkLst>
            <pc:docMk/>
            <pc:sldMk cId="1832070786" sldId="410"/>
            <ac:picMk id="4101" creationId="{3B4075E4-8B88-AC8D-9234-753965801DAA}"/>
          </ac:picMkLst>
        </pc:picChg>
        <pc:picChg chg="add mod">
          <ac:chgData name="Spychalla, Lydia Kate" userId="14f03143-925a-43db-a10e-0ae522b1aebd" providerId="ADAL" clId="{F9A8FB41-DD37-4C0F-A304-748A31A7A739}" dt="2025-11-12T20:02:56.792" v="2764" actId="1076"/>
          <ac:picMkLst>
            <pc:docMk/>
            <pc:sldMk cId="1832070786" sldId="410"/>
            <ac:picMk id="4102" creationId="{D06C2092-138F-2E9F-31DE-FC80E27D02E8}"/>
          </ac:picMkLst>
        </pc:picChg>
        <pc:picChg chg="add mod">
          <ac:chgData name="Spychalla, Lydia Kate" userId="14f03143-925a-43db-a10e-0ae522b1aebd" providerId="ADAL" clId="{F9A8FB41-DD37-4C0F-A304-748A31A7A739}" dt="2025-11-12T20:02:59.430" v="2766" actId="1076"/>
          <ac:picMkLst>
            <pc:docMk/>
            <pc:sldMk cId="1832070786" sldId="410"/>
            <ac:picMk id="4103" creationId="{5FBCE74F-6B88-C891-B15E-1C886D81DCDE}"/>
          </ac:picMkLst>
        </pc:picChg>
      </pc:sldChg>
      <pc:sldChg chg="addSp delSp modSp new mod">
        <pc:chgData name="Spychalla, Lydia Kate" userId="14f03143-925a-43db-a10e-0ae522b1aebd" providerId="ADAL" clId="{F9A8FB41-DD37-4C0F-A304-748A31A7A739}" dt="2025-11-12T20:05:42.191" v="2841" actId="14100"/>
        <pc:sldMkLst>
          <pc:docMk/>
          <pc:sldMk cId="2815430568" sldId="411"/>
        </pc:sldMkLst>
        <pc:spChg chg="mod">
          <ac:chgData name="Spychalla, Lydia Kate" userId="14f03143-925a-43db-a10e-0ae522b1aebd" providerId="ADAL" clId="{F9A8FB41-DD37-4C0F-A304-748A31A7A739}" dt="2025-11-12T20:05:38.713" v="2839" actId="20577"/>
          <ac:spMkLst>
            <pc:docMk/>
            <pc:sldMk cId="2815430568" sldId="411"/>
            <ac:spMk id="2" creationId="{5E0DB792-2920-DA2A-4852-01990A3B34AB}"/>
          </ac:spMkLst>
        </pc:spChg>
        <pc:spChg chg="add mod">
          <ac:chgData name="Spychalla, Lydia Kate" userId="14f03143-925a-43db-a10e-0ae522b1aebd" providerId="ADAL" clId="{F9A8FB41-DD37-4C0F-A304-748A31A7A739}" dt="2025-11-12T20:05:22.945" v="2820" actId="1076"/>
          <ac:spMkLst>
            <pc:docMk/>
            <pc:sldMk cId="2815430568" sldId="411"/>
            <ac:spMk id="4" creationId="{707A2E62-309E-7C67-FD6C-609B16C3B10D}"/>
          </ac:spMkLst>
        </pc:spChg>
        <pc:picChg chg="add mod">
          <ac:chgData name="Spychalla, Lydia Kate" userId="14f03143-925a-43db-a10e-0ae522b1aebd" providerId="ADAL" clId="{F9A8FB41-DD37-4C0F-A304-748A31A7A739}" dt="2025-11-12T20:05:42.191" v="2841" actId="14100"/>
          <ac:picMkLst>
            <pc:docMk/>
            <pc:sldMk cId="2815430568" sldId="411"/>
            <ac:picMk id="5122" creationId="{A35A54A9-21DE-220A-3D0C-8B98ADA4612E}"/>
          </ac:picMkLst>
        </pc:picChg>
      </pc:sldChg>
      <pc:sldChg chg="addSp modSp new mod">
        <pc:chgData name="Spychalla, Lydia Kate" userId="14f03143-925a-43db-a10e-0ae522b1aebd" providerId="ADAL" clId="{F9A8FB41-DD37-4C0F-A304-748A31A7A739}" dt="2025-11-12T20:19:11.381" v="2951" actId="1076"/>
        <pc:sldMkLst>
          <pc:docMk/>
          <pc:sldMk cId="3556639057" sldId="412"/>
        </pc:sldMkLst>
        <pc:spChg chg="mod">
          <ac:chgData name="Spychalla, Lydia Kate" userId="14f03143-925a-43db-a10e-0ae522b1aebd" providerId="ADAL" clId="{F9A8FB41-DD37-4C0F-A304-748A31A7A739}" dt="2025-11-12T20:19:01.864" v="2943" actId="20577"/>
          <ac:spMkLst>
            <pc:docMk/>
            <pc:sldMk cId="3556639057" sldId="412"/>
            <ac:spMk id="2" creationId="{DE9A6196-CDCC-A56B-38B3-88698CCC6CD2}"/>
          </ac:spMkLst>
        </pc:spChg>
        <pc:spChg chg="mod">
          <ac:chgData name="Spychalla, Lydia Kate" userId="14f03143-925a-43db-a10e-0ae522b1aebd" providerId="ADAL" clId="{F9A8FB41-DD37-4C0F-A304-748A31A7A739}" dt="2025-11-12T20:19:02.981" v="2945" actId="20577"/>
          <ac:spMkLst>
            <pc:docMk/>
            <pc:sldMk cId="3556639057" sldId="412"/>
            <ac:spMk id="3" creationId="{B138364D-1940-04F6-8F5C-43D47CD14070}"/>
          </ac:spMkLst>
        </pc:spChg>
        <pc:picChg chg="add mod">
          <ac:chgData name="Spychalla, Lydia Kate" userId="14f03143-925a-43db-a10e-0ae522b1aebd" providerId="ADAL" clId="{F9A8FB41-DD37-4C0F-A304-748A31A7A739}" dt="2025-11-12T20:19:11.381" v="2951" actId="1076"/>
          <ac:picMkLst>
            <pc:docMk/>
            <pc:sldMk cId="3556639057" sldId="412"/>
            <ac:picMk id="8194" creationId="{6DEF8133-7204-1A44-5EF5-669006E545D3}"/>
          </ac:picMkLst>
        </pc:picChg>
        <pc:picChg chg="add mod">
          <ac:chgData name="Spychalla, Lydia Kate" userId="14f03143-925a-43db-a10e-0ae522b1aebd" providerId="ADAL" clId="{F9A8FB41-DD37-4C0F-A304-748A31A7A739}" dt="2025-11-12T20:19:09.147" v="2949" actId="1076"/>
          <ac:picMkLst>
            <pc:docMk/>
            <pc:sldMk cId="3556639057" sldId="412"/>
            <ac:picMk id="8195" creationId="{F499E200-0ADC-1A28-3660-5CED074EA65E}"/>
          </ac:picMkLst>
        </pc:picChg>
      </pc:sldChg>
      <pc:sldChg chg="addSp modSp new mod">
        <pc:chgData name="Spychalla, Lydia Kate" userId="14f03143-925a-43db-a10e-0ae522b1aebd" providerId="ADAL" clId="{F9A8FB41-DD37-4C0F-A304-748A31A7A739}" dt="2025-11-12T20:20:28.857" v="3018" actId="1076"/>
        <pc:sldMkLst>
          <pc:docMk/>
          <pc:sldMk cId="3120378784" sldId="413"/>
        </pc:sldMkLst>
        <pc:spChg chg="mod">
          <ac:chgData name="Spychalla, Lydia Kate" userId="14f03143-925a-43db-a10e-0ae522b1aebd" providerId="ADAL" clId="{F9A8FB41-DD37-4C0F-A304-748A31A7A739}" dt="2025-11-12T20:20:26.021" v="3013" actId="20577"/>
          <ac:spMkLst>
            <pc:docMk/>
            <pc:sldMk cId="3120378784" sldId="413"/>
            <ac:spMk id="2" creationId="{53AD966D-CE90-9306-C4AF-165A7E01ED3F}"/>
          </ac:spMkLst>
        </pc:spChg>
        <pc:spChg chg="mod">
          <ac:chgData name="Spychalla, Lydia Kate" userId="14f03143-925a-43db-a10e-0ae522b1aebd" providerId="ADAL" clId="{F9A8FB41-DD37-4C0F-A304-748A31A7A739}" dt="2025-11-12T20:20:27.149" v="3016" actId="20577"/>
          <ac:spMkLst>
            <pc:docMk/>
            <pc:sldMk cId="3120378784" sldId="413"/>
            <ac:spMk id="3" creationId="{A38495D5-8FBD-93FA-E632-93BFA6A2C6B8}"/>
          </ac:spMkLst>
        </pc:spChg>
        <pc:picChg chg="add mod">
          <ac:chgData name="Spychalla, Lydia Kate" userId="14f03143-925a-43db-a10e-0ae522b1aebd" providerId="ADAL" clId="{F9A8FB41-DD37-4C0F-A304-748A31A7A739}" dt="2025-11-12T20:20:28.857" v="3018" actId="1076"/>
          <ac:picMkLst>
            <pc:docMk/>
            <pc:sldMk cId="3120378784" sldId="413"/>
            <ac:picMk id="4" creationId="{32C459A2-0D5F-056F-9F14-05F5B0E9E493}"/>
          </ac:picMkLst>
        </pc:picChg>
      </pc:sldChg>
      <pc:sldChg chg="addSp modSp new mod">
        <pc:chgData name="Spychalla, Lydia Kate" userId="14f03143-925a-43db-a10e-0ae522b1aebd" providerId="ADAL" clId="{F9A8FB41-DD37-4C0F-A304-748A31A7A739}" dt="2025-11-12T20:24:45.771" v="3131" actId="1076"/>
        <pc:sldMkLst>
          <pc:docMk/>
          <pc:sldMk cId="973712437" sldId="415"/>
        </pc:sldMkLst>
        <pc:spChg chg="mod">
          <ac:chgData name="Spychalla, Lydia Kate" userId="14f03143-925a-43db-a10e-0ae522b1aebd" providerId="ADAL" clId="{F9A8FB41-DD37-4C0F-A304-748A31A7A739}" dt="2025-11-12T20:24:38.281" v="3124" actId="20577"/>
          <ac:spMkLst>
            <pc:docMk/>
            <pc:sldMk cId="973712437" sldId="415"/>
            <ac:spMk id="2" creationId="{2C1FB443-723B-7590-BC8B-5A703253153F}"/>
          </ac:spMkLst>
        </pc:spChg>
        <pc:spChg chg="mod">
          <ac:chgData name="Spychalla, Lydia Kate" userId="14f03143-925a-43db-a10e-0ae522b1aebd" providerId="ADAL" clId="{F9A8FB41-DD37-4C0F-A304-748A31A7A739}" dt="2025-11-12T20:24:39.721" v="3127" actId="20577"/>
          <ac:spMkLst>
            <pc:docMk/>
            <pc:sldMk cId="973712437" sldId="415"/>
            <ac:spMk id="3" creationId="{2EB88A41-DEC6-1DDB-8BC5-C378B0254886}"/>
          </ac:spMkLst>
        </pc:spChg>
        <pc:picChg chg="add mod">
          <ac:chgData name="Spychalla, Lydia Kate" userId="14f03143-925a-43db-a10e-0ae522b1aebd" providerId="ADAL" clId="{F9A8FB41-DD37-4C0F-A304-748A31A7A739}" dt="2025-11-12T20:24:45.771" v="3131" actId="1076"/>
          <ac:picMkLst>
            <pc:docMk/>
            <pc:sldMk cId="973712437" sldId="415"/>
            <ac:picMk id="13315" creationId="{5A7581AF-3211-0B58-046E-E73F0468100D}"/>
          </ac:picMkLst>
        </pc:picChg>
      </pc:sldChg>
      <pc:sldChg chg="delSp add mod delAnim modAnim">
        <pc:chgData name="Spychalla, Lydia Kate" userId="14f03143-925a-43db-a10e-0ae522b1aebd" providerId="ADAL" clId="{F9A8FB41-DD37-4C0F-A304-748A31A7A739}" dt="2025-11-13T20:47:44.430" v="3270"/>
        <pc:sldMkLst>
          <pc:docMk/>
          <pc:sldMk cId="3707534744" sldId="425"/>
        </pc:sldMkLst>
      </pc:sldChg>
      <pc:sldChg chg="modSp add modAnim">
        <pc:chgData name="Spychalla, Lydia Kate" userId="14f03143-925a-43db-a10e-0ae522b1aebd" providerId="ADAL" clId="{F9A8FB41-DD37-4C0F-A304-748A31A7A739}" dt="2025-11-13T20:48:46.588" v="3274" actId="12"/>
        <pc:sldMkLst>
          <pc:docMk/>
          <pc:sldMk cId="1399175014" sldId="426"/>
        </pc:sldMkLst>
        <pc:spChg chg="mod">
          <ac:chgData name="Spychalla, Lydia Kate" userId="14f03143-925a-43db-a10e-0ae522b1aebd" providerId="ADAL" clId="{F9A8FB41-DD37-4C0F-A304-748A31A7A739}" dt="2025-11-13T20:48:46.588" v="3274" actId="12"/>
          <ac:spMkLst>
            <pc:docMk/>
            <pc:sldMk cId="1399175014" sldId="426"/>
            <ac:spMk id="17" creationId="{37E72723-F0D5-DF73-1D7C-607DE17179E2}"/>
          </ac:spMkLst>
        </pc:spChg>
      </pc:sldChg>
      <pc:sldChg chg="addSp delSp modSp add mod addAnim delAnim modAnim">
        <pc:chgData name="Spychalla, Lydia Kate" userId="14f03143-925a-43db-a10e-0ae522b1aebd" providerId="ADAL" clId="{F9A8FB41-DD37-4C0F-A304-748A31A7A739}" dt="2025-11-13T21:42:22.057" v="4639" actId="1076"/>
        <pc:sldMkLst>
          <pc:docMk/>
          <pc:sldMk cId="83130572" sldId="427"/>
        </pc:sldMkLst>
        <pc:spChg chg="mod">
          <ac:chgData name="Spychalla, Lydia Kate" userId="14f03143-925a-43db-a10e-0ae522b1aebd" providerId="ADAL" clId="{F9A8FB41-DD37-4C0F-A304-748A31A7A739}" dt="2025-11-13T21:42:22.057" v="4639" actId="1076"/>
          <ac:spMkLst>
            <pc:docMk/>
            <pc:sldMk cId="83130572" sldId="427"/>
            <ac:spMk id="4" creationId="{C5FA44F4-B322-BFC4-75E4-25CE2074EDCD}"/>
          </ac:spMkLst>
        </pc:spChg>
        <pc:spChg chg="add mod ord">
          <ac:chgData name="Spychalla, Lydia Kate" userId="14f03143-925a-43db-a10e-0ae522b1aebd" providerId="ADAL" clId="{F9A8FB41-DD37-4C0F-A304-748A31A7A739}" dt="2025-11-13T21:12:07.893" v="3614" actId="171"/>
          <ac:spMkLst>
            <pc:docMk/>
            <pc:sldMk cId="83130572" sldId="427"/>
            <ac:spMk id="8" creationId="{AF9281C0-BC97-34FE-E94B-57FE5ABA1056}"/>
          </ac:spMkLst>
        </pc:spChg>
      </pc:sldChg>
      <pc:sldChg chg="addSp delSp modSp add del mod addAnim delAnim modAnim modShow">
        <pc:chgData name="Spychalla, Lydia Kate" userId="14f03143-925a-43db-a10e-0ae522b1aebd" providerId="ADAL" clId="{F9A8FB41-DD37-4C0F-A304-748A31A7A739}" dt="2025-11-13T21:41:55.349" v="4615" actId="729"/>
        <pc:sldMkLst>
          <pc:docMk/>
          <pc:sldMk cId="4011067372" sldId="430"/>
        </pc:sldMkLst>
        <pc:spChg chg="mod">
          <ac:chgData name="Spychalla, Lydia Kate" userId="14f03143-925a-43db-a10e-0ae522b1aebd" providerId="ADAL" clId="{F9A8FB41-DD37-4C0F-A304-748A31A7A739}" dt="2025-11-13T21:29:24.212" v="4136" actId="14100"/>
          <ac:spMkLst>
            <pc:docMk/>
            <pc:sldMk cId="4011067372" sldId="430"/>
            <ac:spMk id="3" creationId="{F4BB1E46-E95A-A446-5F8E-4E3C01BB7663}"/>
          </ac:spMkLst>
        </pc:spChg>
        <pc:spChg chg="add mod">
          <ac:chgData name="Spychalla, Lydia Kate" userId="14f03143-925a-43db-a10e-0ae522b1aebd" providerId="ADAL" clId="{F9A8FB41-DD37-4C0F-A304-748A31A7A739}" dt="2025-11-13T21:34:53.511" v="4258" actId="1076"/>
          <ac:spMkLst>
            <pc:docMk/>
            <pc:sldMk cId="4011067372" sldId="430"/>
            <ac:spMk id="18" creationId="{D513280B-84CC-7A36-B24D-2C6829496B0C}"/>
          </ac:spMkLst>
        </pc:spChg>
        <pc:spChg chg="add mod">
          <ac:chgData name="Spychalla, Lydia Kate" userId="14f03143-925a-43db-a10e-0ae522b1aebd" providerId="ADAL" clId="{F9A8FB41-DD37-4C0F-A304-748A31A7A739}" dt="2025-11-13T21:34:51.840" v="4257" actId="1076"/>
          <ac:spMkLst>
            <pc:docMk/>
            <pc:sldMk cId="4011067372" sldId="430"/>
            <ac:spMk id="19" creationId="{FC98E732-D462-3FB7-B91F-06667716A545}"/>
          </ac:spMkLst>
        </pc:spChg>
        <pc:spChg chg="add mod">
          <ac:chgData name="Spychalla, Lydia Kate" userId="14f03143-925a-43db-a10e-0ae522b1aebd" providerId="ADAL" clId="{F9A8FB41-DD37-4C0F-A304-748A31A7A739}" dt="2025-11-13T21:34:29.176" v="4226" actId="1076"/>
          <ac:spMkLst>
            <pc:docMk/>
            <pc:sldMk cId="4011067372" sldId="430"/>
            <ac:spMk id="28" creationId="{2D33B1F9-4BE6-82F4-2B7E-AE67197E0FD1}"/>
          </ac:spMkLst>
        </pc:spChg>
        <pc:spChg chg="add mod">
          <ac:chgData name="Spychalla, Lydia Kate" userId="14f03143-925a-43db-a10e-0ae522b1aebd" providerId="ADAL" clId="{F9A8FB41-DD37-4C0F-A304-748A31A7A739}" dt="2025-11-13T21:34:41.975" v="4244" actId="1076"/>
          <ac:spMkLst>
            <pc:docMk/>
            <pc:sldMk cId="4011067372" sldId="430"/>
            <ac:spMk id="29" creationId="{AD06F92F-9B39-D461-4BA1-563A74D11033}"/>
          </ac:spMkLst>
        </pc:spChg>
        <pc:spChg chg="add mod">
          <ac:chgData name="Spychalla, Lydia Kate" userId="14f03143-925a-43db-a10e-0ae522b1aebd" providerId="ADAL" clId="{F9A8FB41-DD37-4C0F-A304-748A31A7A739}" dt="2025-11-13T21:34:48.399" v="4255" actId="1076"/>
          <ac:spMkLst>
            <pc:docMk/>
            <pc:sldMk cId="4011067372" sldId="430"/>
            <ac:spMk id="30" creationId="{52295F8D-1BFF-DC45-4848-7BD7515C4941}"/>
          </ac:spMkLst>
        </pc:spChg>
        <pc:picChg chg="add mod ord">
          <ac:chgData name="Spychalla, Lydia Kate" userId="14f03143-925a-43db-a10e-0ae522b1aebd" providerId="ADAL" clId="{F9A8FB41-DD37-4C0F-A304-748A31A7A739}" dt="2025-11-13T21:29:37.519" v="4139" actId="1076"/>
          <ac:picMkLst>
            <pc:docMk/>
            <pc:sldMk cId="4011067372" sldId="430"/>
            <ac:picMk id="22" creationId="{0F13ABDE-4D85-BD65-0FC5-040D30FA8301}"/>
          </ac:picMkLst>
        </pc:picChg>
        <pc:picChg chg="add mod ord">
          <ac:chgData name="Spychalla, Lydia Kate" userId="14f03143-925a-43db-a10e-0ae522b1aebd" providerId="ADAL" clId="{F9A8FB41-DD37-4C0F-A304-748A31A7A739}" dt="2025-11-13T21:29:37.519" v="4139" actId="1076"/>
          <ac:picMkLst>
            <pc:docMk/>
            <pc:sldMk cId="4011067372" sldId="430"/>
            <ac:picMk id="24" creationId="{0C565E1D-9BB3-7AAB-D645-2CC9E66B9996}"/>
          </ac:picMkLst>
        </pc:picChg>
        <pc:picChg chg="add mod ord">
          <ac:chgData name="Spychalla, Lydia Kate" userId="14f03143-925a-43db-a10e-0ae522b1aebd" providerId="ADAL" clId="{F9A8FB41-DD37-4C0F-A304-748A31A7A739}" dt="2025-11-13T21:34:24.224" v="4223" actId="1076"/>
          <ac:picMkLst>
            <pc:docMk/>
            <pc:sldMk cId="4011067372" sldId="430"/>
            <ac:picMk id="26" creationId="{61C5BF9C-5E37-329D-8D81-69BE737B80C8}"/>
          </ac:picMkLst>
        </pc:picChg>
      </pc:sldChg>
      <pc:sldChg chg="addSp delSp modSp add mod ord modAnim modShow">
        <pc:chgData name="Spychalla, Lydia Kate" userId="14f03143-925a-43db-a10e-0ae522b1aebd" providerId="ADAL" clId="{F9A8FB41-DD37-4C0F-A304-748A31A7A739}" dt="2025-11-13T21:41:59.543" v="4617" actId="729"/>
        <pc:sldMkLst>
          <pc:docMk/>
          <pc:sldMk cId="2647566868" sldId="431"/>
        </pc:sldMkLst>
        <pc:spChg chg="mod">
          <ac:chgData name="Spychalla, Lydia Kate" userId="14f03143-925a-43db-a10e-0ae522b1aebd" providerId="ADAL" clId="{F9A8FB41-DD37-4C0F-A304-748A31A7A739}" dt="2025-11-13T21:36:02.827" v="4273" actId="20577"/>
          <ac:spMkLst>
            <pc:docMk/>
            <pc:sldMk cId="2647566868" sldId="431"/>
            <ac:spMk id="3" creationId="{3A0EC9BA-3497-F1E0-F64A-31040AD41672}"/>
          </ac:spMkLst>
        </pc:spChg>
        <pc:spChg chg="add mod">
          <ac:chgData name="Spychalla, Lydia Kate" userId="14f03143-925a-43db-a10e-0ae522b1aebd" providerId="ADAL" clId="{F9A8FB41-DD37-4C0F-A304-748A31A7A739}" dt="2025-11-13T21:37:23.116" v="4375" actId="20577"/>
          <ac:spMkLst>
            <pc:docMk/>
            <pc:sldMk cId="2647566868" sldId="431"/>
            <ac:spMk id="6" creationId="{C0BA3681-6F5E-47F5-2DE7-C844753B52F8}"/>
          </ac:spMkLst>
        </pc:spChg>
        <pc:spChg chg="add mod">
          <ac:chgData name="Spychalla, Lydia Kate" userId="14f03143-925a-43db-a10e-0ae522b1aebd" providerId="ADAL" clId="{F9A8FB41-DD37-4C0F-A304-748A31A7A739}" dt="2025-11-13T21:38:03.192" v="4481" actId="1076"/>
          <ac:spMkLst>
            <pc:docMk/>
            <pc:sldMk cId="2647566868" sldId="431"/>
            <ac:spMk id="7" creationId="{9AFE18C4-3923-1C7D-6170-A5052138EE8A}"/>
          </ac:spMkLst>
        </pc:spChg>
        <pc:spChg chg="add mod ord">
          <ac:chgData name="Spychalla, Lydia Kate" userId="14f03143-925a-43db-a10e-0ae522b1aebd" providerId="ADAL" clId="{F9A8FB41-DD37-4C0F-A304-748A31A7A739}" dt="2025-11-13T21:40:05.682" v="4608" actId="166"/>
          <ac:spMkLst>
            <pc:docMk/>
            <pc:sldMk cId="2647566868" sldId="431"/>
            <ac:spMk id="9" creationId="{BB5CEBEB-E503-0582-BBD5-D6BCE2EE83C5}"/>
          </ac:spMkLst>
        </pc:spChg>
        <pc:spChg chg="add mod">
          <ac:chgData name="Spychalla, Lydia Kate" userId="14f03143-925a-43db-a10e-0ae522b1aebd" providerId="ADAL" clId="{F9A8FB41-DD37-4C0F-A304-748A31A7A739}" dt="2025-11-13T21:40:16.218" v="4610" actId="14100"/>
          <ac:spMkLst>
            <pc:docMk/>
            <pc:sldMk cId="2647566868" sldId="431"/>
            <ac:spMk id="10" creationId="{5FEC5366-4C4E-313F-F8BD-7E17D280522D}"/>
          </ac:spMkLst>
        </pc:spChg>
        <pc:picChg chg="add mod">
          <ac:chgData name="Spychalla, Lydia Kate" userId="14f03143-925a-43db-a10e-0ae522b1aebd" providerId="ADAL" clId="{F9A8FB41-DD37-4C0F-A304-748A31A7A739}" dt="2025-11-13T21:36:42.110" v="4353" actId="1076"/>
          <ac:picMkLst>
            <pc:docMk/>
            <pc:sldMk cId="2647566868" sldId="431"/>
            <ac:picMk id="5" creationId="{A990B69E-B9A0-46F3-E631-745B4939362E}"/>
          </ac:picMkLst>
        </pc:picChg>
      </pc:sldChg>
      <pc:sldChg chg="delSp add mod delAnim modShow">
        <pc:chgData name="Spychalla, Lydia Kate" userId="14f03143-925a-43db-a10e-0ae522b1aebd" providerId="ADAL" clId="{F9A8FB41-DD37-4C0F-A304-748A31A7A739}" dt="2025-11-13T21:41:57.574" v="4616" actId="729"/>
        <pc:sldMkLst>
          <pc:docMk/>
          <pc:sldMk cId="3885048424" sldId="432"/>
        </pc:sldMkLst>
      </pc:sldChg>
    </pc:docChg>
  </pc:docChgLst>
  <pc:docChgLst>
    <pc:chgData name="Spychalla, Lydia Kate" userId="S::lks5850@psu.edu::14f03143-925a-43db-a10e-0ae522b1aebd" providerId="AD" clId="Web-{CF09BC55-E63C-0C5E-F595-F5505762DEFC}"/>
    <pc:docChg chg="addSld delSld modSld sldOrd">
      <pc:chgData name="Spychalla, Lydia Kate" userId="S::lks5850@psu.edu::14f03143-925a-43db-a10e-0ae522b1aebd" providerId="AD" clId="Web-{CF09BC55-E63C-0C5E-F595-F5505762DEFC}" dt="2025-11-07T16:35:12.827" v="1290"/>
      <pc:docMkLst>
        <pc:docMk/>
      </pc:docMkLst>
      <pc:sldChg chg="modNotes">
        <pc:chgData name="Spychalla, Lydia Kate" userId="S::lks5850@psu.edu::14f03143-925a-43db-a10e-0ae522b1aebd" providerId="AD" clId="Web-{CF09BC55-E63C-0C5E-F595-F5505762DEFC}" dt="2025-11-07T15:54:46.556" v="328"/>
        <pc:sldMkLst>
          <pc:docMk/>
          <pc:sldMk cId="963278962" sldId="259"/>
        </pc:sldMkLst>
      </pc:sldChg>
      <pc:sldChg chg="modNotes">
        <pc:chgData name="Spychalla, Lydia Kate" userId="S::lks5850@psu.edu::14f03143-925a-43db-a10e-0ae522b1aebd" providerId="AD" clId="Web-{CF09BC55-E63C-0C5E-F595-F5505762DEFC}" dt="2025-11-07T15:46:04.532" v="72"/>
        <pc:sldMkLst>
          <pc:docMk/>
          <pc:sldMk cId="2168417254" sldId="263"/>
        </pc:sldMkLst>
      </pc:sldChg>
      <pc:sldChg chg="modNotes">
        <pc:chgData name="Spychalla, Lydia Kate" userId="S::lks5850@psu.edu::14f03143-925a-43db-a10e-0ae522b1aebd" providerId="AD" clId="Web-{CF09BC55-E63C-0C5E-F595-F5505762DEFC}" dt="2025-11-07T15:50:26.392" v="168"/>
        <pc:sldMkLst>
          <pc:docMk/>
          <pc:sldMk cId="4131526485" sldId="264"/>
        </pc:sldMkLst>
      </pc:sldChg>
      <pc:sldChg chg="modSp">
        <pc:chgData name="Spychalla, Lydia Kate" userId="S::lks5850@psu.edu::14f03143-925a-43db-a10e-0ae522b1aebd" providerId="AD" clId="Web-{CF09BC55-E63C-0C5E-F595-F5505762DEFC}" dt="2025-11-07T15:56:29.339" v="360" actId="1076"/>
        <pc:sldMkLst>
          <pc:docMk/>
          <pc:sldMk cId="4254019127" sldId="271"/>
        </pc:sldMkLst>
        <pc:spChg chg="mod">
          <ac:chgData name="Spychalla, Lydia Kate" userId="S::lks5850@psu.edu::14f03143-925a-43db-a10e-0ae522b1aebd" providerId="AD" clId="Web-{CF09BC55-E63C-0C5E-F595-F5505762DEFC}" dt="2025-11-07T15:55:15.651" v="330" actId="20577"/>
          <ac:spMkLst>
            <pc:docMk/>
            <pc:sldMk cId="4254019127" sldId="271"/>
            <ac:spMk id="3" creationId="{58093B87-BE66-CE9F-FDA0-E333C5C830AB}"/>
          </ac:spMkLst>
        </pc:spChg>
      </pc:sldChg>
      <pc:sldChg chg="modSp modNotes">
        <pc:chgData name="Spychalla, Lydia Kate" userId="S::lks5850@psu.edu::14f03143-925a-43db-a10e-0ae522b1aebd" providerId="AD" clId="Web-{CF09BC55-E63C-0C5E-F595-F5505762DEFC}" dt="2025-11-07T16:10:10.444" v="659"/>
        <pc:sldMkLst>
          <pc:docMk/>
          <pc:sldMk cId="1362463641" sldId="351"/>
        </pc:sldMkLst>
      </pc:sldChg>
      <pc:sldChg chg="modNotes">
        <pc:chgData name="Spychalla, Lydia Kate" userId="S::lks5850@psu.edu::14f03143-925a-43db-a10e-0ae522b1aebd" providerId="AD" clId="Web-{CF09BC55-E63C-0C5E-F595-F5505762DEFC}" dt="2025-11-07T16:11:54.744" v="727"/>
        <pc:sldMkLst>
          <pc:docMk/>
          <pc:sldMk cId="2271426869" sldId="355"/>
        </pc:sldMkLst>
      </pc:sldChg>
      <pc:sldChg chg="modNotes">
        <pc:chgData name="Spychalla, Lydia Kate" userId="S::lks5850@psu.edu::14f03143-925a-43db-a10e-0ae522b1aebd" providerId="AD" clId="Web-{CF09BC55-E63C-0C5E-F595-F5505762DEFC}" dt="2025-11-07T16:29:09.197" v="1152"/>
        <pc:sldMkLst>
          <pc:docMk/>
          <pc:sldMk cId="2192680893" sldId="365"/>
        </pc:sldMkLst>
      </pc:sldChg>
      <pc:sldChg chg="modNotes">
        <pc:chgData name="Spychalla, Lydia Kate" userId="S::lks5850@psu.edu::14f03143-925a-43db-a10e-0ae522b1aebd" providerId="AD" clId="Web-{CF09BC55-E63C-0C5E-F595-F5505762DEFC}" dt="2025-11-07T16:21:57.586" v="879"/>
        <pc:sldMkLst>
          <pc:docMk/>
          <pc:sldMk cId="3272615589" sldId="367"/>
        </pc:sldMkLst>
      </pc:sldChg>
      <pc:sldChg chg="modNotes">
        <pc:chgData name="Spychalla, Lydia Kate" userId="S::lks5850@psu.edu::14f03143-925a-43db-a10e-0ae522b1aebd" providerId="AD" clId="Web-{CF09BC55-E63C-0C5E-F595-F5505762DEFC}" dt="2025-11-07T16:35:12.827" v="1290"/>
        <pc:sldMkLst>
          <pc:docMk/>
          <pc:sldMk cId="4005298502" sldId="373"/>
        </pc:sldMkLst>
      </pc:sldChg>
      <pc:sldChg chg="modSp modNotes">
        <pc:chgData name="Spychalla, Lydia Kate" userId="S::lks5850@psu.edu::14f03143-925a-43db-a10e-0ae522b1aebd" providerId="AD" clId="Web-{CF09BC55-E63C-0C5E-F595-F5505762DEFC}" dt="2025-11-07T16:33:46.279" v="1222"/>
        <pc:sldMkLst>
          <pc:docMk/>
          <pc:sldMk cId="1276144830" sldId="376"/>
        </pc:sldMkLst>
        <pc:spChg chg="mod">
          <ac:chgData name="Spychalla, Lydia Kate" userId="S::lks5850@psu.edu::14f03143-925a-43db-a10e-0ae522b1aebd" providerId="AD" clId="Web-{CF09BC55-E63C-0C5E-F595-F5505762DEFC}" dt="2025-11-07T16:31:47.871" v="1161" actId="20577"/>
          <ac:spMkLst>
            <pc:docMk/>
            <pc:sldMk cId="1276144830" sldId="376"/>
            <ac:spMk id="3" creationId="{F3F0E95D-A354-CE28-4C36-6FAF14B309A8}"/>
          </ac:spMkLst>
        </pc:spChg>
        <pc:spChg chg="mod">
          <ac:chgData name="Spychalla, Lydia Kate" userId="S::lks5850@psu.edu::14f03143-925a-43db-a10e-0ae522b1aebd" providerId="AD" clId="Web-{CF09BC55-E63C-0C5E-F595-F5505762DEFC}" dt="2025-11-07T16:32:39.560" v="1170" actId="20577"/>
          <ac:spMkLst>
            <pc:docMk/>
            <pc:sldMk cId="1276144830" sldId="376"/>
            <ac:spMk id="21" creationId="{D53725EA-E508-2BDE-D981-94864D53B7A5}"/>
          </ac:spMkLst>
        </pc:spChg>
      </pc:sldChg>
    </pc:docChg>
  </pc:docChgLst>
  <pc:docChgLst>
    <pc:chgData name="Spychalla, Lydia Kate" userId="S::lks5850@psu.edu::14f03143-925a-43db-a10e-0ae522b1aebd" providerId="AD" clId="Web-{03869497-F2D9-8119-31B7-9F7A5397BFB8}"/>
    <pc:docChg chg="addSld delSld">
      <pc:chgData name="Spychalla, Lydia Kate" userId="S::lks5850@psu.edu::14f03143-925a-43db-a10e-0ae522b1aebd" providerId="AD" clId="Web-{03869497-F2D9-8119-31B7-9F7A5397BFB8}" dt="2025-12-02T19:02:55.993" v="35"/>
      <pc:docMkLst>
        <pc:docMk/>
      </pc:docMkLst>
      <pc:sldChg chg="del">
        <pc:chgData name="Spychalla, Lydia Kate" userId="S::lks5850@psu.edu::14f03143-925a-43db-a10e-0ae522b1aebd" providerId="AD" clId="Web-{03869497-F2D9-8119-31B7-9F7A5397BFB8}" dt="2025-12-02T19:02:40.383" v="27"/>
        <pc:sldMkLst>
          <pc:docMk/>
          <pc:sldMk cId="2192680893" sldId="365"/>
        </pc:sldMkLst>
      </pc:sldChg>
      <pc:sldChg chg="del">
        <pc:chgData name="Spychalla, Lydia Kate" userId="S::lks5850@psu.edu::14f03143-925a-43db-a10e-0ae522b1aebd" providerId="AD" clId="Web-{03869497-F2D9-8119-31B7-9F7A5397BFB8}" dt="2025-12-02T19:02:01.600" v="18"/>
        <pc:sldMkLst>
          <pc:docMk/>
          <pc:sldMk cId="3365885997" sldId="383"/>
        </pc:sldMkLst>
      </pc:sldChg>
      <pc:sldChg chg="del">
        <pc:chgData name="Spychalla, Lydia Kate" userId="S::lks5850@psu.edu::14f03143-925a-43db-a10e-0ae522b1aebd" providerId="AD" clId="Web-{03869497-F2D9-8119-31B7-9F7A5397BFB8}" dt="2025-12-02T19:02:03.397" v="19"/>
        <pc:sldMkLst>
          <pc:docMk/>
          <pc:sldMk cId="906243112" sldId="384"/>
        </pc:sldMkLst>
      </pc:sldChg>
      <pc:sldChg chg="del">
        <pc:chgData name="Spychalla, Lydia Kate" userId="S::lks5850@psu.edu::14f03143-925a-43db-a10e-0ae522b1aebd" providerId="AD" clId="Web-{03869497-F2D9-8119-31B7-9F7A5397BFB8}" dt="2025-12-02T19:02:40.414" v="29"/>
        <pc:sldMkLst>
          <pc:docMk/>
          <pc:sldMk cId="3773094119" sldId="386"/>
        </pc:sldMkLst>
      </pc:sldChg>
      <pc:sldChg chg="del">
        <pc:chgData name="Spychalla, Lydia Kate" userId="S::lks5850@psu.edu::14f03143-925a-43db-a10e-0ae522b1aebd" providerId="AD" clId="Web-{03869497-F2D9-8119-31B7-9F7A5397BFB8}" dt="2025-12-02T19:02:40.540" v="30"/>
        <pc:sldMkLst>
          <pc:docMk/>
          <pc:sldMk cId="2335231042" sldId="387"/>
        </pc:sldMkLst>
      </pc:sldChg>
      <pc:sldChg chg="del">
        <pc:chgData name="Spychalla, Lydia Kate" userId="S::lks5850@psu.edu::14f03143-925a-43db-a10e-0ae522b1aebd" providerId="AD" clId="Web-{03869497-F2D9-8119-31B7-9F7A5397BFB8}" dt="2025-12-02T19:00:54.251" v="0"/>
        <pc:sldMkLst>
          <pc:docMk/>
          <pc:sldMk cId="3425796796" sldId="389"/>
        </pc:sldMkLst>
      </pc:sldChg>
      <pc:sldChg chg="del">
        <pc:chgData name="Spychalla, Lydia Kate" userId="S::lks5850@psu.edu::14f03143-925a-43db-a10e-0ae522b1aebd" providerId="AD" clId="Web-{03869497-F2D9-8119-31B7-9F7A5397BFB8}" dt="2025-12-02T19:02:40.555" v="31"/>
        <pc:sldMkLst>
          <pc:docMk/>
          <pc:sldMk cId="292155534" sldId="393"/>
        </pc:sldMkLst>
      </pc:sldChg>
      <pc:sldChg chg="del">
        <pc:chgData name="Spychalla, Lydia Kate" userId="S::lks5850@psu.edu::14f03143-925a-43db-a10e-0ae522b1aebd" providerId="AD" clId="Web-{03869497-F2D9-8119-31B7-9F7A5397BFB8}" dt="2025-12-02T19:02:55.993" v="35"/>
        <pc:sldMkLst>
          <pc:docMk/>
          <pc:sldMk cId="3294760462" sldId="400"/>
        </pc:sldMkLst>
      </pc:sldChg>
      <pc:sldChg chg="del">
        <pc:chgData name="Spychalla, Lydia Kate" userId="S::lks5850@psu.edu::14f03143-925a-43db-a10e-0ae522b1aebd" providerId="AD" clId="Web-{03869497-F2D9-8119-31B7-9F7A5397BFB8}" dt="2025-12-02T19:01:44.599" v="9"/>
        <pc:sldMkLst>
          <pc:docMk/>
          <pc:sldMk cId="544425751" sldId="401"/>
        </pc:sldMkLst>
      </pc:sldChg>
      <pc:sldChg chg="del">
        <pc:chgData name="Spychalla, Lydia Kate" userId="S::lks5850@psu.edu::14f03143-925a-43db-a10e-0ae522b1aebd" providerId="AD" clId="Web-{03869497-F2D9-8119-31B7-9F7A5397BFB8}" dt="2025-12-02T19:01:49.083" v="10"/>
        <pc:sldMkLst>
          <pc:docMk/>
          <pc:sldMk cId="3797912792" sldId="402"/>
        </pc:sldMkLst>
      </pc:sldChg>
      <pc:sldChg chg="del">
        <pc:chgData name="Spychalla, Lydia Kate" userId="S::lks5850@psu.edu::14f03143-925a-43db-a10e-0ae522b1aebd" providerId="AD" clId="Web-{03869497-F2D9-8119-31B7-9F7A5397BFB8}" dt="2025-12-02T19:01:49.099" v="11"/>
        <pc:sldMkLst>
          <pc:docMk/>
          <pc:sldMk cId="510075427" sldId="403"/>
        </pc:sldMkLst>
      </pc:sldChg>
      <pc:sldChg chg="del">
        <pc:chgData name="Spychalla, Lydia Kate" userId="S::lks5850@psu.edu::14f03143-925a-43db-a10e-0ae522b1aebd" providerId="AD" clId="Web-{03869497-F2D9-8119-31B7-9F7A5397BFB8}" dt="2025-12-02T19:01:12.643" v="3"/>
        <pc:sldMkLst>
          <pc:docMk/>
          <pc:sldMk cId="3035044456" sldId="404"/>
        </pc:sldMkLst>
      </pc:sldChg>
      <pc:sldChg chg="del">
        <pc:chgData name="Spychalla, Lydia Kate" userId="S::lks5850@psu.edu::14f03143-925a-43db-a10e-0ae522b1aebd" providerId="AD" clId="Web-{03869497-F2D9-8119-31B7-9F7A5397BFB8}" dt="2025-12-02T19:01:17.065" v="5"/>
        <pc:sldMkLst>
          <pc:docMk/>
          <pc:sldMk cId="1818664907" sldId="405"/>
        </pc:sldMkLst>
      </pc:sldChg>
      <pc:sldChg chg="del">
        <pc:chgData name="Spychalla, Lydia Kate" userId="S::lks5850@psu.edu::14f03143-925a-43db-a10e-0ae522b1aebd" providerId="AD" clId="Web-{03869497-F2D9-8119-31B7-9F7A5397BFB8}" dt="2025-12-02T19:01:52.818" v="14"/>
        <pc:sldMkLst>
          <pc:docMk/>
          <pc:sldMk cId="3772868421" sldId="406"/>
        </pc:sldMkLst>
      </pc:sldChg>
      <pc:sldChg chg="del">
        <pc:chgData name="Spychalla, Lydia Kate" userId="S::lks5850@psu.edu::14f03143-925a-43db-a10e-0ae522b1aebd" providerId="AD" clId="Web-{03869497-F2D9-8119-31B7-9F7A5397BFB8}" dt="2025-12-02T19:01:17.097" v="6"/>
        <pc:sldMkLst>
          <pc:docMk/>
          <pc:sldMk cId="4113254234" sldId="408"/>
        </pc:sldMkLst>
      </pc:sldChg>
      <pc:sldChg chg="del">
        <pc:chgData name="Spychalla, Lydia Kate" userId="S::lks5850@psu.edu::14f03143-925a-43db-a10e-0ae522b1aebd" providerId="AD" clId="Web-{03869497-F2D9-8119-31B7-9F7A5397BFB8}" dt="2025-12-02T19:01:09.346" v="1"/>
        <pc:sldMkLst>
          <pc:docMk/>
          <pc:sldMk cId="1326131896" sldId="409"/>
        </pc:sldMkLst>
      </pc:sldChg>
      <pc:sldChg chg="del">
        <pc:chgData name="Spychalla, Lydia Kate" userId="S::lks5850@psu.edu::14f03143-925a-43db-a10e-0ae522b1aebd" providerId="AD" clId="Web-{03869497-F2D9-8119-31B7-9F7A5397BFB8}" dt="2025-12-02T19:01:50.958" v="13"/>
        <pc:sldMkLst>
          <pc:docMk/>
          <pc:sldMk cId="1832070786" sldId="410"/>
        </pc:sldMkLst>
      </pc:sldChg>
      <pc:sldChg chg="del">
        <pc:chgData name="Spychalla, Lydia Kate" userId="S::lks5850@psu.edu::14f03143-925a-43db-a10e-0ae522b1aebd" providerId="AD" clId="Web-{03869497-F2D9-8119-31B7-9F7A5397BFB8}" dt="2025-12-02T19:01:49.114" v="12"/>
        <pc:sldMkLst>
          <pc:docMk/>
          <pc:sldMk cId="2815430568" sldId="411"/>
        </pc:sldMkLst>
      </pc:sldChg>
      <pc:sldChg chg="del">
        <pc:chgData name="Spychalla, Lydia Kate" userId="S::lks5850@psu.edu::14f03143-925a-43db-a10e-0ae522b1aebd" providerId="AD" clId="Web-{03869497-F2D9-8119-31B7-9F7A5397BFB8}" dt="2025-12-02T19:01:40.583" v="7"/>
        <pc:sldMkLst>
          <pc:docMk/>
          <pc:sldMk cId="3556639057" sldId="412"/>
        </pc:sldMkLst>
      </pc:sldChg>
      <pc:sldChg chg="del">
        <pc:chgData name="Spychalla, Lydia Kate" userId="S::lks5850@psu.edu::14f03143-925a-43db-a10e-0ae522b1aebd" providerId="AD" clId="Web-{03869497-F2D9-8119-31B7-9F7A5397BFB8}" dt="2025-12-02T19:01:10.971" v="2"/>
        <pc:sldMkLst>
          <pc:docMk/>
          <pc:sldMk cId="3120378784" sldId="413"/>
        </pc:sldMkLst>
      </pc:sldChg>
      <pc:sldChg chg="del">
        <pc:chgData name="Spychalla, Lydia Kate" userId="S::lks5850@psu.edu::14f03143-925a-43db-a10e-0ae522b1aebd" providerId="AD" clId="Web-{03869497-F2D9-8119-31B7-9F7A5397BFB8}" dt="2025-12-02T19:01:14.659" v="4"/>
        <pc:sldMkLst>
          <pc:docMk/>
          <pc:sldMk cId="973712437" sldId="415"/>
        </pc:sldMkLst>
      </pc:sldChg>
      <pc:sldChg chg="del">
        <pc:chgData name="Spychalla, Lydia Kate" userId="S::lks5850@psu.edu::14f03143-925a-43db-a10e-0ae522b1aebd" providerId="AD" clId="Web-{03869497-F2D9-8119-31B7-9F7A5397BFB8}" dt="2025-12-02T19:02:54.743" v="34"/>
        <pc:sldMkLst>
          <pc:docMk/>
          <pc:sldMk cId="3914152508" sldId="416"/>
        </pc:sldMkLst>
      </pc:sldChg>
      <pc:sldChg chg="del">
        <pc:chgData name="Spychalla, Lydia Kate" userId="S::lks5850@psu.edu::14f03143-925a-43db-a10e-0ae522b1aebd" providerId="AD" clId="Web-{03869497-F2D9-8119-31B7-9F7A5397BFB8}" dt="2025-12-02T19:01:54.099" v="15"/>
        <pc:sldMkLst>
          <pc:docMk/>
          <pc:sldMk cId="2112998780" sldId="417"/>
        </pc:sldMkLst>
      </pc:sldChg>
      <pc:sldChg chg="del">
        <pc:chgData name="Spychalla, Lydia Kate" userId="S::lks5850@psu.edu::14f03143-925a-43db-a10e-0ae522b1aebd" providerId="AD" clId="Web-{03869497-F2D9-8119-31B7-9F7A5397BFB8}" dt="2025-12-02T19:01:57.287" v="16"/>
        <pc:sldMkLst>
          <pc:docMk/>
          <pc:sldMk cId="2018344675" sldId="418"/>
        </pc:sldMkLst>
      </pc:sldChg>
      <pc:sldChg chg="del">
        <pc:chgData name="Spychalla, Lydia Kate" userId="S::lks5850@psu.edu::14f03143-925a-43db-a10e-0ae522b1aebd" providerId="AD" clId="Web-{03869497-F2D9-8119-31B7-9F7A5397BFB8}" dt="2025-12-02T19:01:43.239" v="8"/>
        <pc:sldMkLst>
          <pc:docMk/>
          <pc:sldMk cId="892860000" sldId="419"/>
        </pc:sldMkLst>
      </pc:sldChg>
      <pc:sldChg chg="del">
        <pc:chgData name="Spychalla, Lydia Kate" userId="S::lks5850@psu.edu::14f03143-925a-43db-a10e-0ae522b1aebd" providerId="AD" clId="Web-{03869497-F2D9-8119-31B7-9F7A5397BFB8}" dt="2025-12-02T19:02:04.756" v="20"/>
        <pc:sldMkLst>
          <pc:docMk/>
          <pc:sldMk cId="3707534744" sldId="425"/>
        </pc:sldMkLst>
      </pc:sldChg>
      <pc:sldChg chg="del">
        <pc:chgData name="Spychalla, Lydia Kate" userId="S::lks5850@psu.edu::14f03143-925a-43db-a10e-0ae522b1aebd" providerId="AD" clId="Web-{03869497-F2D9-8119-31B7-9F7A5397BFB8}" dt="2025-12-02T19:02:40.571" v="32"/>
        <pc:sldMkLst>
          <pc:docMk/>
          <pc:sldMk cId="83130572" sldId="427"/>
        </pc:sldMkLst>
      </pc:sldChg>
      <pc:sldChg chg="add del">
        <pc:chgData name="Spychalla, Lydia Kate" userId="S::lks5850@psu.edu::14f03143-925a-43db-a10e-0ae522b1aebd" providerId="AD" clId="Web-{03869497-F2D9-8119-31B7-9F7A5397BFB8}" dt="2025-12-02T19:02:50.259" v="33"/>
        <pc:sldMkLst>
          <pc:docMk/>
          <pc:sldMk cId="4011067372" sldId="430"/>
        </pc:sldMkLst>
      </pc:sldChg>
      <pc:sldChg chg="del">
        <pc:chgData name="Spychalla, Lydia Kate" userId="S::lks5850@psu.edu::14f03143-925a-43db-a10e-0ae522b1aebd" providerId="AD" clId="Web-{03869497-F2D9-8119-31B7-9F7A5397BFB8}" dt="2025-12-02T19:02:40.368" v="26"/>
        <pc:sldMkLst>
          <pc:docMk/>
          <pc:sldMk cId="2647566868" sldId="431"/>
        </pc:sldMkLst>
      </pc:sldChg>
      <pc:sldChg chg="add del">
        <pc:chgData name="Spychalla, Lydia Kate" userId="S::lks5850@psu.edu::14f03143-925a-43db-a10e-0ae522b1aebd" providerId="AD" clId="Web-{03869497-F2D9-8119-31B7-9F7A5397BFB8}" dt="2025-12-02T19:02:40.338" v="25"/>
        <pc:sldMkLst>
          <pc:docMk/>
          <pc:sldMk cId="3885048424" sldId="432"/>
        </pc:sldMkLst>
      </pc:sldChg>
      <pc:sldChg chg="del">
        <pc:chgData name="Spychalla, Lydia Kate" userId="S::lks5850@psu.edu::14f03143-925a-43db-a10e-0ae522b1aebd" providerId="AD" clId="Web-{03869497-F2D9-8119-31B7-9F7A5397BFB8}" dt="2025-12-02T19:02:40.399" v="28"/>
        <pc:sldMkLst>
          <pc:docMk/>
          <pc:sldMk cId="4167183219" sldId="435"/>
        </pc:sldMkLst>
      </pc:sldChg>
      <pc:sldChg chg="del">
        <pc:chgData name="Spychalla, Lydia Kate" userId="S::lks5850@psu.edu::14f03143-925a-43db-a10e-0ae522b1aebd" providerId="AD" clId="Web-{03869497-F2D9-8119-31B7-9F7A5397BFB8}" dt="2025-12-02T19:01:58.631" v="17"/>
        <pc:sldMkLst>
          <pc:docMk/>
          <pc:sldMk cId="4148454179" sldId="439"/>
        </pc:sldMkLst>
      </pc:sldChg>
    </pc:docChg>
  </pc:docChgLst>
  <pc:docChgLst>
    <pc:chgData name="Spychalla, Lydia Kate" userId="S::lks5850@psu.edu::14f03143-925a-43db-a10e-0ae522b1aebd" providerId="AD" clId="Web-{3666A5C3-91FC-598E-5918-C2BA6BF15EC8}"/>
    <pc:docChg chg="modSld">
      <pc:chgData name="Spychalla, Lydia Kate" userId="S::lks5850@psu.edu::14f03143-925a-43db-a10e-0ae522b1aebd" providerId="AD" clId="Web-{3666A5C3-91FC-598E-5918-C2BA6BF15EC8}" dt="2025-11-07T20:32:31.834" v="4" actId="1076"/>
      <pc:docMkLst>
        <pc:docMk/>
      </pc:docMkLst>
      <pc:sldChg chg="modSp">
        <pc:chgData name="Spychalla, Lydia Kate" userId="S::lks5850@psu.edu::14f03143-925a-43db-a10e-0ae522b1aebd" providerId="AD" clId="Web-{3666A5C3-91FC-598E-5918-C2BA6BF15EC8}" dt="2025-11-07T20:32:31.834" v="4" actId="1076"/>
        <pc:sldMkLst>
          <pc:docMk/>
          <pc:sldMk cId="1362463641" sldId="351"/>
        </pc:sldMkLst>
      </pc:sldChg>
    </pc:docChg>
  </pc:docChgLst>
  <pc:docChgLst>
    <pc:chgData name="Spychalla, Lydia Kate" userId="14f03143-925a-43db-a10e-0ae522b1aebd" providerId="ADAL" clId="{A6DA9EB9-3F73-4644-AA5D-D94888A9D7EA}"/>
    <pc:docChg chg="undo custSel addSld delSld modSld sldOrd">
      <pc:chgData name="Spychalla, Lydia Kate" userId="14f03143-925a-43db-a10e-0ae522b1aebd" providerId="ADAL" clId="{A6DA9EB9-3F73-4644-AA5D-D94888A9D7EA}" dt="2025-11-18T09:00:36.051" v="26541"/>
      <pc:docMkLst>
        <pc:docMk/>
      </pc:docMkLst>
      <pc:sldChg chg="addSp delSp modSp mod ord addAnim delAnim modAnim modNotesTx">
        <pc:chgData name="Spychalla, Lydia Kate" userId="14f03143-925a-43db-a10e-0ae522b1aebd" providerId="ADAL" clId="{A6DA9EB9-3F73-4644-AA5D-D94888A9D7EA}" dt="2025-11-17T21:12:55.523" v="26349" actId="20577"/>
        <pc:sldMkLst>
          <pc:docMk/>
          <pc:sldMk cId="963278962" sldId="259"/>
        </pc:sldMkLst>
        <pc:spChg chg="mod">
          <ac:chgData name="Spychalla, Lydia Kate" userId="14f03143-925a-43db-a10e-0ae522b1aebd" providerId="ADAL" clId="{A6DA9EB9-3F73-4644-AA5D-D94888A9D7EA}" dt="2025-11-11T14:41:16.792" v="14349" actId="20577"/>
          <ac:spMkLst>
            <pc:docMk/>
            <pc:sldMk cId="963278962" sldId="259"/>
            <ac:spMk id="2" creationId="{A55DBFA9-9442-190A-A910-022BDEE8C392}"/>
          </ac:spMkLst>
        </pc:spChg>
        <pc:spChg chg="mod">
          <ac:chgData name="Spychalla, Lydia Kate" userId="14f03143-925a-43db-a10e-0ae522b1aebd" providerId="ADAL" clId="{A6DA9EB9-3F73-4644-AA5D-D94888A9D7EA}" dt="2025-11-17T21:12:55.523" v="26349" actId="20577"/>
          <ac:spMkLst>
            <pc:docMk/>
            <pc:sldMk cId="963278962" sldId="259"/>
            <ac:spMk id="3" creationId="{AC968707-E2A2-5152-1582-851B33FE545C}"/>
          </ac:spMkLst>
        </pc:spChg>
        <pc:spChg chg="add mod ord">
          <ac:chgData name="Spychalla, Lydia Kate" userId="14f03143-925a-43db-a10e-0ae522b1aebd" providerId="ADAL" clId="{A6DA9EB9-3F73-4644-AA5D-D94888A9D7EA}" dt="2025-11-11T14:21:07.029" v="14065" actId="207"/>
          <ac:spMkLst>
            <pc:docMk/>
            <pc:sldMk cId="963278962" sldId="259"/>
            <ac:spMk id="4" creationId="{952F7C3C-CFC3-2B5C-9CBE-4AAD41A0116E}"/>
          </ac:spMkLst>
        </pc:spChg>
        <pc:spChg chg="add mod">
          <ac:chgData name="Spychalla, Lydia Kate" userId="14f03143-925a-43db-a10e-0ae522b1aebd" providerId="ADAL" clId="{A6DA9EB9-3F73-4644-AA5D-D94888A9D7EA}" dt="2025-11-10T21:46:00.725" v="13703"/>
          <ac:spMkLst>
            <pc:docMk/>
            <pc:sldMk cId="963278962" sldId="259"/>
            <ac:spMk id="5" creationId="{6CDBE0FE-4AC8-E8AA-3438-7B9803E277A0}"/>
          </ac:spMkLst>
        </pc:spChg>
        <pc:spChg chg="mod">
          <ac:chgData name="Spychalla, Lydia Kate" userId="14f03143-925a-43db-a10e-0ae522b1aebd" providerId="ADAL" clId="{A6DA9EB9-3F73-4644-AA5D-D94888A9D7EA}" dt="2025-11-11T14:39:02.158" v="14314" actId="208"/>
          <ac:spMkLst>
            <pc:docMk/>
            <pc:sldMk cId="963278962" sldId="259"/>
            <ac:spMk id="8" creationId="{0B92F519-FE6C-37CE-2722-1558CA4EF46E}"/>
          </ac:spMkLst>
        </pc:spChg>
        <pc:spChg chg="mod">
          <ac:chgData name="Spychalla, Lydia Kate" userId="14f03143-925a-43db-a10e-0ae522b1aebd" providerId="ADAL" clId="{A6DA9EB9-3F73-4644-AA5D-D94888A9D7EA}" dt="2025-11-11T14:39:05.151" v="14315" actId="208"/>
          <ac:spMkLst>
            <pc:docMk/>
            <pc:sldMk cId="963278962" sldId="259"/>
            <ac:spMk id="9" creationId="{CA48F7E6-37FA-F543-146A-E4B10875EF1F}"/>
          </ac:spMkLst>
        </pc:spChg>
        <pc:spChg chg="add mod">
          <ac:chgData name="Spychalla, Lydia Kate" userId="14f03143-925a-43db-a10e-0ae522b1aebd" providerId="ADAL" clId="{A6DA9EB9-3F73-4644-AA5D-D94888A9D7EA}" dt="2025-11-07T04:31:22.336" v="1554" actId="20577"/>
          <ac:spMkLst>
            <pc:docMk/>
            <pc:sldMk cId="963278962" sldId="259"/>
            <ac:spMk id="10" creationId="{DBEF7BF5-95E0-E66A-4FA8-5F98BD116906}"/>
          </ac:spMkLst>
        </pc:spChg>
        <pc:spChg chg="add mod">
          <ac:chgData name="Spychalla, Lydia Kate" userId="14f03143-925a-43db-a10e-0ae522b1aebd" providerId="ADAL" clId="{A6DA9EB9-3F73-4644-AA5D-D94888A9D7EA}" dt="2025-11-11T16:10:29.925" v="14840" actId="20577"/>
          <ac:spMkLst>
            <pc:docMk/>
            <pc:sldMk cId="963278962" sldId="259"/>
            <ac:spMk id="13" creationId="{C8407372-DC0E-CBCE-AA8E-3B9EDA81C076}"/>
          </ac:spMkLst>
        </pc:spChg>
        <pc:spChg chg="add mod">
          <ac:chgData name="Spychalla, Lydia Kate" userId="14f03143-925a-43db-a10e-0ae522b1aebd" providerId="ADAL" clId="{A6DA9EB9-3F73-4644-AA5D-D94888A9D7EA}" dt="2025-11-07T17:54:38.794" v="4703" actId="113"/>
          <ac:spMkLst>
            <pc:docMk/>
            <pc:sldMk cId="963278962" sldId="259"/>
            <ac:spMk id="14" creationId="{C573265F-E98D-1520-CD79-BBC65B699D61}"/>
          </ac:spMkLst>
        </pc:spChg>
        <pc:picChg chg="mod">
          <ac:chgData name="Spychalla, Lydia Kate" userId="14f03143-925a-43db-a10e-0ae522b1aebd" providerId="ADAL" clId="{A6DA9EB9-3F73-4644-AA5D-D94888A9D7EA}" dt="2025-11-11T14:27:02.239" v="14125" actId="1076"/>
          <ac:picMkLst>
            <pc:docMk/>
            <pc:sldMk cId="963278962" sldId="259"/>
            <ac:picMk id="7" creationId="{4FEB32D2-4EC8-62AA-774F-283E65ADE701}"/>
          </ac:picMkLst>
        </pc:picChg>
      </pc:sldChg>
      <pc:sldChg chg="addSp delSp modSp mod modAnim">
        <pc:chgData name="Spychalla, Lydia Kate" userId="14f03143-925a-43db-a10e-0ae522b1aebd" providerId="ADAL" clId="{A6DA9EB9-3F73-4644-AA5D-D94888A9D7EA}" dt="2025-11-14T18:27:08.452" v="24947" actId="20577"/>
        <pc:sldMkLst>
          <pc:docMk/>
          <pc:sldMk cId="372591679" sldId="260"/>
        </pc:sldMkLst>
        <pc:spChg chg="mod">
          <ac:chgData name="Spychalla, Lydia Kate" userId="14f03143-925a-43db-a10e-0ae522b1aebd" providerId="ADAL" clId="{A6DA9EB9-3F73-4644-AA5D-D94888A9D7EA}" dt="2025-11-11T14:23:25.371" v="14091" actId="207"/>
          <ac:spMkLst>
            <pc:docMk/>
            <pc:sldMk cId="372591679" sldId="260"/>
            <ac:spMk id="2" creationId="{2A1CFC04-FEEF-BBED-D8E2-838E23458A72}"/>
          </ac:spMkLst>
        </pc:spChg>
        <pc:spChg chg="mod">
          <ac:chgData name="Spychalla, Lydia Kate" userId="14f03143-925a-43db-a10e-0ae522b1aebd" providerId="ADAL" clId="{A6DA9EB9-3F73-4644-AA5D-D94888A9D7EA}" dt="2025-11-14T18:27:08.452" v="24947" actId="20577"/>
          <ac:spMkLst>
            <pc:docMk/>
            <pc:sldMk cId="372591679" sldId="260"/>
            <ac:spMk id="3" creationId="{5B576363-6BDC-D287-1253-B96B3A8D9E51}"/>
          </ac:spMkLst>
        </pc:spChg>
        <pc:spChg chg="add mod ord">
          <ac:chgData name="Spychalla, Lydia Kate" userId="14f03143-925a-43db-a10e-0ae522b1aebd" providerId="ADAL" clId="{A6DA9EB9-3F73-4644-AA5D-D94888A9D7EA}" dt="2025-11-10T21:37:23.233" v="13554" actId="207"/>
          <ac:spMkLst>
            <pc:docMk/>
            <pc:sldMk cId="372591679" sldId="260"/>
            <ac:spMk id="4" creationId="{70BFBFC0-FE51-78E9-4E07-6D8A87E8A371}"/>
          </ac:spMkLst>
        </pc:spChg>
        <pc:spChg chg="add mod">
          <ac:chgData name="Spychalla, Lydia Kate" userId="14f03143-925a-43db-a10e-0ae522b1aebd" providerId="ADAL" clId="{A6DA9EB9-3F73-4644-AA5D-D94888A9D7EA}" dt="2025-11-10T21:46:21.222" v="13715"/>
          <ac:spMkLst>
            <pc:docMk/>
            <pc:sldMk cId="372591679" sldId="260"/>
            <ac:spMk id="5" creationId="{9A882165-0802-A950-FB85-A55F24940BA8}"/>
          </ac:spMkLst>
        </pc:spChg>
        <pc:spChg chg="add mod">
          <ac:chgData name="Spychalla, Lydia Kate" userId="14f03143-925a-43db-a10e-0ae522b1aebd" providerId="ADAL" clId="{A6DA9EB9-3F73-4644-AA5D-D94888A9D7EA}" dt="2025-11-11T14:34:44.458" v="14207"/>
          <ac:spMkLst>
            <pc:docMk/>
            <pc:sldMk cId="372591679" sldId="260"/>
            <ac:spMk id="9" creationId="{9FA709CE-6BC9-A459-D05E-B6B676836708}"/>
          </ac:spMkLst>
        </pc:spChg>
        <pc:spChg chg="add mod">
          <ac:chgData name="Spychalla, Lydia Kate" userId="14f03143-925a-43db-a10e-0ae522b1aebd" providerId="ADAL" clId="{A6DA9EB9-3F73-4644-AA5D-D94888A9D7EA}" dt="2025-11-07T04:34:57.530" v="1630" actId="20577"/>
          <ac:spMkLst>
            <pc:docMk/>
            <pc:sldMk cId="372591679" sldId="260"/>
            <ac:spMk id="14" creationId="{83A23886-2C4C-9535-255A-8E145DF169C9}"/>
          </ac:spMkLst>
        </pc:spChg>
        <pc:picChg chg="mod">
          <ac:chgData name="Spychalla, Lydia Kate" userId="14f03143-925a-43db-a10e-0ae522b1aebd" providerId="ADAL" clId="{A6DA9EB9-3F73-4644-AA5D-D94888A9D7EA}" dt="2025-11-11T14:33:14.357" v="14189" actId="14100"/>
          <ac:picMkLst>
            <pc:docMk/>
            <pc:sldMk cId="372591679" sldId="260"/>
            <ac:picMk id="6" creationId="{3A9E0A48-DD52-8542-43B3-B00BCF9C4B05}"/>
          </ac:picMkLst>
        </pc:picChg>
        <pc:picChg chg="mod">
          <ac:chgData name="Spychalla, Lydia Kate" userId="14f03143-925a-43db-a10e-0ae522b1aebd" providerId="ADAL" clId="{A6DA9EB9-3F73-4644-AA5D-D94888A9D7EA}" dt="2025-11-11T14:29:27.206" v="14148" actId="14100"/>
          <ac:picMkLst>
            <pc:docMk/>
            <pc:sldMk cId="372591679" sldId="260"/>
            <ac:picMk id="12" creationId="{50756EED-37EE-38FF-2F0E-602FF70FD05E}"/>
          </ac:picMkLst>
        </pc:picChg>
      </pc:sldChg>
      <pc:sldChg chg="addSp delSp modSp mod modAnim modNotesTx">
        <pc:chgData name="Spychalla, Lydia Kate" userId="14f03143-925a-43db-a10e-0ae522b1aebd" providerId="ADAL" clId="{A6DA9EB9-3F73-4644-AA5D-D94888A9D7EA}" dt="2025-11-18T08:41:35.093" v="26413"/>
        <pc:sldMkLst>
          <pc:docMk/>
          <pc:sldMk cId="2168417254" sldId="263"/>
        </pc:sldMkLst>
        <pc:spChg chg="mod">
          <ac:chgData name="Spychalla, Lydia Kate" userId="14f03143-925a-43db-a10e-0ae522b1aebd" providerId="ADAL" clId="{A6DA9EB9-3F73-4644-AA5D-D94888A9D7EA}" dt="2025-11-11T14:21:47.877" v="14076" actId="207"/>
          <ac:spMkLst>
            <pc:docMk/>
            <pc:sldMk cId="2168417254" sldId="263"/>
            <ac:spMk id="2" creationId="{1895BBAC-4A34-649C-3F1F-AEDF4A82737C}"/>
          </ac:spMkLst>
        </pc:spChg>
        <pc:spChg chg="add mod">
          <ac:chgData name="Spychalla, Lydia Kate" userId="14f03143-925a-43db-a10e-0ae522b1aebd" providerId="ADAL" clId="{A6DA9EB9-3F73-4644-AA5D-D94888A9D7EA}" dt="2025-11-10T21:45:57.290" v="13700"/>
          <ac:spMkLst>
            <pc:docMk/>
            <pc:sldMk cId="2168417254" sldId="263"/>
            <ac:spMk id="4" creationId="{FCE47C5A-A906-39D3-4B98-7311A6D4CB27}"/>
          </ac:spMkLst>
        </pc:spChg>
        <pc:spChg chg="add mod ord">
          <ac:chgData name="Spychalla, Lydia Kate" userId="14f03143-925a-43db-a10e-0ae522b1aebd" providerId="ADAL" clId="{A6DA9EB9-3F73-4644-AA5D-D94888A9D7EA}" dt="2025-11-11T14:21:42.801" v="14075" actId="167"/>
          <ac:spMkLst>
            <pc:docMk/>
            <pc:sldMk cId="2168417254" sldId="263"/>
            <ac:spMk id="6" creationId="{0E43C0B2-E905-2015-6D4D-E33264719BF3}"/>
          </ac:spMkLst>
        </pc:spChg>
        <pc:spChg chg="mod">
          <ac:chgData name="Spychalla, Lydia Kate" userId="14f03143-925a-43db-a10e-0ae522b1aebd" providerId="ADAL" clId="{A6DA9EB9-3F73-4644-AA5D-D94888A9D7EA}" dt="2025-11-11T14:25:59.569" v="14116" actId="1076"/>
          <ac:spMkLst>
            <pc:docMk/>
            <pc:sldMk cId="2168417254" sldId="263"/>
            <ac:spMk id="10" creationId="{20B38B3D-CC3A-710D-4247-E2BFBD5A97C3}"/>
          </ac:spMkLst>
        </pc:spChg>
        <pc:spChg chg="add mod">
          <ac:chgData name="Spychalla, Lydia Kate" userId="14f03143-925a-43db-a10e-0ae522b1aebd" providerId="ADAL" clId="{A6DA9EB9-3F73-4644-AA5D-D94888A9D7EA}" dt="2025-11-07T04:30:49.544" v="1539" actId="20577"/>
          <ac:spMkLst>
            <pc:docMk/>
            <pc:sldMk cId="2168417254" sldId="263"/>
            <ac:spMk id="12" creationId="{2169B7EE-5FED-B384-18BD-C74657FF2E73}"/>
          </ac:spMkLst>
        </pc:spChg>
        <pc:picChg chg="mod">
          <ac:chgData name="Spychalla, Lydia Kate" userId="14f03143-925a-43db-a10e-0ae522b1aebd" providerId="ADAL" clId="{A6DA9EB9-3F73-4644-AA5D-D94888A9D7EA}" dt="2025-11-11T14:30:45.012" v="14162" actId="1076"/>
          <ac:picMkLst>
            <pc:docMk/>
            <pc:sldMk cId="2168417254" sldId="263"/>
            <ac:picMk id="8" creationId="{975CAEF2-9403-B8DE-B566-508BCF5C28AD}"/>
          </ac:picMkLst>
        </pc:picChg>
        <pc:picChg chg="mod">
          <ac:chgData name="Spychalla, Lydia Kate" userId="14f03143-925a-43db-a10e-0ae522b1aebd" providerId="ADAL" clId="{A6DA9EB9-3F73-4644-AA5D-D94888A9D7EA}" dt="2025-11-11T14:26:25.622" v="14118" actId="1076"/>
          <ac:picMkLst>
            <pc:docMk/>
            <pc:sldMk cId="2168417254" sldId="263"/>
            <ac:picMk id="9" creationId="{A1294A3C-99E7-0CEA-980F-546A0DA7D1DE}"/>
          </ac:picMkLst>
        </pc:picChg>
      </pc:sldChg>
      <pc:sldChg chg="addSp delSp modSp mod delAnim modAnim modNotesTx">
        <pc:chgData name="Spychalla, Lydia Kate" userId="14f03143-925a-43db-a10e-0ae522b1aebd" providerId="ADAL" clId="{A6DA9EB9-3F73-4644-AA5D-D94888A9D7EA}" dt="2025-11-11T14:38:55.609" v="14313" actId="207"/>
        <pc:sldMkLst>
          <pc:docMk/>
          <pc:sldMk cId="4131526485" sldId="264"/>
        </pc:sldMkLst>
        <pc:spChg chg="mod">
          <ac:chgData name="Spychalla, Lydia Kate" userId="14f03143-925a-43db-a10e-0ae522b1aebd" providerId="ADAL" clId="{A6DA9EB9-3F73-4644-AA5D-D94888A9D7EA}" dt="2025-11-11T14:21:58.093" v="14078" actId="207"/>
          <ac:spMkLst>
            <pc:docMk/>
            <pc:sldMk cId="4131526485" sldId="264"/>
            <ac:spMk id="2" creationId="{D5538615-FFF3-8C3E-D694-73B44B9F118B}"/>
          </ac:spMkLst>
        </pc:spChg>
        <pc:spChg chg="mod">
          <ac:chgData name="Spychalla, Lydia Kate" userId="14f03143-925a-43db-a10e-0ae522b1aebd" providerId="ADAL" clId="{A6DA9EB9-3F73-4644-AA5D-D94888A9D7EA}" dt="2025-11-11T14:38:55.609" v="14313" actId="207"/>
          <ac:spMkLst>
            <pc:docMk/>
            <pc:sldMk cId="4131526485" sldId="264"/>
            <ac:spMk id="3" creationId="{908E156B-7845-9161-9B25-7E7B3506F655}"/>
          </ac:spMkLst>
        </pc:spChg>
        <pc:spChg chg="add mod">
          <ac:chgData name="Spychalla, Lydia Kate" userId="14f03143-925a-43db-a10e-0ae522b1aebd" providerId="ADAL" clId="{A6DA9EB9-3F73-4644-AA5D-D94888A9D7EA}" dt="2025-11-10T21:45:58.807" v="13702"/>
          <ac:spMkLst>
            <pc:docMk/>
            <pc:sldMk cId="4131526485" sldId="264"/>
            <ac:spMk id="6" creationId="{273722B8-E6E6-8D2F-9990-38AF63786636}"/>
          </ac:spMkLst>
        </pc:spChg>
        <pc:spChg chg="add mod ord">
          <ac:chgData name="Spychalla, Lydia Kate" userId="14f03143-925a-43db-a10e-0ae522b1aebd" providerId="ADAL" clId="{A6DA9EB9-3F73-4644-AA5D-D94888A9D7EA}" dt="2025-11-11T14:21:30.924" v="14068" actId="167"/>
          <ac:spMkLst>
            <pc:docMk/>
            <pc:sldMk cId="4131526485" sldId="264"/>
            <ac:spMk id="7" creationId="{70BDF238-7D3D-C739-7874-A708C89F3053}"/>
          </ac:spMkLst>
        </pc:spChg>
        <pc:spChg chg="add mod">
          <ac:chgData name="Spychalla, Lydia Kate" userId="14f03143-925a-43db-a10e-0ae522b1aebd" providerId="ADAL" clId="{A6DA9EB9-3F73-4644-AA5D-D94888A9D7EA}" dt="2025-11-11T14:34:27.668" v="14201"/>
          <ac:spMkLst>
            <pc:docMk/>
            <pc:sldMk cId="4131526485" sldId="264"/>
            <ac:spMk id="8" creationId="{ECB87608-0672-4B8E-8844-70D0701EE421}"/>
          </ac:spMkLst>
        </pc:spChg>
        <pc:spChg chg="add mod">
          <ac:chgData name="Spychalla, Lydia Kate" userId="14f03143-925a-43db-a10e-0ae522b1aebd" providerId="ADAL" clId="{A6DA9EB9-3F73-4644-AA5D-D94888A9D7EA}" dt="2025-11-07T04:31:05.951" v="1545" actId="20577"/>
          <ac:spMkLst>
            <pc:docMk/>
            <pc:sldMk cId="4131526485" sldId="264"/>
            <ac:spMk id="15" creationId="{7308EBA7-F507-3CC0-6B16-7E3A20D25A13}"/>
          </ac:spMkLst>
        </pc:spChg>
        <pc:picChg chg="mod">
          <ac:chgData name="Spychalla, Lydia Kate" userId="14f03143-925a-43db-a10e-0ae522b1aebd" providerId="ADAL" clId="{A6DA9EB9-3F73-4644-AA5D-D94888A9D7EA}" dt="2025-11-11T14:29:00.595" v="14145" actId="14100"/>
          <ac:picMkLst>
            <pc:docMk/>
            <pc:sldMk cId="4131526485" sldId="264"/>
            <ac:picMk id="5" creationId="{B6D85A8D-1A19-D34E-8817-7E0FED413DB6}"/>
          </ac:picMkLst>
        </pc:picChg>
        <pc:picChg chg="mod">
          <ac:chgData name="Spychalla, Lydia Kate" userId="14f03143-925a-43db-a10e-0ae522b1aebd" providerId="ADAL" clId="{A6DA9EB9-3F73-4644-AA5D-D94888A9D7EA}" dt="2025-11-11T14:32:55.554" v="14186" actId="14100"/>
          <ac:picMkLst>
            <pc:docMk/>
            <pc:sldMk cId="4131526485" sldId="264"/>
            <ac:picMk id="11" creationId="{D5E73B5B-45B7-27B1-3792-FE63DC52DF4B}"/>
          </ac:picMkLst>
        </pc:picChg>
      </pc:sldChg>
      <pc:sldChg chg="addSp delSp modSp mod modAnim">
        <pc:chgData name="Spychalla, Lydia Kate" userId="14f03143-925a-43db-a10e-0ae522b1aebd" providerId="ADAL" clId="{A6DA9EB9-3F73-4644-AA5D-D94888A9D7EA}" dt="2025-11-11T16:12:51.747" v="14844"/>
        <pc:sldMkLst>
          <pc:docMk/>
          <pc:sldMk cId="3191352938" sldId="265"/>
        </pc:sldMkLst>
        <pc:spChg chg="mod">
          <ac:chgData name="Spychalla, Lydia Kate" userId="14f03143-925a-43db-a10e-0ae522b1aebd" providerId="ADAL" clId="{A6DA9EB9-3F73-4644-AA5D-D94888A9D7EA}" dt="2025-11-11T14:21:53.520" v="14077" actId="207"/>
          <ac:spMkLst>
            <pc:docMk/>
            <pc:sldMk cId="3191352938" sldId="265"/>
            <ac:spMk id="2" creationId="{D204B04A-5333-777C-A027-A37D31D2DE3D}"/>
          </ac:spMkLst>
        </pc:spChg>
        <pc:spChg chg="mod">
          <ac:chgData name="Spychalla, Lydia Kate" userId="14f03143-925a-43db-a10e-0ae522b1aebd" providerId="ADAL" clId="{A6DA9EB9-3F73-4644-AA5D-D94888A9D7EA}" dt="2025-11-11T14:38:38.168" v="14310" actId="207"/>
          <ac:spMkLst>
            <pc:docMk/>
            <pc:sldMk cId="3191352938" sldId="265"/>
            <ac:spMk id="7" creationId="{11E7DA8A-4C12-1EA4-8CF8-5F5A7847BDBA}"/>
          </ac:spMkLst>
        </pc:spChg>
        <pc:spChg chg="add mod">
          <ac:chgData name="Spychalla, Lydia Kate" userId="14f03143-925a-43db-a10e-0ae522b1aebd" providerId="ADAL" clId="{A6DA9EB9-3F73-4644-AA5D-D94888A9D7EA}" dt="2025-11-10T21:45:58.083" v="13701"/>
          <ac:spMkLst>
            <pc:docMk/>
            <pc:sldMk cId="3191352938" sldId="265"/>
            <ac:spMk id="8" creationId="{6385608A-18BA-7F25-B913-F90B706EF230}"/>
          </ac:spMkLst>
        </pc:spChg>
        <pc:spChg chg="add mod">
          <ac:chgData name="Spychalla, Lydia Kate" userId="14f03143-925a-43db-a10e-0ae522b1aebd" providerId="ADAL" clId="{A6DA9EB9-3F73-4644-AA5D-D94888A9D7EA}" dt="2025-11-07T04:31:01.161" v="1542" actId="20577"/>
          <ac:spMkLst>
            <pc:docMk/>
            <pc:sldMk cId="3191352938" sldId="265"/>
            <ac:spMk id="10" creationId="{497F6B0F-F321-303D-A0D7-D44810257065}"/>
          </ac:spMkLst>
        </pc:spChg>
        <pc:spChg chg="add mod">
          <ac:chgData name="Spychalla, Lydia Kate" userId="14f03143-925a-43db-a10e-0ae522b1aebd" providerId="ADAL" clId="{A6DA9EB9-3F73-4644-AA5D-D94888A9D7EA}" dt="2025-11-11T14:38:48.937" v="14312" actId="208"/>
          <ac:spMkLst>
            <pc:docMk/>
            <pc:sldMk cId="3191352938" sldId="265"/>
            <ac:spMk id="12" creationId="{AC9B84E7-E796-808A-F4DE-C0FEC0515396}"/>
          </ac:spMkLst>
        </pc:spChg>
        <pc:spChg chg="add mod">
          <ac:chgData name="Spychalla, Lydia Kate" userId="14f03143-925a-43db-a10e-0ae522b1aebd" providerId="ADAL" clId="{A6DA9EB9-3F73-4644-AA5D-D94888A9D7EA}" dt="2025-11-11T14:38:44.035" v="14311" actId="207"/>
          <ac:spMkLst>
            <pc:docMk/>
            <pc:sldMk cId="3191352938" sldId="265"/>
            <ac:spMk id="13" creationId="{1EC36AD3-5B7C-8893-08F4-54ED96661066}"/>
          </ac:spMkLst>
        </pc:spChg>
        <pc:spChg chg="add mod">
          <ac:chgData name="Spychalla, Lydia Kate" userId="14f03143-925a-43db-a10e-0ae522b1aebd" providerId="ADAL" clId="{A6DA9EB9-3F73-4644-AA5D-D94888A9D7EA}" dt="2025-11-11T14:38:44.035" v="14311" actId="207"/>
          <ac:spMkLst>
            <pc:docMk/>
            <pc:sldMk cId="3191352938" sldId="265"/>
            <ac:spMk id="14" creationId="{E87AD7E8-D033-A3BF-B441-D96FB5250DB4}"/>
          </ac:spMkLst>
        </pc:spChg>
        <pc:spChg chg="add mod ord">
          <ac:chgData name="Spychalla, Lydia Kate" userId="14f03143-925a-43db-a10e-0ae522b1aebd" providerId="ADAL" clId="{A6DA9EB9-3F73-4644-AA5D-D94888A9D7EA}" dt="2025-11-11T14:21:35.687" v="14071" actId="167"/>
          <ac:spMkLst>
            <pc:docMk/>
            <pc:sldMk cId="3191352938" sldId="265"/>
            <ac:spMk id="15" creationId="{3F7AAAFD-0F95-A176-1924-6AA68681F8F4}"/>
          </ac:spMkLst>
        </pc:spChg>
        <pc:spChg chg="add mod">
          <ac:chgData name="Spychalla, Lydia Kate" userId="14f03143-925a-43db-a10e-0ae522b1aebd" providerId="ADAL" clId="{A6DA9EB9-3F73-4644-AA5D-D94888A9D7EA}" dt="2025-11-11T14:34:12.782" v="14197"/>
          <ac:spMkLst>
            <pc:docMk/>
            <pc:sldMk cId="3191352938" sldId="265"/>
            <ac:spMk id="16" creationId="{FCA4869C-3FBF-8A9A-74C1-0F32DE7062DE}"/>
          </ac:spMkLst>
        </pc:spChg>
        <pc:picChg chg="mod">
          <ac:chgData name="Spychalla, Lydia Kate" userId="14f03143-925a-43db-a10e-0ae522b1aebd" providerId="ADAL" clId="{A6DA9EB9-3F73-4644-AA5D-D94888A9D7EA}" dt="2025-11-11T14:32:50.097" v="14185" actId="14100"/>
          <ac:picMkLst>
            <pc:docMk/>
            <pc:sldMk cId="3191352938" sldId="265"/>
            <ac:picMk id="3" creationId="{EC4E369B-824A-0CE7-C9F6-1E8CA5F00709}"/>
          </ac:picMkLst>
        </pc:picChg>
        <pc:picChg chg="mod">
          <ac:chgData name="Spychalla, Lydia Kate" userId="14f03143-925a-43db-a10e-0ae522b1aebd" providerId="ADAL" clId="{A6DA9EB9-3F73-4644-AA5D-D94888A9D7EA}" dt="2025-11-11T14:28:54.685" v="14144" actId="14100"/>
          <ac:picMkLst>
            <pc:docMk/>
            <pc:sldMk cId="3191352938" sldId="265"/>
            <ac:picMk id="4" creationId="{E87913C6-91BE-2205-B827-F1C0737072B1}"/>
          </ac:picMkLst>
        </pc:picChg>
        <pc:picChg chg="add mod">
          <ac:chgData name="Spychalla, Lydia Kate" userId="14f03143-925a-43db-a10e-0ae522b1aebd" providerId="ADAL" clId="{A6DA9EB9-3F73-4644-AA5D-D94888A9D7EA}" dt="2025-11-07T17:30:34.212" v="3740" actId="1076"/>
          <ac:picMkLst>
            <pc:docMk/>
            <pc:sldMk cId="3191352938" sldId="265"/>
            <ac:picMk id="11" creationId="{1150855E-1F86-76C3-03F5-5BF81832EB6D}"/>
          </ac:picMkLst>
        </pc:picChg>
      </pc:sldChg>
      <pc:sldChg chg="addSp delSp modSp mod">
        <pc:chgData name="Spychalla, Lydia Kate" userId="14f03143-925a-43db-a10e-0ae522b1aebd" providerId="ADAL" clId="{A6DA9EB9-3F73-4644-AA5D-D94888A9D7EA}" dt="2025-11-11T14:34:33.310" v="14203"/>
        <pc:sldMkLst>
          <pc:docMk/>
          <pc:sldMk cId="2387421785" sldId="269"/>
        </pc:sldMkLst>
        <pc:spChg chg="mod">
          <ac:chgData name="Spychalla, Lydia Kate" userId="14f03143-925a-43db-a10e-0ae522b1aebd" providerId="ADAL" clId="{A6DA9EB9-3F73-4644-AA5D-D94888A9D7EA}" dt="2025-11-11T14:22:12.421" v="14080" actId="207"/>
          <ac:spMkLst>
            <pc:docMk/>
            <pc:sldMk cId="2387421785" sldId="269"/>
            <ac:spMk id="2" creationId="{7798B384-BD0E-9AEC-B5FF-6D4B4F3C50EB}"/>
          </ac:spMkLst>
        </pc:spChg>
        <pc:spChg chg="add mod ord">
          <ac:chgData name="Spychalla, Lydia Kate" userId="14f03143-925a-43db-a10e-0ae522b1aebd" providerId="ADAL" clId="{A6DA9EB9-3F73-4644-AA5D-D94888A9D7EA}" dt="2025-11-11T14:17:08.141" v="14011" actId="207"/>
          <ac:spMkLst>
            <pc:docMk/>
            <pc:sldMk cId="2387421785" sldId="269"/>
            <ac:spMk id="6" creationId="{909B0A22-C29E-C2F1-7A2B-54071B5F274E}"/>
          </ac:spMkLst>
        </pc:spChg>
        <pc:spChg chg="add mod">
          <ac:chgData name="Spychalla, Lydia Kate" userId="14f03143-925a-43db-a10e-0ae522b1aebd" providerId="ADAL" clId="{A6DA9EB9-3F73-4644-AA5D-D94888A9D7EA}" dt="2025-11-10T21:46:02.264" v="13704"/>
          <ac:spMkLst>
            <pc:docMk/>
            <pc:sldMk cId="2387421785" sldId="269"/>
            <ac:spMk id="7" creationId="{23A48B31-CDC9-1557-2A13-4A9867A88A4F}"/>
          </ac:spMkLst>
        </pc:spChg>
        <pc:spChg chg="add mod">
          <ac:chgData name="Spychalla, Lydia Kate" userId="14f03143-925a-43db-a10e-0ae522b1aebd" providerId="ADAL" clId="{A6DA9EB9-3F73-4644-AA5D-D94888A9D7EA}" dt="2025-11-11T14:34:33.310" v="14203"/>
          <ac:spMkLst>
            <pc:docMk/>
            <pc:sldMk cId="2387421785" sldId="269"/>
            <ac:spMk id="10" creationId="{9D4FA6AF-D58E-E715-2325-CBA3B4A984F2}"/>
          </ac:spMkLst>
        </pc:spChg>
        <pc:spChg chg="add mod">
          <ac:chgData name="Spychalla, Lydia Kate" userId="14f03143-925a-43db-a10e-0ae522b1aebd" providerId="ADAL" clId="{A6DA9EB9-3F73-4644-AA5D-D94888A9D7EA}" dt="2025-11-07T04:31:26.710" v="1557" actId="20577"/>
          <ac:spMkLst>
            <pc:docMk/>
            <pc:sldMk cId="2387421785" sldId="269"/>
            <ac:spMk id="11" creationId="{00A53678-100F-C179-B4FD-5F8A2DB812FB}"/>
          </ac:spMkLst>
        </pc:spChg>
        <pc:picChg chg="mod">
          <ac:chgData name="Spychalla, Lydia Kate" userId="14f03143-925a-43db-a10e-0ae522b1aebd" providerId="ADAL" clId="{A6DA9EB9-3F73-4644-AA5D-D94888A9D7EA}" dt="2025-11-11T14:29:13.725" v="14146" actId="14100"/>
          <ac:picMkLst>
            <pc:docMk/>
            <pc:sldMk cId="2387421785" sldId="269"/>
            <ac:picMk id="4" creationId="{63281C24-F80A-C16A-8D75-E2BCB8DEBCF8}"/>
          </ac:picMkLst>
        </pc:picChg>
        <pc:picChg chg="mod">
          <ac:chgData name="Spychalla, Lydia Kate" userId="14f03143-925a-43db-a10e-0ae522b1aebd" providerId="ADAL" clId="{A6DA9EB9-3F73-4644-AA5D-D94888A9D7EA}" dt="2025-11-11T14:33:00.927" v="14187" actId="14100"/>
          <ac:picMkLst>
            <pc:docMk/>
            <pc:sldMk cId="2387421785" sldId="269"/>
            <ac:picMk id="5" creationId="{D201D1A1-67E9-09EC-3324-75EEE5CB495B}"/>
          </ac:picMkLst>
        </pc:picChg>
      </pc:sldChg>
      <pc:sldChg chg="addSp delSp modSp mod addAnim delAnim modAnim">
        <pc:chgData name="Spychalla, Lydia Kate" userId="14f03143-925a-43db-a10e-0ae522b1aebd" providerId="ADAL" clId="{A6DA9EB9-3F73-4644-AA5D-D94888A9D7EA}" dt="2025-11-14T15:51:56.956" v="23691"/>
        <pc:sldMkLst>
          <pc:docMk/>
          <pc:sldMk cId="4254019127" sldId="271"/>
        </pc:sldMkLst>
        <pc:spChg chg="mod">
          <ac:chgData name="Spychalla, Lydia Kate" userId="14f03143-925a-43db-a10e-0ae522b1aebd" providerId="ADAL" clId="{A6DA9EB9-3F73-4644-AA5D-D94888A9D7EA}" dt="2025-11-11T14:22:17.158" v="14081" actId="207"/>
          <ac:spMkLst>
            <pc:docMk/>
            <pc:sldMk cId="4254019127" sldId="271"/>
            <ac:spMk id="2" creationId="{DCFA6E67-ABB7-1D5D-1B6A-00C8E6AC721E}"/>
          </ac:spMkLst>
        </pc:spChg>
        <pc:spChg chg="mod">
          <ac:chgData name="Spychalla, Lydia Kate" userId="14f03143-925a-43db-a10e-0ae522b1aebd" providerId="ADAL" clId="{A6DA9EB9-3F73-4644-AA5D-D94888A9D7EA}" dt="2025-11-11T22:29:10.498" v="17889" actId="21"/>
          <ac:spMkLst>
            <pc:docMk/>
            <pc:sldMk cId="4254019127" sldId="271"/>
            <ac:spMk id="3" creationId="{58093B87-BE66-CE9F-FDA0-E333C5C830AB}"/>
          </ac:spMkLst>
        </pc:spChg>
        <pc:spChg chg="add mod ord">
          <ac:chgData name="Spychalla, Lydia Kate" userId="14f03143-925a-43db-a10e-0ae522b1aebd" providerId="ADAL" clId="{A6DA9EB9-3F73-4644-AA5D-D94888A9D7EA}" dt="2025-11-11T14:17:04.435" v="14010" actId="207"/>
          <ac:spMkLst>
            <pc:docMk/>
            <pc:sldMk cId="4254019127" sldId="271"/>
            <ac:spMk id="4" creationId="{952C556F-B1BF-6CB2-7951-EF12757F343D}"/>
          </ac:spMkLst>
        </pc:spChg>
        <pc:spChg chg="add mod">
          <ac:chgData name="Spychalla, Lydia Kate" userId="14f03143-925a-43db-a10e-0ae522b1aebd" providerId="ADAL" clId="{A6DA9EB9-3F73-4644-AA5D-D94888A9D7EA}" dt="2025-11-11T22:31:51.915" v="17920" actId="1076"/>
          <ac:spMkLst>
            <pc:docMk/>
            <pc:sldMk cId="4254019127" sldId="271"/>
            <ac:spMk id="8" creationId="{0EF2164E-89AB-3854-0B38-EB2CE95F1692}"/>
          </ac:spMkLst>
        </pc:spChg>
        <pc:spChg chg="add mod">
          <ac:chgData name="Spychalla, Lydia Kate" userId="14f03143-925a-43db-a10e-0ae522b1aebd" providerId="ADAL" clId="{A6DA9EB9-3F73-4644-AA5D-D94888A9D7EA}" dt="2025-11-07T04:31:32.363" v="1560" actId="20577"/>
          <ac:spMkLst>
            <pc:docMk/>
            <pc:sldMk cId="4254019127" sldId="271"/>
            <ac:spMk id="10" creationId="{F595D435-ED1D-0389-6155-8E1C2FDE3213}"/>
          </ac:spMkLst>
        </pc:spChg>
        <pc:spChg chg="add mod">
          <ac:chgData name="Spychalla, Lydia Kate" userId="14f03143-925a-43db-a10e-0ae522b1aebd" providerId="ADAL" clId="{A6DA9EB9-3F73-4644-AA5D-D94888A9D7EA}" dt="2025-11-10T21:46:03.690" v="13705"/>
          <ac:spMkLst>
            <pc:docMk/>
            <pc:sldMk cId="4254019127" sldId="271"/>
            <ac:spMk id="11" creationId="{EC603EA3-ABEB-83B9-DF59-3FC0C89D2424}"/>
          </ac:spMkLst>
        </pc:spChg>
        <pc:spChg chg="add mod">
          <ac:chgData name="Spychalla, Lydia Kate" userId="14f03143-925a-43db-a10e-0ae522b1aebd" providerId="ADAL" clId="{A6DA9EB9-3F73-4644-AA5D-D94888A9D7EA}" dt="2025-11-11T14:34:36.881" v="14205"/>
          <ac:spMkLst>
            <pc:docMk/>
            <pc:sldMk cId="4254019127" sldId="271"/>
            <ac:spMk id="12" creationId="{B6D06419-22E5-1628-EEF1-E8F368BE85A3}"/>
          </ac:spMkLst>
        </pc:spChg>
        <pc:picChg chg="mod">
          <ac:chgData name="Spychalla, Lydia Kate" userId="14f03143-925a-43db-a10e-0ae522b1aebd" providerId="ADAL" clId="{A6DA9EB9-3F73-4644-AA5D-D94888A9D7EA}" dt="2025-11-11T14:33:06.606" v="14188" actId="14100"/>
          <ac:picMkLst>
            <pc:docMk/>
            <pc:sldMk cId="4254019127" sldId="271"/>
            <ac:picMk id="5" creationId="{92DAF3B9-36C9-CF82-8DB6-A0D83581BB78}"/>
          </ac:picMkLst>
        </pc:picChg>
        <pc:picChg chg="mod">
          <ac:chgData name="Spychalla, Lydia Kate" userId="14f03143-925a-43db-a10e-0ae522b1aebd" providerId="ADAL" clId="{A6DA9EB9-3F73-4644-AA5D-D94888A9D7EA}" dt="2025-11-11T14:29:18.733" v="14147" actId="14100"/>
          <ac:picMkLst>
            <pc:docMk/>
            <pc:sldMk cId="4254019127" sldId="271"/>
            <ac:picMk id="6" creationId="{FFF0D892-8FF6-1EBA-07A4-FD7ED2059C93}"/>
          </ac:picMkLst>
        </pc:picChg>
      </pc:sldChg>
      <pc:sldChg chg="addSp delSp modSp mod">
        <pc:chgData name="Spychalla, Lydia Kate" userId="14f03143-925a-43db-a10e-0ae522b1aebd" providerId="ADAL" clId="{A6DA9EB9-3F73-4644-AA5D-D94888A9D7EA}" dt="2025-11-11T14:22:44.278" v="14085" actId="207"/>
        <pc:sldMkLst>
          <pc:docMk/>
          <pc:sldMk cId="2270747388" sldId="349"/>
        </pc:sldMkLst>
        <pc:spChg chg="mod">
          <ac:chgData name="Spychalla, Lydia Kate" userId="14f03143-925a-43db-a10e-0ae522b1aebd" providerId="ADAL" clId="{A6DA9EB9-3F73-4644-AA5D-D94888A9D7EA}" dt="2025-11-11T14:22:44.278" v="14085" actId="207"/>
          <ac:spMkLst>
            <pc:docMk/>
            <pc:sldMk cId="2270747388" sldId="349"/>
            <ac:spMk id="2" creationId="{4565721F-CFE8-AEF3-C635-1AAEB27C353D}"/>
          </ac:spMkLst>
        </pc:spChg>
        <pc:spChg chg="add mod ord">
          <ac:chgData name="Spychalla, Lydia Kate" userId="14f03143-925a-43db-a10e-0ae522b1aebd" providerId="ADAL" clId="{A6DA9EB9-3F73-4644-AA5D-D94888A9D7EA}" dt="2025-11-11T14:16:42.506" v="14005" actId="207"/>
          <ac:spMkLst>
            <pc:docMk/>
            <pc:sldMk cId="2270747388" sldId="349"/>
            <ac:spMk id="6" creationId="{D3AD81C5-8296-183D-49AE-87034D3CC18A}"/>
          </ac:spMkLst>
        </pc:spChg>
        <pc:spChg chg="add mod">
          <ac:chgData name="Spychalla, Lydia Kate" userId="14f03143-925a-43db-a10e-0ae522b1aebd" providerId="ADAL" clId="{A6DA9EB9-3F73-4644-AA5D-D94888A9D7EA}" dt="2025-11-10T21:46:06.983" v="13708"/>
          <ac:spMkLst>
            <pc:docMk/>
            <pc:sldMk cId="2270747388" sldId="349"/>
            <ac:spMk id="7" creationId="{29828131-BCE2-286D-3079-E0405E3BA1B5}"/>
          </ac:spMkLst>
        </pc:spChg>
        <pc:spChg chg="add mod">
          <ac:chgData name="Spychalla, Lydia Kate" userId="14f03143-925a-43db-a10e-0ae522b1aebd" providerId="ADAL" clId="{A6DA9EB9-3F73-4644-AA5D-D94888A9D7EA}" dt="2025-11-07T04:35:42.602" v="1648"/>
          <ac:spMkLst>
            <pc:docMk/>
            <pc:sldMk cId="2270747388" sldId="349"/>
            <ac:spMk id="12" creationId="{28E2C6D9-E589-5FEA-71C6-BD780C04ED5A}"/>
          </ac:spMkLst>
        </pc:spChg>
      </pc:sldChg>
      <pc:sldChg chg="addSp delSp modSp mod addAnim delAnim modAnim">
        <pc:chgData name="Spychalla, Lydia Kate" userId="14f03143-925a-43db-a10e-0ae522b1aebd" providerId="ADAL" clId="{A6DA9EB9-3F73-4644-AA5D-D94888A9D7EA}" dt="2025-11-17T21:11:45.395" v="26333" actId="57"/>
        <pc:sldMkLst>
          <pc:docMk/>
          <pc:sldMk cId="2652587664" sldId="350"/>
        </pc:sldMkLst>
        <pc:spChg chg="mod">
          <ac:chgData name="Spychalla, Lydia Kate" userId="14f03143-925a-43db-a10e-0ae522b1aebd" providerId="ADAL" clId="{A6DA9EB9-3F73-4644-AA5D-D94888A9D7EA}" dt="2025-11-11T14:22:34.040" v="14083" actId="207"/>
          <ac:spMkLst>
            <pc:docMk/>
            <pc:sldMk cId="2652587664" sldId="350"/>
            <ac:spMk id="2" creationId="{B966E1C7-FEBD-93F2-2565-F8F29898AC45}"/>
          </ac:spMkLst>
        </pc:spChg>
        <pc:spChg chg="mod">
          <ac:chgData name="Spychalla, Lydia Kate" userId="14f03143-925a-43db-a10e-0ae522b1aebd" providerId="ADAL" clId="{A6DA9EB9-3F73-4644-AA5D-D94888A9D7EA}" dt="2025-11-14T18:24:38.882" v="24864" actId="403"/>
          <ac:spMkLst>
            <pc:docMk/>
            <pc:sldMk cId="2652587664" sldId="350"/>
            <ac:spMk id="3" creationId="{083487CE-00AE-3B9F-70F8-C7F1B536A2D4}"/>
          </ac:spMkLst>
        </pc:spChg>
        <pc:spChg chg="add mod ord">
          <ac:chgData name="Spychalla, Lydia Kate" userId="14f03143-925a-43db-a10e-0ae522b1aebd" providerId="ADAL" clId="{A6DA9EB9-3F73-4644-AA5D-D94888A9D7EA}" dt="2025-11-11T14:16:50.596" v="14007" actId="207"/>
          <ac:spMkLst>
            <pc:docMk/>
            <pc:sldMk cId="2652587664" sldId="350"/>
            <ac:spMk id="4" creationId="{4B337EEF-9ABD-59C9-8786-213D1F40B02A}"/>
          </ac:spMkLst>
        </pc:spChg>
        <pc:spChg chg="add mod">
          <ac:chgData name="Spychalla, Lydia Kate" userId="14f03143-925a-43db-a10e-0ae522b1aebd" providerId="ADAL" clId="{A6DA9EB9-3F73-4644-AA5D-D94888A9D7EA}" dt="2025-11-10T21:43:52.454" v="13626"/>
          <ac:spMkLst>
            <pc:docMk/>
            <pc:sldMk cId="2652587664" sldId="350"/>
            <ac:spMk id="5" creationId="{9E516EFB-06BB-D33E-DC2E-66EBF05887CD}"/>
          </ac:spMkLst>
        </pc:spChg>
        <pc:spChg chg="add mod">
          <ac:chgData name="Spychalla, Lydia Kate" userId="14f03143-925a-43db-a10e-0ae522b1aebd" providerId="ADAL" clId="{A6DA9EB9-3F73-4644-AA5D-D94888A9D7EA}" dt="2025-11-10T21:46:05.693" v="13707"/>
          <ac:spMkLst>
            <pc:docMk/>
            <pc:sldMk cId="2652587664" sldId="350"/>
            <ac:spMk id="10" creationId="{4F506D27-E195-164C-5725-037915E02544}"/>
          </ac:spMkLst>
        </pc:spChg>
        <pc:spChg chg="add mod">
          <ac:chgData name="Spychalla, Lydia Kate" userId="14f03143-925a-43db-a10e-0ae522b1aebd" providerId="ADAL" clId="{A6DA9EB9-3F73-4644-AA5D-D94888A9D7EA}" dt="2025-11-07T04:31:48.977" v="1569" actId="20577"/>
          <ac:spMkLst>
            <pc:docMk/>
            <pc:sldMk cId="2652587664" sldId="350"/>
            <ac:spMk id="23" creationId="{8A7F0F01-A457-19BE-2B48-9F4931176960}"/>
          </ac:spMkLst>
        </pc:spChg>
        <pc:spChg chg="add mod">
          <ac:chgData name="Spychalla, Lydia Kate" userId="14f03143-925a-43db-a10e-0ae522b1aebd" providerId="ADAL" clId="{A6DA9EB9-3F73-4644-AA5D-D94888A9D7EA}" dt="2025-11-07T18:11:54.153" v="5060"/>
          <ac:spMkLst>
            <pc:docMk/>
            <pc:sldMk cId="2652587664" sldId="350"/>
            <ac:spMk id="24" creationId="{227C3C9C-AF4A-0635-D4F2-8F7747F15821}"/>
          </ac:spMkLst>
        </pc:spChg>
        <pc:spChg chg="add mod">
          <ac:chgData name="Spychalla, Lydia Kate" userId="14f03143-925a-43db-a10e-0ae522b1aebd" providerId="ADAL" clId="{A6DA9EB9-3F73-4644-AA5D-D94888A9D7EA}" dt="2025-11-07T18:11:54.153" v="5060"/>
          <ac:spMkLst>
            <pc:docMk/>
            <pc:sldMk cId="2652587664" sldId="350"/>
            <ac:spMk id="27" creationId="{A2E7AF2D-95BD-BC9B-46F1-52C76FD34BDA}"/>
          </ac:spMkLst>
        </pc:spChg>
        <pc:spChg chg="add mod">
          <ac:chgData name="Spychalla, Lydia Kate" userId="14f03143-925a-43db-a10e-0ae522b1aebd" providerId="ADAL" clId="{A6DA9EB9-3F73-4644-AA5D-D94888A9D7EA}" dt="2025-11-07T18:15:58.806" v="5153"/>
          <ac:spMkLst>
            <pc:docMk/>
            <pc:sldMk cId="2652587664" sldId="350"/>
            <ac:spMk id="30" creationId="{891B5806-B8CA-9414-663C-01433BB7CBEA}"/>
          </ac:spMkLst>
        </pc:spChg>
        <pc:spChg chg="add mod">
          <ac:chgData name="Spychalla, Lydia Kate" userId="14f03143-925a-43db-a10e-0ae522b1aebd" providerId="ADAL" clId="{A6DA9EB9-3F73-4644-AA5D-D94888A9D7EA}" dt="2025-11-17T21:11:45.395" v="26333" actId="57"/>
          <ac:spMkLst>
            <pc:docMk/>
            <pc:sldMk cId="2652587664" sldId="350"/>
            <ac:spMk id="32" creationId="{4D047C7B-4D11-BFC1-4EC9-FBE8ADE563EF}"/>
          </ac:spMkLst>
        </pc:spChg>
        <pc:spChg chg="add mod">
          <ac:chgData name="Spychalla, Lydia Kate" userId="14f03143-925a-43db-a10e-0ae522b1aebd" providerId="ADAL" clId="{A6DA9EB9-3F73-4644-AA5D-D94888A9D7EA}" dt="2025-11-07T18:24:34.571" v="5260"/>
          <ac:spMkLst>
            <pc:docMk/>
            <pc:sldMk cId="2652587664" sldId="350"/>
            <ac:spMk id="34" creationId="{18C88C98-E155-41EC-9842-D507B5C34A53}"/>
          </ac:spMkLst>
        </pc:spChg>
        <pc:spChg chg="add mod">
          <ac:chgData name="Spychalla, Lydia Kate" userId="14f03143-925a-43db-a10e-0ae522b1aebd" providerId="ADAL" clId="{A6DA9EB9-3F73-4644-AA5D-D94888A9D7EA}" dt="2025-11-07T18:24:34.571" v="5260"/>
          <ac:spMkLst>
            <pc:docMk/>
            <pc:sldMk cId="2652587664" sldId="350"/>
            <ac:spMk id="35" creationId="{CB6D1659-13F4-65FC-0430-59D31AC5EBDE}"/>
          </ac:spMkLst>
        </pc:spChg>
        <pc:spChg chg="add mod">
          <ac:chgData name="Spychalla, Lydia Kate" userId="14f03143-925a-43db-a10e-0ae522b1aebd" providerId="ADAL" clId="{A6DA9EB9-3F73-4644-AA5D-D94888A9D7EA}" dt="2025-11-07T18:24:34.571" v="5260"/>
          <ac:spMkLst>
            <pc:docMk/>
            <pc:sldMk cId="2652587664" sldId="350"/>
            <ac:spMk id="36" creationId="{86DAE793-909E-A497-43D0-C3CBDF5B997B}"/>
          </ac:spMkLst>
        </pc:spChg>
        <pc:picChg chg="add mod">
          <ac:chgData name="Spychalla, Lydia Kate" userId="14f03143-925a-43db-a10e-0ae522b1aebd" providerId="ADAL" clId="{A6DA9EB9-3F73-4644-AA5D-D94888A9D7EA}" dt="2025-11-07T18:11:54.153" v="5060"/>
          <ac:picMkLst>
            <pc:docMk/>
            <pc:sldMk cId="2652587664" sldId="350"/>
            <ac:picMk id="25" creationId="{1B2CBCBC-9AA4-FD08-CC47-0607C72883A2}"/>
          </ac:picMkLst>
        </pc:picChg>
        <pc:picChg chg="add mod">
          <ac:chgData name="Spychalla, Lydia Kate" userId="14f03143-925a-43db-a10e-0ae522b1aebd" providerId="ADAL" clId="{A6DA9EB9-3F73-4644-AA5D-D94888A9D7EA}" dt="2025-11-07T18:11:54.153" v="5060"/>
          <ac:picMkLst>
            <pc:docMk/>
            <pc:sldMk cId="2652587664" sldId="350"/>
            <ac:picMk id="26" creationId="{C92A7D6F-7248-8E0C-3DFD-6E980A69D3FC}"/>
          </ac:picMkLst>
        </pc:picChg>
        <pc:picChg chg="add mod">
          <ac:chgData name="Spychalla, Lydia Kate" userId="14f03143-925a-43db-a10e-0ae522b1aebd" providerId="ADAL" clId="{A6DA9EB9-3F73-4644-AA5D-D94888A9D7EA}" dt="2025-11-07T18:15:15.840" v="5149" actId="1037"/>
          <ac:picMkLst>
            <pc:docMk/>
            <pc:sldMk cId="2652587664" sldId="350"/>
            <ac:picMk id="28" creationId="{0A0B29A1-2B3E-11C2-5A89-EC1698AA022B}"/>
          </ac:picMkLst>
        </pc:picChg>
        <pc:picChg chg="add mod">
          <ac:chgData name="Spychalla, Lydia Kate" userId="14f03143-925a-43db-a10e-0ae522b1aebd" providerId="ADAL" clId="{A6DA9EB9-3F73-4644-AA5D-D94888A9D7EA}" dt="2025-11-07T18:15:58.806" v="5153"/>
          <ac:picMkLst>
            <pc:docMk/>
            <pc:sldMk cId="2652587664" sldId="350"/>
            <ac:picMk id="29" creationId="{082A31F4-0656-A45F-8475-0C3E301B1C09}"/>
          </ac:picMkLst>
        </pc:picChg>
        <pc:picChg chg="add mod">
          <ac:chgData name="Spychalla, Lydia Kate" userId="14f03143-925a-43db-a10e-0ae522b1aebd" providerId="ADAL" clId="{A6DA9EB9-3F73-4644-AA5D-D94888A9D7EA}" dt="2025-11-07T18:24:34.571" v="5260"/>
          <ac:picMkLst>
            <pc:docMk/>
            <pc:sldMk cId="2652587664" sldId="350"/>
            <ac:picMk id="33" creationId="{CBF5F39E-7F9D-837E-B90D-FA15A328B804}"/>
          </ac:picMkLst>
        </pc:picChg>
      </pc:sldChg>
      <pc:sldChg chg="addSp delSp modSp mod addAnim delAnim modAnim modNotesTx">
        <pc:chgData name="Spychalla, Lydia Kate" userId="14f03143-925a-43db-a10e-0ae522b1aebd" providerId="ADAL" clId="{A6DA9EB9-3F73-4644-AA5D-D94888A9D7EA}" dt="2025-11-17T21:11:51.647" v="26337" actId="20577"/>
        <pc:sldMkLst>
          <pc:docMk/>
          <pc:sldMk cId="1362463641" sldId="351"/>
        </pc:sldMkLst>
        <pc:spChg chg="mod">
          <ac:chgData name="Spychalla, Lydia Kate" userId="14f03143-925a-43db-a10e-0ae522b1aebd" providerId="ADAL" clId="{A6DA9EB9-3F73-4644-AA5D-D94888A9D7EA}" dt="2025-11-11T14:22:39.975" v="14084" actId="207"/>
          <ac:spMkLst>
            <pc:docMk/>
            <pc:sldMk cId="1362463641" sldId="351"/>
            <ac:spMk id="2" creationId="{4AF9563E-212D-A5E5-78AD-4C528B1B3CF9}"/>
          </ac:spMkLst>
        </pc:spChg>
        <pc:spChg chg="mod">
          <ac:chgData name="Spychalla, Lydia Kate" userId="14f03143-925a-43db-a10e-0ae522b1aebd" providerId="ADAL" clId="{A6DA9EB9-3F73-4644-AA5D-D94888A9D7EA}" dt="2025-11-14T15:56:17.952" v="23752" actId="20577"/>
          <ac:spMkLst>
            <pc:docMk/>
            <pc:sldMk cId="1362463641" sldId="351"/>
            <ac:spMk id="3" creationId="{40D0B9C7-A110-5963-1024-467E4E86AD84}"/>
          </ac:spMkLst>
        </pc:spChg>
        <pc:spChg chg="add mod ord">
          <ac:chgData name="Spychalla, Lydia Kate" userId="14f03143-925a-43db-a10e-0ae522b1aebd" providerId="ADAL" clId="{A6DA9EB9-3F73-4644-AA5D-D94888A9D7EA}" dt="2025-11-11T14:16:47.784" v="14006" actId="207"/>
          <ac:spMkLst>
            <pc:docMk/>
            <pc:sldMk cId="1362463641" sldId="351"/>
            <ac:spMk id="4" creationId="{5507388D-3E42-E5A5-A9F0-0825E26A445E}"/>
          </ac:spMkLst>
        </pc:spChg>
        <pc:spChg chg="add mod">
          <ac:chgData name="Spychalla, Lydia Kate" userId="14f03143-925a-43db-a10e-0ae522b1aebd" providerId="ADAL" clId="{A6DA9EB9-3F73-4644-AA5D-D94888A9D7EA}" dt="2025-11-11T14:16:56.440" v="14008"/>
          <ac:spMkLst>
            <pc:docMk/>
            <pc:sldMk cId="1362463641" sldId="351"/>
            <ac:spMk id="5" creationId="{E30712FD-859E-0075-772A-05D285480D99}"/>
          </ac:spMkLst>
        </pc:spChg>
        <pc:spChg chg="mod">
          <ac:chgData name="Spychalla, Lydia Kate" userId="14f03143-925a-43db-a10e-0ae522b1aebd" providerId="ADAL" clId="{A6DA9EB9-3F73-4644-AA5D-D94888A9D7EA}" dt="2025-11-10T21:43:45.082" v="13624" actId="1076"/>
          <ac:spMkLst>
            <pc:docMk/>
            <pc:sldMk cId="1362463641" sldId="351"/>
            <ac:spMk id="16" creationId="{EB52D5FE-0B91-10DE-0FBB-94CBAE05AFEE}"/>
          </ac:spMkLst>
        </pc:spChg>
        <pc:spChg chg="add mod">
          <ac:chgData name="Spychalla, Lydia Kate" userId="14f03143-925a-43db-a10e-0ae522b1aebd" providerId="ADAL" clId="{A6DA9EB9-3F73-4644-AA5D-D94888A9D7EA}" dt="2025-11-07T04:35:47.473" v="1650" actId="20577"/>
          <ac:spMkLst>
            <pc:docMk/>
            <pc:sldMk cId="1362463641" sldId="351"/>
            <ac:spMk id="27" creationId="{3F142594-BA1B-362A-4CFB-2B6195B6C64A}"/>
          </ac:spMkLst>
        </pc:spChg>
        <pc:spChg chg="add mod">
          <ac:chgData name="Spychalla, Lydia Kate" userId="14f03143-925a-43db-a10e-0ae522b1aebd" providerId="ADAL" clId="{A6DA9EB9-3F73-4644-AA5D-D94888A9D7EA}" dt="2025-11-07T18:12:08.773" v="5062"/>
          <ac:spMkLst>
            <pc:docMk/>
            <pc:sldMk cId="1362463641" sldId="351"/>
            <ac:spMk id="30" creationId="{3AA0CE80-E0FF-2304-4EB2-21905856AC9E}"/>
          </ac:spMkLst>
        </pc:spChg>
        <pc:spChg chg="add mod">
          <ac:chgData name="Spychalla, Lydia Kate" userId="14f03143-925a-43db-a10e-0ae522b1aebd" providerId="ADAL" clId="{A6DA9EB9-3F73-4644-AA5D-D94888A9D7EA}" dt="2025-11-07T18:12:08.773" v="5062"/>
          <ac:spMkLst>
            <pc:docMk/>
            <pc:sldMk cId="1362463641" sldId="351"/>
            <ac:spMk id="34" creationId="{D1FCE936-C816-8BE8-D279-B4F11FABDECE}"/>
          </ac:spMkLst>
        </pc:spChg>
        <pc:spChg chg="add mod">
          <ac:chgData name="Spychalla, Lydia Kate" userId="14f03143-925a-43db-a10e-0ae522b1aebd" providerId="ADAL" clId="{A6DA9EB9-3F73-4644-AA5D-D94888A9D7EA}" dt="2025-11-07T18:12:08.773" v="5062"/>
          <ac:spMkLst>
            <pc:docMk/>
            <pc:sldMk cId="1362463641" sldId="351"/>
            <ac:spMk id="35" creationId="{19FC470B-96F5-562E-F020-F9E86061D3C0}"/>
          </ac:spMkLst>
        </pc:spChg>
        <pc:spChg chg="add mod">
          <ac:chgData name="Spychalla, Lydia Kate" userId="14f03143-925a-43db-a10e-0ae522b1aebd" providerId="ADAL" clId="{A6DA9EB9-3F73-4644-AA5D-D94888A9D7EA}" dt="2025-11-07T18:23:26.741" v="5250"/>
          <ac:spMkLst>
            <pc:docMk/>
            <pc:sldMk cId="1362463641" sldId="351"/>
            <ac:spMk id="37" creationId="{997CBEE4-C4A8-A9D6-F4C0-C9B13955A91B}"/>
          </ac:spMkLst>
        </pc:spChg>
        <pc:spChg chg="add mod">
          <ac:chgData name="Spychalla, Lydia Kate" userId="14f03143-925a-43db-a10e-0ae522b1aebd" providerId="ADAL" clId="{A6DA9EB9-3F73-4644-AA5D-D94888A9D7EA}" dt="2025-11-07T18:24:12.712" v="5256" actId="1076"/>
          <ac:spMkLst>
            <pc:docMk/>
            <pc:sldMk cId="1362463641" sldId="351"/>
            <ac:spMk id="38" creationId="{98B1E3D2-E7A2-B93A-B266-43FD3D7C8FED}"/>
          </ac:spMkLst>
        </pc:spChg>
        <pc:spChg chg="add mod">
          <ac:chgData name="Spychalla, Lydia Kate" userId="14f03143-925a-43db-a10e-0ae522b1aebd" providerId="ADAL" clId="{A6DA9EB9-3F73-4644-AA5D-D94888A9D7EA}" dt="2025-11-07T18:23:26.741" v="5250"/>
          <ac:spMkLst>
            <pc:docMk/>
            <pc:sldMk cId="1362463641" sldId="351"/>
            <ac:spMk id="40" creationId="{2D6B8F6E-FD66-B4BC-C547-064428E1B9CF}"/>
          </ac:spMkLst>
        </pc:spChg>
        <pc:spChg chg="add mod">
          <ac:chgData name="Spychalla, Lydia Kate" userId="14f03143-925a-43db-a10e-0ae522b1aebd" providerId="ADAL" clId="{A6DA9EB9-3F73-4644-AA5D-D94888A9D7EA}" dt="2025-11-07T18:24:03.303" v="5254" actId="14100"/>
          <ac:spMkLst>
            <pc:docMk/>
            <pc:sldMk cId="1362463641" sldId="351"/>
            <ac:spMk id="41" creationId="{527699E1-27E6-F093-4F50-C713FB201C52}"/>
          </ac:spMkLst>
        </pc:spChg>
        <pc:spChg chg="add mod">
          <ac:chgData name="Spychalla, Lydia Kate" userId="14f03143-925a-43db-a10e-0ae522b1aebd" providerId="ADAL" clId="{A6DA9EB9-3F73-4644-AA5D-D94888A9D7EA}" dt="2025-11-17T21:11:51.647" v="26337" actId="20577"/>
          <ac:spMkLst>
            <pc:docMk/>
            <pc:sldMk cId="1362463641" sldId="351"/>
            <ac:spMk id="44" creationId="{8B285094-E7DF-6A26-172C-3C1DB769524F}"/>
          </ac:spMkLst>
        </pc:spChg>
        <pc:picChg chg="add mod">
          <ac:chgData name="Spychalla, Lydia Kate" userId="14f03143-925a-43db-a10e-0ae522b1aebd" providerId="ADAL" clId="{A6DA9EB9-3F73-4644-AA5D-D94888A9D7EA}" dt="2025-11-07T18:12:08.773" v="5062"/>
          <ac:picMkLst>
            <pc:docMk/>
            <pc:sldMk cId="1362463641" sldId="351"/>
            <ac:picMk id="31" creationId="{7C711686-135B-1024-9E75-04F7C858B789}"/>
          </ac:picMkLst>
        </pc:picChg>
        <pc:picChg chg="add mod">
          <ac:chgData name="Spychalla, Lydia Kate" userId="14f03143-925a-43db-a10e-0ae522b1aebd" providerId="ADAL" clId="{A6DA9EB9-3F73-4644-AA5D-D94888A9D7EA}" dt="2025-11-07T18:12:08.773" v="5062"/>
          <ac:picMkLst>
            <pc:docMk/>
            <pc:sldMk cId="1362463641" sldId="351"/>
            <ac:picMk id="32" creationId="{467E049F-E2B1-D537-21F9-1FAA11A500CE}"/>
          </ac:picMkLst>
        </pc:picChg>
        <pc:picChg chg="add mod">
          <ac:chgData name="Spychalla, Lydia Kate" userId="14f03143-925a-43db-a10e-0ae522b1aebd" providerId="ADAL" clId="{A6DA9EB9-3F73-4644-AA5D-D94888A9D7EA}" dt="2025-11-07T18:12:08.773" v="5062"/>
          <ac:picMkLst>
            <pc:docMk/>
            <pc:sldMk cId="1362463641" sldId="351"/>
            <ac:picMk id="33" creationId="{378E80DD-EFA9-3BF4-9564-1E37FAB1C599}"/>
          </ac:picMkLst>
        </pc:picChg>
        <pc:picChg chg="add mod">
          <ac:chgData name="Spychalla, Lydia Kate" userId="14f03143-925a-43db-a10e-0ae522b1aebd" providerId="ADAL" clId="{A6DA9EB9-3F73-4644-AA5D-D94888A9D7EA}" dt="2025-11-07T18:24:09.456" v="5255" actId="1076"/>
          <ac:picMkLst>
            <pc:docMk/>
            <pc:sldMk cId="1362463641" sldId="351"/>
            <ac:picMk id="36" creationId="{D1B37A31-FB56-1203-635C-95CCF4376B2C}"/>
          </ac:picMkLst>
        </pc:picChg>
        <pc:picChg chg="add mod">
          <ac:chgData name="Spychalla, Lydia Kate" userId="14f03143-925a-43db-a10e-0ae522b1aebd" providerId="ADAL" clId="{A6DA9EB9-3F73-4644-AA5D-D94888A9D7EA}" dt="2025-11-07T18:23:26.741" v="5250"/>
          <ac:picMkLst>
            <pc:docMk/>
            <pc:sldMk cId="1362463641" sldId="351"/>
            <ac:picMk id="39" creationId="{DBF29485-5328-F578-A79B-D90229FA4A63}"/>
          </ac:picMkLst>
        </pc:picChg>
        <pc:picChg chg="add mod">
          <ac:chgData name="Spychalla, Lydia Kate" userId="14f03143-925a-43db-a10e-0ae522b1aebd" providerId="ADAL" clId="{A6DA9EB9-3F73-4644-AA5D-D94888A9D7EA}" dt="2025-11-07T18:24:53.667" v="5262" actId="1076"/>
          <ac:picMkLst>
            <pc:docMk/>
            <pc:sldMk cId="1362463641" sldId="351"/>
            <ac:picMk id="42" creationId="{13892694-A063-890F-7D35-740F55A0F0E9}"/>
          </ac:picMkLst>
        </pc:picChg>
      </pc:sldChg>
      <pc:sldChg chg="addSp delSp modSp mod">
        <pc:chgData name="Spychalla, Lydia Kate" userId="14f03143-925a-43db-a10e-0ae522b1aebd" providerId="ADAL" clId="{A6DA9EB9-3F73-4644-AA5D-D94888A9D7EA}" dt="2025-11-11T14:22:47.926" v="14086" actId="207"/>
        <pc:sldMkLst>
          <pc:docMk/>
          <pc:sldMk cId="215871416" sldId="353"/>
        </pc:sldMkLst>
        <pc:spChg chg="mod">
          <ac:chgData name="Spychalla, Lydia Kate" userId="14f03143-925a-43db-a10e-0ae522b1aebd" providerId="ADAL" clId="{A6DA9EB9-3F73-4644-AA5D-D94888A9D7EA}" dt="2025-11-11T14:22:47.926" v="14086" actId="207"/>
          <ac:spMkLst>
            <pc:docMk/>
            <pc:sldMk cId="215871416" sldId="353"/>
            <ac:spMk id="2" creationId="{37938AB3-AE6C-6517-C093-5163C91F280B}"/>
          </ac:spMkLst>
        </pc:spChg>
        <pc:spChg chg="mod">
          <ac:chgData name="Spychalla, Lydia Kate" userId="14f03143-925a-43db-a10e-0ae522b1aebd" providerId="ADAL" clId="{A6DA9EB9-3F73-4644-AA5D-D94888A9D7EA}" dt="2025-11-07T18:35:27.905" v="5406" actId="20577"/>
          <ac:spMkLst>
            <pc:docMk/>
            <pc:sldMk cId="215871416" sldId="353"/>
            <ac:spMk id="3" creationId="{544DF061-45C8-5E84-61F6-41669CE4CB96}"/>
          </ac:spMkLst>
        </pc:spChg>
        <pc:spChg chg="add mod">
          <ac:chgData name="Spychalla, Lydia Kate" userId="14f03143-925a-43db-a10e-0ae522b1aebd" providerId="ADAL" clId="{A6DA9EB9-3F73-4644-AA5D-D94888A9D7EA}" dt="2025-11-07T04:35:38.878" v="1646"/>
          <ac:spMkLst>
            <pc:docMk/>
            <pc:sldMk cId="215871416" sldId="353"/>
            <ac:spMk id="7" creationId="{0E642B44-0ADE-98B9-954E-5AE6DE5E042F}"/>
          </ac:spMkLst>
        </pc:spChg>
        <pc:spChg chg="add mod ord">
          <ac:chgData name="Spychalla, Lydia Kate" userId="14f03143-925a-43db-a10e-0ae522b1aebd" providerId="ADAL" clId="{A6DA9EB9-3F73-4644-AA5D-D94888A9D7EA}" dt="2025-11-11T14:16:38.921" v="14004" actId="207"/>
          <ac:spMkLst>
            <pc:docMk/>
            <pc:sldMk cId="215871416" sldId="353"/>
            <ac:spMk id="14" creationId="{BF8A74BD-CD07-ED02-772D-BE6106442369}"/>
          </ac:spMkLst>
        </pc:spChg>
        <pc:spChg chg="add mod">
          <ac:chgData name="Spychalla, Lydia Kate" userId="14f03143-925a-43db-a10e-0ae522b1aebd" providerId="ADAL" clId="{A6DA9EB9-3F73-4644-AA5D-D94888A9D7EA}" dt="2025-11-10T21:46:09.036" v="13709"/>
          <ac:spMkLst>
            <pc:docMk/>
            <pc:sldMk cId="215871416" sldId="353"/>
            <ac:spMk id="15" creationId="{FF65C24D-A2F7-DCCF-063E-3CC6576AC973}"/>
          </ac:spMkLst>
        </pc:spChg>
      </pc:sldChg>
      <pc:sldChg chg="addSp delSp modSp mod modAnim">
        <pc:chgData name="Spychalla, Lydia Kate" userId="14f03143-925a-43db-a10e-0ae522b1aebd" providerId="ADAL" clId="{A6DA9EB9-3F73-4644-AA5D-D94888A9D7EA}" dt="2025-11-11T22:34:38.807" v="17932" actId="20577"/>
        <pc:sldMkLst>
          <pc:docMk/>
          <pc:sldMk cId="2223768919" sldId="354"/>
        </pc:sldMkLst>
        <pc:spChg chg="mod">
          <ac:chgData name="Spychalla, Lydia Kate" userId="14f03143-925a-43db-a10e-0ae522b1aebd" providerId="ADAL" clId="{A6DA9EB9-3F73-4644-AA5D-D94888A9D7EA}" dt="2025-11-11T14:22:53.020" v="14087" actId="207"/>
          <ac:spMkLst>
            <pc:docMk/>
            <pc:sldMk cId="2223768919" sldId="354"/>
            <ac:spMk id="2" creationId="{2E5FE753-3DDC-0CC8-4349-6CD2233F194D}"/>
          </ac:spMkLst>
        </pc:spChg>
        <pc:spChg chg="mod">
          <ac:chgData name="Spychalla, Lydia Kate" userId="14f03143-925a-43db-a10e-0ae522b1aebd" providerId="ADAL" clId="{A6DA9EB9-3F73-4644-AA5D-D94888A9D7EA}" dt="2025-11-11T22:34:38.807" v="17932" actId="20577"/>
          <ac:spMkLst>
            <pc:docMk/>
            <pc:sldMk cId="2223768919" sldId="354"/>
            <ac:spMk id="3" creationId="{1B665672-5BFB-3497-BB87-A1A2C740F38A}"/>
          </ac:spMkLst>
        </pc:spChg>
        <pc:spChg chg="add mod">
          <ac:chgData name="Spychalla, Lydia Kate" userId="14f03143-925a-43db-a10e-0ae522b1aebd" providerId="ADAL" clId="{A6DA9EB9-3F73-4644-AA5D-D94888A9D7EA}" dt="2025-11-07T04:35:34.016" v="1644"/>
          <ac:spMkLst>
            <pc:docMk/>
            <pc:sldMk cId="2223768919" sldId="354"/>
            <ac:spMk id="8" creationId="{AC0DA91A-3A40-DF0B-3112-6E98FAF3ECA1}"/>
          </ac:spMkLst>
        </pc:spChg>
        <pc:spChg chg="add mod ord">
          <ac:chgData name="Spychalla, Lydia Kate" userId="14f03143-925a-43db-a10e-0ae522b1aebd" providerId="ADAL" clId="{A6DA9EB9-3F73-4644-AA5D-D94888A9D7EA}" dt="2025-11-11T14:16:35.127" v="14003" actId="207"/>
          <ac:spMkLst>
            <pc:docMk/>
            <pc:sldMk cId="2223768919" sldId="354"/>
            <ac:spMk id="14" creationId="{04F93457-C30C-E2A3-D3FA-3E9794099254}"/>
          </ac:spMkLst>
        </pc:spChg>
        <pc:spChg chg="add mod">
          <ac:chgData name="Spychalla, Lydia Kate" userId="14f03143-925a-43db-a10e-0ae522b1aebd" providerId="ADAL" clId="{A6DA9EB9-3F73-4644-AA5D-D94888A9D7EA}" dt="2025-11-10T21:46:10.475" v="13710"/>
          <ac:spMkLst>
            <pc:docMk/>
            <pc:sldMk cId="2223768919" sldId="354"/>
            <ac:spMk id="15" creationId="{F9E6FE17-A6A9-3BAB-F250-74191C1144D3}"/>
          </ac:spMkLst>
        </pc:spChg>
        <pc:picChg chg="add del mod ord">
          <ac:chgData name="Spychalla, Lydia Kate" userId="14f03143-925a-43db-a10e-0ae522b1aebd" providerId="ADAL" clId="{A6DA9EB9-3F73-4644-AA5D-D94888A9D7EA}" dt="2025-11-11T16:17:04.612" v="14900" actId="1036"/>
          <ac:picMkLst>
            <pc:docMk/>
            <pc:sldMk cId="2223768919" sldId="354"/>
            <ac:picMk id="10" creationId="{64083626-935B-0257-8809-7F455745E1F3}"/>
          </ac:picMkLst>
        </pc:picChg>
      </pc:sldChg>
      <pc:sldChg chg="addSp delSp modSp mod modAnim">
        <pc:chgData name="Spychalla, Lydia Kate" userId="14f03143-925a-43db-a10e-0ae522b1aebd" providerId="ADAL" clId="{A6DA9EB9-3F73-4644-AA5D-D94888A9D7EA}" dt="2025-11-14T17:26:23.642" v="24333" actId="404"/>
        <pc:sldMkLst>
          <pc:docMk/>
          <pc:sldMk cId="2271426869" sldId="355"/>
        </pc:sldMkLst>
        <pc:spChg chg="mod">
          <ac:chgData name="Spychalla, Lydia Kate" userId="14f03143-925a-43db-a10e-0ae522b1aebd" providerId="ADAL" clId="{A6DA9EB9-3F73-4644-AA5D-D94888A9D7EA}" dt="2025-11-11T14:23:05.262" v="14090" actId="207"/>
          <ac:spMkLst>
            <pc:docMk/>
            <pc:sldMk cId="2271426869" sldId="355"/>
            <ac:spMk id="2" creationId="{F40AB0E5-C948-8A71-1EF1-8F3D38845CF9}"/>
          </ac:spMkLst>
        </pc:spChg>
        <pc:spChg chg="mod">
          <ac:chgData name="Spychalla, Lydia Kate" userId="14f03143-925a-43db-a10e-0ae522b1aebd" providerId="ADAL" clId="{A6DA9EB9-3F73-4644-AA5D-D94888A9D7EA}" dt="2025-11-11T20:47:42.844" v="15809" actId="20577"/>
          <ac:spMkLst>
            <pc:docMk/>
            <pc:sldMk cId="2271426869" sldId="355"/>
            <ac:spMk id="3" creationId="{4217F943-B234-283B-B59F-B1B378D5117E}"/>
          </ac:spMkLst>
        </pc:spChg>
        <pc:spChg chg="mod">
          <ac:chgData name="Spychalla, Lydia Kate" userId="14f03143-925a-43db-a10e-0ae522b1aebd" providerId="ADAL" clId="{A6DA9EB9-3F73-4644-AA5D-D94888A9D7EA}" dt="2025-11-14T17:26:23.642" v="24333" actId="404"/>
          <ac:spMkLst>
            <pc:docMk/>
            <pc:sldMk cId="2271426869" sldId="355"/>
            <ac:spMk id="7" creationId="{047C4FF8-16DE-1C5C-275C-2EE279B38DC5}"/>
          </ac:spMkLst>
        </pc:spChg>
        <pc:spChg chg="add mod">
          <ac:chgData name="Spychalla, Lydia Kate" userId="14f03143-925a-43db-a10e-0ae522b1aebd" providerId="ADAL" clId="{A6DA9EB9-3F73-4644-AA5D-D94888A9D7EA}" dt="2025-11-07T04:35:22.244" v="1642" actId="1076"/>
          <ac:spMkLst>
            <pc:docMk/>
            <pc:sldMk cId="2271426869" sldId="355"/>
            <ac:spMk id="8" creationId="{E3955244-60AD-CA29-3389-8012635F768A}"/>
          </ac:spMkLst>
        </pc:spChg>
        <pc:spChg chg="add mod ord">
          <ac:chgData name="Spychalla, Lydia Kate" userId="14f03143-925a-43db-a10e-0ae522b1aebd" providerId="ADAL" clId="{A6DA9EB9-3F73-4644-AA5D-D94888A9D7EA}" dt="2025-11-11T20:48:16.550" v="15836" actId="14100"/>
          <ac:spMkLst>
            <pc:docMk/>
            <pc:sldMk cId="2271426869" sldId="355"/>
            <ac:spMk id="11" creationId="{8124EBB2-BF03-76E3-D09E-87CE2AC8EA40}"/>
          </ac:spMkLst>
        </pc:spChg>
        <pc:spChg chg="add mod ord">
          <ac:chgData name="Spychalla, Lydia Kate" userId="14f03143-925a-43db-a10e-0ae522b1aebd" providerId="ADAL" clId="{A6DA9EB9-3F73-4644-AA5D-D94888A9D7EA}" dt="2025-11-11T14:16:25.556" v="14001" actId="207"/>
          <ac:spMkLst>
            <pc:docMk/>
            <pc:sldMk cId="2271426869" sldId="355"/>
            <ac:spMk id="16" creationId="{96DBC7AC-C0A9-192E-6A1B-9F8A605E305E}"/>
          </ac:spMkLst>
        </pc:spChg>
        <pc:spChg chg="add mod">
          <ac:chgData name="Spychalla, Lydia Kate" userId="14f03143-925a-43db-a10e-0ae522b1aebd" providerId="ADAL" clId="{A6DA9EB9-3F73-4644-AA5D-D94888A9D7EA}" dt="2025-11-10T21:46:19.444" v="13714"/>
          <ac:spMkLst>
            <pc:docMk/>
            <pc:sldMk cId="2271426869" sldId="355"/>
            <ac:spMk id="17" creationId="{0EC23CBE-A91D-7EF3-5DC9-1339CAA493AB}"/>
          </ac:spMkLst>
        </pc:spChg>
      </pc:sldChg>
      <pc:sldChg chg="addSp delSp modSp mod addAnim delAnim modAnim">
        <pc:chgData name="Spychalla, Lydia Kate" userId="14f03143-925a-43db-a10e-0ae522b1aebd" providerId="ADAL" clId="{A6DA9EB9-3F73-4644-AA5D-D94888A9D7EA}" dt="2025-11-17T21:11:32.528" v="26327" actId="57"/>
        <pc:sldMkLst>
          <pc:docMk/>
          <pc:sldMk cId="3228042096" sldId="364"/>
        </pc:sldMkLst>
        <pc:spChg chg="mod">
          <ac:chgData name="Spychalla, Lydia Kate" userId="14f03143-925a-43db-a10e-0ae522b1aebd" providerId="ADAL" clId="{A6DA9EB9-3F73-4644-AA5D-D94888A9D7EA}" dt="2025-11-11T14:22:20.883" v="14082" actId="207"/>
          <ac:spMkLst>
            <pc:docMk/>
            <pc:sldMk cId="3228042096" sldId="364"/>
            <ac:spMk id="2" creationId="{1446723F-AEFE-8A8F-BBEC-467E75897E9E}"/>
          </ac:spMkLst>
        </pc:spChg>
        <pc:spChg chg="mod">
          <ac:chgData name="Spychalla, Lydia Kate" userId="14f03143-925a-43db-a10e-0ae522b1aebd" providerId="ADAL" clId="{A6DA9EB9-3F73-4644-AA5D-D94888A9D7EA}" dt="2025-11-14T18:24:54.542" v="24884" actId="20577"/>
          <ac:spMkLst>
            <pc:docMk/>
            <pc:sldMk cId="3228042096" sldId="364"/>
            <ac:spMk id="3" creationId="{030E1952-A56E-9C05-E63A-322F3F4E8F5D}"/>
          </ac:spMkLst>
        </pc:spChg>
        <pc:spChg chg="add mod ord">
          <ac:chgData name="Spychalla, Lydia Kate" userId="14f03143-925a-43db-a10e-0ae522b1aebd" providerId="ADAL" clId="{A6DA9EB9-3F73-4644-AA5D-D94888A9D7EA}" dt="2025-11-11T14:17:00.585" v="14009" actId="207"/>
          <ac:spMkLst>
            <pc:docMk/>
            <pc:sldMk cId="3228042096" sldId="364"/>
            <ac:spMk id="4" creationId="{3EF26E90-B420-AD11-DA24-835D1E8558FE}"/>
          </ac:spMkLst>
        </pc:spChg>
        <pc:spChg chg="add mod">
          <ac:chgData name="Spychalla, Lydia Kate" userId="14f03143-925a-43db-a10e-0ae522b1aebd" providerId="ADAL" clId="{A6DA9EB9-3F73-4644-AA5D-D94888A9D7EA}" dt="2025-11-07T04:35:55.861" v="1652"/>
          <ac:spMkLst>
            <pc:docMk/>
            <pc:sldMk cId="3228042096" sldId="364"/>
            <ac:spMk id="5" creationId="{F9FB5829-6FD0-E75B-A4BF-3DEC85611CFC}"/>
          </ac:spMkLst>
        </pc:spChg>
        <pc:spChg chg="add mod">
          <ac:chgData name="Spychalla, Lydia Kate" userId="14f03143-925a-43db-a10e-0ae522b1aebd" providerId="ADAL" clId="{A6DA9EB9-3F73-4644-AA5D-D94888A9D7EA}" dt="2025-11-10T21:43:56.566" v="13628"/>
          <ac:spMkLst>
            <pc:docMk/>
            <pc:sldMk cId="3228042096" sldId="364"/>
            <ac:spMk id="6" creationId="{B1B60CBC-79AD-DF5E-AEBA-26AD7123E71B}"/>
          </ac:spMkLst>
        </pc:spChg>
        <pc:spChg chg="add mod">
          <ac:chgData name="Spychalla, Lydia Kate" userId="14f03143-925a-43db-a10e-0ae522b1aebd" providerId="ADAL" clId="{A6DA9EB9-3F73-4644-AA5D-D94888A9D7EA}" dt="2025-11-10T21:46:04.620" v="13706"/>
          <ac:spMkLst>
            <pc:docMk/>
            <pc:sldMk cId="3228042096" sldId="364"/>
            <ac:spMk id="7" creationId="{F8E6E262-206E-E3C5-E9C2-2A4F1AF5F9E0}"/>
          </ac:spMkLst>
        </pc:spChg>
        <pc:spChg chg="add mod">
          <ac:chgData name="Spychalla, Lydia Kate" userId="14f03143-925a-43db-a10e-0ae522b1aebd" providerId="ADAL" clId="{A6DA9EB9-3F73-4644-AA5D-D94888A9D7EA}" dt="2025-11-07T18:13:26.874" v="5069" actId="1076"/>
          <ac:spMkLst>
            <pc:docMk/>
            <pc:sldMk cId="3228042096" sldId="364"/>
            <ac:spMk id="34" creationId="{C35BECA6-D08C-381A-D82D-D6D1839757A7}"/>
          </ac:spMkLst>
        </pc:spChg>
        <pc:spChg chg="add mod">
          <ac:chgData name="Spychalla, Lydia Kate" userId="14f03143-925a-43db-a10e-0ae522b1aebd" providerId="ADAL" clId="{A6DA9EB9-3F73-4644-AA5D-D94888A9D7EA}" dt="2025-11-17T21:11:32.528" v="26327" actId="57"/>
          <ac:spMkLst>
            <pc:docMk/>
            <pc:sldMk cId="3228042096" sldId="364"/>
            <ac:spMk id="38" creationId="{BE045469-4E1E-E29C-1884-6907A0CC8FBF}"/>
          </ac:spMkLst>
        </pc:spChg>
        <pc:grpChg chg="add mod">
          <ac:chgData name="Spychalla, Lydia Kate" userId="14f03143-925a-43db-a10e-0ae522b1aebd" providerId="ADAL" clId="{A6DA9EB9-3F73-4644-AA5D-D94888A9D7EA}" dt="2025-11-07T18:12:43.543" v="5064"/>
          <ac:grpSpMkLst>
            <pc:docMk/>
            <pc:sldMk cId="3228042096" sldId="364"/>
            <ac:grpSpMk id="24" creationId="{FBC7E557-AEF0-A7EE-7CE6-80EFBD4EFEDC}"/>
          </ac:grpSpMkLst>
        </pc:grpChg>
        <pc:picChg chg="add mod modCrop">
          <ac:chgData name="Spychalla, Lydia Kate" userId="14f03143-925a-43db-a10e-0ae522b1aebd" providerId="ADAL" clId="{A6DA9EB9-3F73-4644-AA5D-D94888A9D7EA}" dt="2025-11-07T18:10:03.787" v="5038" actId="1076"/>
          <ac:picMkLst>
            <pc:docMk/>
            <pc:sldMk cId="3228042096" sldId="364"/>
            <ac:picMk id="16" creationId="{A368A039-4765-37FA-3555-69040DF4D31A}"/>
          </ac:picMkLst>
        </pc:picChg>
        <pc:picChg chg="add mod">
          <ac:chgData name="Spychalla, Lydia Kate" userId="14f03143-925a-43db-a10e-0ae522b1aebd" providerId="ADAL" clId="{A6DA9EB9-3F73-4644-AA5D-D94888A9D7EA}" dt="2025-11-07T18:14:55.477" v="5141" actId="1076"/>
          <ac:picMkLst>
            <pc:docMk/>
            <pc:sldMk cId="3228042096" sldId="364"/>
            <ac:picMk id="21" creationId="{F9A136C5-66D8-61C2-42F2-9507912BCAF4}"/>
          </ac:picMkLst>
        </pc:picChg>
        <pc:picChg chg="mod">
          <ac:chgData name="Spychalla, Lydia Kate" userId="14f03143-925a-43db-a10e-0ae522b1aebd" providerId="ADAL" clId="{A6DA9EB9-3F73-4644-AA5D-D94888A9D7EA}" dt="2025-11-07T18:12:43.543" v="5064"/>
          <ac:picMkLst>
            <pc:docMk/>
            <pc:sldMk cId="3228042096" sldId="364"/>
            <ac:picMk id="25" creationId="{E19A8BAF-1FE1-7852-5CAD-DEC6A5FF346F}"/>
          </ac:picMkLst>
        </pc:picChg>
        <pc:picChg chg="mod">
          <ac:chgData name="Spychalla, Lydia Kate" userId="14f03143-925a-43db-a10e-0ae522b1aebd" providerId="ADAL" clId="{A6DA9EB9-3F73-4644-AA5D-D94888A9D7EA}" dt="2025-11-07T18:12:43.543" v="5064"/>
          <ac:picMkLst>
            <pc:docMk/>
            <pc:sldMk cId="3228042096" sldId="364"/>
            <ac:picMk id="26" creationId="{4FB43A68-362F-F43E-CA6D-07FC96020571}"/>
          </ac:picMkLst>
        </pc:picChg>
        <pc:picChg chg="mod">
          <ac:chgData name="Spychalla, Lydia Kate" userId="14f03143-925a-43db-a10e-0ae522b1aebd" providerId="ADAL" clId="{A6DA9EB9-3F73-4644-AA5D-D94888A9D7EA}" dt="2025-11-07T18:12:43.543" v="5064"/>
          <ac:picMkLst>
            <pc:docMk/>
            <pc:sldMk cId="3228042096" sldId="364"/>
            <ac:picMk id="27" creationId="{47E64274-B8D9-F0C0-A9D6-5A9C369144A1}"/>
          </ac:picMkLst>
        </pc:picChg>
        <pc:picChg chg="mod">
          <ac:chgData name="Spychalla, Lydia Kate" userId="14f03143-925a-43db-a10e-0ae522b1aebd" providerId="ADAL" clId="{A6DA9EB9-3F73-4644-AA5D-D94888A9D7EA}" dt="2025-11-07T18:12:43.543" v="5064"/>
          <ac:picMkLst>
            <pc:docMk/>
            <pc:sldMk cId="3228042096" sldId="364"/>
            <ac:picMk id="28" creationId="{32E0C919-AF9A-6F25-7391-271ACE88FE12}"/>
          </ac:picMkLst>
        </pc:picChg>
        <pc:picChg chg="mod">
          <ac:chgData name="Spychalla, Lydia Kate" userId="14f03143-925a-43db-a10e-0ae522b1aebd" providerId="ADAL" clId="{A6DA9EB9-3F73-4644-AA5D-D94888A9D7EA}" dt="2025-11-07T18:12:43.543" v="5064"/>
          <ac:picMkLst>
            <pc:docMk/>
            <pc:sldMk cId="3228042096" sldId="364"/>
            <ac:picMk id="29" creationId="{412F40A1-C525-7A59-6A5A-530101112A21}"/>
          </ac:picMkLst>
        </pc:picChg>
        <pc:picChg chg="mod">
          <ac:chgData name="Spychalla, Lydia Kate" userId="14f03143-925a-43db-a10e-0ae522b1aebd" providerId="ADAL" clId="{A6DA9EB9-3F73-4644-AA5D-D94888A9D7EA}" dt="2025-11-07T18:12:43.543" v="5064"/>
          <ac:picMkLst>
            <pc:docMk/>
            <pc:sldMk cId="3228042096" sldId="364"/>
            <ac:picMk id="30" creationId="{AAC326F6-8E35-5588-DA91-22711D2ACA31}"/>
          </ac:picMkLst>
        </pc:picChg>
        <pc:picChg chg="add mod">
          <ac:chgData name="Spychalla, Lydia Kate" userId="14f03143-925a-43db-a10e-0ae522b1aebd" providerId="ADAL" clId="{A6DA9EB9-3F73-4644-AA5D-D94888A9D7EA}" dt="2025-11-07T18:13:14.581" v="5067" actId="1076"/>
          <ac:picMkLst>
            <pc:docMk/>
            <pc:sldMk cId="3228042096" sldId="364"/>
            <ac:picMk id="33" creationId="{A0F4111C-68D1-A52B-7667-6EDB37BE5645}"/>
          </ac:picMkLst>
        </pc:picChg>
        <pc:cxnChg chg="add mod">
          <ac:chgData name="Spychalla, Lydia Kate" userId="14f03143-925a-43db-a10e-0ae522b1aebd" providerId="ADAL" clId="{A6DA9EB9-3F73-4644-AA5D-D94888A9D7EA}" dt="2025-11-07T18:12:43.543" v="5064"/>
          <ac:cxnSpMkLst>
            <pc:docMk/>
            <pc:sldMk cId="3228042096" sldId="364"/>
            <ac:cxnSpMk id="31" creationId="{F449DAAE-FE52-8B52-84CC-3FDE7D6E4F9C}"/>
          </ac:cxnSpMkLst>
        </pc:cxnChg>
        <pc:cxnChg chg="add del mod">
          <ac:chgData name="Spychalla, Lydia Kate" userId="14f03143-925a-43db-a10e-0ae522b1aebd" providerId="ADAL" clId="{A6DA9EB9-3F73-4644-AA5D-D94888A9D7EA}" dt="2025-11-07T18:21:54.103" v="5240" actId="478"/>
          <ac:cxnSpMkLst>
            <pc:docMk/>
            <pc:sldMk cId="3228042096" sldId="364"/>
            <ac:cxnSpMk id="36" creationId="{026E5078-46F2-A54A-2807-B517AEB32B80}"/>
          </ac:cxnSpMkLst>
        </pc:cxnChg>
      </pc:sldChg>
      <pc:sldChg chg="addSp delSp modSp mod ord addAnim delAnim modAnim modShow">
        <pc:chgData name="Spychalla, Lydia Kate" userId="14f03143-925a-43db-a10e-0ae522b1aebd" providerId="ADAL" clId="{A6DA9EB9-3F73-4644-AA5D-D94888A9D7EA}" dt="2025-11-17T21:15:40.777" v="26378"/>
        <pc:sldMkLst>
          <pc:docMk/>
          <pc:sldMk cId="2192680893" sldId="365"/>
        </pc:sldMkLst>
        <pc:spChg chg="mod">
          <ac:chgData name="Spychalla, Lydia Kate" userId="14f03143-925a-43db-a10e-0ae522b1aebd" providerId="ADAL" clId="{A6DA9EB9-3F73-4644-AA5D-D94888A9D7EA}" dt="2025-11-11T14:23:35.701" v="14094" actId="207"/>
          <ac:spMkLst>
            <pc:docMk/>
            <pc:sldMk cId="2192680893" sldId="365"/>
            <ac:spMk id="2" creationId="{F72AA0BB-C83B-B20A-2964-359BFF332E78}"/>
          </ac:spMkLst>
        </pc:spChg>
        <pc:spChg chg="mod">
          <ac:chgData name="Spychalla, Lydia Kate" userId="14f03143-925a-43db-a10e-0ae522b1aebd" providerId="ADAL" clId="{A6DA9EB9-3F73-4644-AA5D-D94888A9D7EA}" dt="2025-11-11T22:10:45.303" v="17154" actId="207"/>
          <ac:spMkLst>
            <pc:docMk/>
            <pc:sldMk cId="2192680893" sldId="365"/>
            <ac:spMk id="3" creationId="{49AC8159-0E0D-44AB-5871-3D7956CD6FE5}"/>
          </ac:spMkLst>
        </pc:spChg>
        <pc:spChg chg="add mod ord">
          <ac:chgData name="Spychalla, Lydia Kate" userId="14f03143-925a-43db-a10e-0ae522b1aebd" providerId="ADAL" clId="{A6DA9EB9-3F73-4644-AA5D-D94888A9D7EA}" dt="2025-11-10T21:37:14.711" v="13551" actId="207"/>
          <ac:spMkLst>
            <pc:docMk/>
            <pc:sldMk cId="2192680893" sldId="365"/>
            <ac:spMk id="4" creationId="{BA9A4C30-B130-AB92-9D3D-612166D17E12}"/>
          </ac:spMkLst>
        </pc:spChg>
        <pc:spChg chg="add mod">
          <ac:chgData name="Spychalla, Lydia Kate" userId="14f03143-925a-43db-a10e-0ae522b1aebd" providerId="ADAL" clId="{A6DA9EB9-3F73-4644-AA5D-D94888A9D7EA}" dt="2025-11-10T21:46:26.331" v="13718"/>
          <ac:spMkLst>
            <pc:docMk/>
            <pc:sldMk cId="2192680893" sldId="365"/>
            <ac:spMk id="5" creationId="{88CE69C6-FE90-1CB9-246C-05E481A9264B}"/>
          </ac:spMkLst>
        </pc:spChg>
        <pc:spChg chg="add mod">
          <ac:chgData name="Spychalla, Lydia Kate" userId="14f03143-925a-43db-a10e-0ae522b1aebd" providerId="ADAL" clId="{A6DA9EB9-3F73-4644-AA5D-D94888A9D7EA}" dt="2025-11-11T14:34:57.310" v="14213"/>
          <ac:spMkLst>
            <pc:docMk/>
            <pc:sldMk cId="2192680893" sldId="365"/>
            <ac:spMk id="10" creationId="{87F1E9E8-9D10-C8AF-45B1-B1F351AC701C}"/>
          </ac:spMkLst>
        </pc:spChg>
        <pc:spChg chg="add mod">
          <ac:chgData name="Spychalla, Lydia Kate" userId="14f03143-925a-43db-a10e-0ae522b1aebd" providerId="ADAL" clId="{A6DA9EB9-3F73-4644-AA5D-D94888A9D7EA}" dt="2025-11-11T22:10:59.413" v="17156" actId="207"/>
          <ac:spMkLst>
            <pc:docMk/>
            <pc:sldMk cId="2192680893" sldId="365"/>
            <ac:spMk id="13" creationId="{94217CF3-13FA-BF76-34FC-8BE135C6E571}"/>
          </ac:spMkLst>
        </pc:spChg>
        <pc:spChg chg="add mod">
          <ac:chgData name="Spychalla, Lydia Kate" userId="14f03143-925a-43db-a10e-0ae522b1aebd" providerId="ADAL" clId="{A6DA9EB9-3F73-4644-AA5D-D94888A9D7EA}" dt="2025-11-11T22:10:26.743" v="17150" actId="208"/>
          <ac:spMkLst>
            <pc:docMk/>
            <pc:sldMk cId="2192680893" sldId="365"/>
            <ac:spMk id="14" creationId="{E2BD6169-FD2C-67A4-DC88-030C70CE364F}"/>
          </ac:spMkLst>
        </pc:spChg>
        <pc:spChg chg="add mod">
          <ac:chgData name="Spychalla, Lydia Kate" userId="14f03143-925a-43db-a10e-0ae522b1aebd" providerId="ADAL" clId="{A6DA9EB9-3F73-4644-AA5D-D94888A9D7EA}" dt="2025-11-11T22:12:13.027" v="17185" actId="1076"/>
          <ac:spMkLst>
            <pc:docMk/>
            <pc:sldMk cId="2192680893" sldId="365"/>
            <ac:spMk id="15" creationId="{DB0C83B0-74BD-38FA-4DB7-39114D6A1A87}"/>
          </ac:spMkLst>
        </pc:spChg>
        <pc:spChg chg="add mod">
          <ac:chgData name="Spychalla, Lydia Kate" userId="14f03143-925a-43db-a10e-0ae522b1aebd" providerId="ADAL" clId="{A6DA9EB9-3F73-4644-AA5D-D94888A9D7EA}" dt="2025-11-11T22:12:26.972" v="17195" actId="1076"/>
          <ac:spMkLst>
            <pc:docMk/>
            <pc:sldMk cId="2192680893" sldId="365"/>
            <ac:spMk id="16" creationId="{B3332E20-28D5-C679-BABC-7438A7F5D39E}"/>
          </ac:spMkLst>
        </pc:spChg>
        <pc:spChg chg="add mod">
          <ac:chgData name="Spychalla, Lydia Kate" userId="14f03143-925a-43db-a10e-0ae522b1aebd" providerId="ADAL" clId="{A6DA9EB9-3F73-4644-AA5D-D94888A9D7EA}" dt="2025-11-07T04:34:40.804" v="1622" actId="20577"/>
          <ac:spMkLst>
            <pc:docMk/>
            <pc:sldMk cId="2192680893" sldId="365"/>
            <ac:spMk id="17" creationId="{1BAE423D-1660-3909-2FF3-225282C0E9DA}"/>
          </ac:spMkLst>
        </pc:spChg>
        <pc:spChg chg="add mod">
          <ac:chgData name="Spychalla, Lydia Kate" userId="14f03143-925a-43db-a10e-0ae522b1aebd" providerId="ADAL" clId="{A6DA9EB9-3F73-4644-AA5D-D94888A9D7EA}" dt="2025-11-11T14:19:55.126" v="14059" actId="208"/>
          <ac:spMkLst>
            <pc:docMk/>
            <pc:sldMk cId="2192680893" sldId="365"/>
            <ac:spMk id="18" creationId="{93B9AC36-7ADB-7A38-4D08-B574EB633276}"/>
          </ac:spMkLst>
        </pc:spChg>
        <pc:picChg chg="mod">
          <ac:chgData name="Spychalla, Lydia Kate" userId="14f03143-925a-43db-a10e-0ae522b1aebd" providerId="ADAL" clId="{A6DA9EB9-3F73-4644-AA5D-D94888A9D7EA}" dt="2025-11-11T14:33:30.827" v="14192" actId="14100"/>
          <ac:picMkLst>
            <pc:docMk/>
            <pc:sldMk cId="2192680893" sldId="365"/>
            <ac:picMk id="6" creationId="{26C14BAC-5602-023B-A66F-4DEB5D1D3C7A}"/>
          </ac:picMkLst>
        </pc:picChg>
        <pc:picChg chg="mod">
          <ac:chgData name="Spychalla, Lydia Kate" userId="14f03143-925a-43db-a10e-0ae522b1aebd" providerId="ADAL" clId="{A6DA9EB9-3F73-4644-AA5D-D94888A9D7EA}" dt="2025-11-11T22:10:19.168" v="17147" actId="1076"/>
          <ac:picMkLst>
            <pc:docMk/>
            <pc:sldMk cId="2192680893" sldId="365"/>
            <ac:picMk id="9" creationId="{B5B2F9EE-1F9C-1177-E8E2-119E73B8151A}"/>
          </ac:picMkLst>
        </pc:picChg>
        <pc:cxnChg chg="add mod">
          <ac:chgData name="Spychalla, Lydia Kate" userId="14f03143-925a-43db-a10e-0ae522b1aebd" providerId="ADAL" clId="{A6DA9EB9-3F73-4644-AA5D-D94888A9D7EA}" dt="2025-11-11T22:09:06.568" v="17107" actId="14100"/>
          <ac:cxnSpMkLst>
            <pc:docMk/>
            <pc:sldMk cId="2192680893" sldId="365"/>
            <ac:cxnSpMk id="11" creationId="{8CC6F8F4-6C11-8D45-6EE1-9674A8AB363A}"/>
          </ac:cxnSpMkLst>
        </pc:cxnChg>
        <pc:cxnChg chg="add mod">
          <ac:chgData name="Spychalla, Lydia Kate" userId="14f03143-925a-43db-a10e-0ae522b1aebd" providerId="ADAL" clId="{A6DA9EB9-3F73-4644-AA5D-D94888A9D7EA}" dt="2025-11-11T22:09:14.154" v="17110" actId="14100"/>
          <ac:cxnSpMkLst>
            <pc:docMk/>
            <pc:sldMk cId="2192680893" sldId="365"/>
            <ac:cxnSpMk id="12" creationId="{94A26B64-7D12-E94F-F755-7C73BDF1A1D3}"/>
          </ac:cxnSpMkLst>
        </pc:cxnChg>
      </pc:sldChg>
      <pc:sldChg chg="addSp delSp modSp mod delAnim modAnim">
        <pc:chgData name="Spychalla, Lydia Kate" userId="14f03143-925a-43db-a10e-0ae522b1aebd" providerId="ADAL" clId="{A6DA9EB9-3F73-4644-AA5D-D94888A9D7EA}" dt="2025-11-14T18:27:18.541" v="24949" actId="20577"/>
        <pc:sldMkLst>
          <pc:docMk/>
          <pc:sldMk cId="3942639036" sldId="366"/>
        </pc:sldMkLst>
        <pc:spChg chg="mod">
          <ac:chgData name="Spychalla, Lydia Kate" userId="14f03143-925a-43db-a10e-0ae522b1aebd" providerId="ADAL" clId="{A6DA9EB9-3F73-4644-AA5D-D94888A9D7EA}" dt="2025-11-11T14:23:28.832" v="14092" actId="207"/>
          <ac:spMkLst>
            <pc:docMk/>
            <pc:sldMk cId="3942639036" sldId="366"/>
            <ac:spMk id="2" creationId="{F60FDA48-F50E-1F93-891A-2F6CD90EA4A6}"/>
          </ac:spMkLst>
        </pc:spChg>
        <pc:spChg chg="mod">
          <ac:chgData name="Spychalla, Lydia Kate" userId="14f03143-925a-43db-a10e-0ae522b1aebd" providerId="ADAL" clId="{A6DA9EB9-3F73-4644-AA5D-D94888A9D7EA}" dt="2025-11-14T18:27:18.541" v="24949" actId="20577"/>
          <ac:spMkLst>
            <pc:docMk/>
            <pc:sldMk cId="3942639036" sldId="366"/>
            <ac:spMk id="3" creationId="{08F21986-2032-6296-E125-1E9EA7F5A64F}"/>
          </ac:spMkLst>
        </pc:spChg>
        <pc:spChg chg="add mod">
          <ac:chgData name="Spychalla, Lydia Kate" userId="14f03143-925a-43db-a10e-0ae522b1aebd" providerId="ADAL" clId="{A6DA9EB9-3F73-4644-AA5D-D94888A9D7EA}" dt="2025-11-07T04:34:53.942" v="1628" actId="20577"/>
          <ac:spMkLst>
            <pc:docMk/>
            <pc:sldMk cId="3942639036" sldId="366"/>
            <ac:spMk id="5" creationId="{066DAD64-51AA-D264-5367-D04D0B35AD89}"/>
          </ac:spMkLst>
        </pc:spChg>
        <pc:spChg chg="add del mod ord">
          <ac:chgData name="Spychalla, Lydia Kate" userId="14f03143-925a-43db-a10e-0ae522b1aebd" providerId="ADAL" clId="{A6DA9EB9-3F73-4644-AA5D-D94888A9D7EA}" dt="2025-11-10T21:36:37.362" v="13538" actId="478"/>
          <ac:spMkLst>
            <pc:docMk/>
            <pc:sldMk cId="3942639036" sldId="366"/>
            <ac:spMk id="9" creationId="{F6467910-9DCA-921C-FED1-44591355CF7C}"/>
          </ac:spMkLst>
        </pc:spChg>
        <pc:spChg chg="add mod ord">
          <ac:chgData name="Spychalla, Lydia Kate" userId="14f03143-925a-43db-a10e-0ae522b1aebd" providerId="ADAL" clId="{A6DA9EB9-3F73-4644-AA5D-D94888A9D7EA}" dt="2025-11-10T21:37:20.616" v="13553" actId="207"/>
          <ac:spMkLst>
            <pc:docMk/>
            <pc:sldMk cId="3942639036" sldId="366"/>
            <ac:spMk id="10" creationId="{2EB48A8A-25F5-7991-8A64-37DE37769331}"/>
          </ac:spMkLst>
        </pc:spChg>
        <pc:spChg chg="add mod">
          <ac:chgData name="Spychalla, Lydia Kate" userId="14f03143-925a-43db-a10e-0ae522b1aebd" providerId="ADAL" clId="{A6DA9EB9-3F73-4644-AA5D-D94888A9D7EA}" dt="2025-11-10T21:46:22.464" v="13716"/>
          <ac:spMkLst>
            <pc:docMk/>
            <pc:sldMk cId="3942639036" sldId="366"/>
            <ac:spMk id="11" creationId="{92209B3B-EA49-0E9D-3720-0027263F4A30}"/>
          </ac:spMkLst>
        </pc:spChg>
        <pc:spChg chg="add mod">
          <ac:chgData name="Spychalla, Lydia Kate" userId="14f03143-925a-43db-a10e-0ae522b1aebd" providerId="ADAL" clId="{A6DA9EB9-3F73-4644-AA5D-D94888A9D7EA}" dt="2025-11-11T14:34:48.239" v="14209"/>
          <ac:spMkLst>
            <pc:docMk/>
            <pc:sldMk cId="3942639036" sldId="366"/>
            <ac:spMk id="12" creationId="{919A2AA9-7151-5B43-8B6D-CAEC8AA9DCE5}"/>
          </ac:spMkLst>
        </pc:spChg>
        <pc:picChg chg="mod">
          <ac:chgData name="Spychalla, Lydia Kate" userId="14f03143-925a-43db-a10e-0ae522b1aebd" providerId="ADAL" clId="{A6DA9EB9-3F73-4644-AA5D-D94888A9D7EA}" dt="2025-11-11T14:29:32.894" v="14149" actId="14100"/>
          <ac:picMkLst>
            <pc:docMk/>
            <pc:sldMk cId="3942639036" sldId="366"/>
            <ac:picMk id="4" creationId="{22085E4D-425C-9E7E-EF15-5DE636E53D60}"/>
          </ac:picMkLst>
        </pc:picChg>
        <pc:picChg chg="mod">
          <ac:chgData name="Spychalla, Lydia Kate" userId="14f03143-925a-43db-a10e-0ae522b1aebd" providerId="ADAL" clId="{A6DA9EB9-3F73-4644-AA5D-D94888A9D7EA}" dt="2025-11-11T14:33:19.674" v="14190" actId="14100"/>
          <ac:picMkLst>
            <pc:docMk/>
            <pc:sldMk cId="3942639036" sldId="366"/>
            <ac:picMk id="6" creationId="{23CF937F-B094-2F4B-2C9E-BD2F8B4B7D83}"/>
          </ac:picMkLst>
        </pc:picChg>
      </pc:sldChg>
      <pc:sldChg chg="addSp delSp modSp mod delAnim modAnim modNotesTx">
        <pc:chgData name="Spychalla, Lydia Kate" userId="14f03143-925a-43db-a10e-0ae522b1aebd" providerId="ADAL" clId="{A6DA9EB9-3F73-4644-AA5D-D94888A9D7EA}" dt="2025-11-14T18:27:11.722" v="24948" actId="20577"/>
        <pc:sldMkLst>
          <pc:docMk/>
          <pc:sldMk cId="3272615589" sldId="367"/>
        </pc:sldMkLst>
        <pc:spChg chg="mod">
          <ac:chgData name="Spychalla, Lydia Kate" userId="14f03143-925a-43db-a10e-0ae522b1aebd" providerId="ADAL" clId="{A6DA9EB9-3F73-4644-AA5D-D94888A9D7EA}" dt="2025-11-11T14:23:32.095" v="14093" actId="207"/>
          <ac:spMkLst>
            <pc:docMk/>
            <pc:sldMk cId="3272615589" sldId="367"/>
            <ac:spMk id="2" creationId="{8E66AABC-C209-A84F-E651-D1BEE91A2D3C}"/>
          </ac:spMkLst>
        </pc:spChg>
        <pc:spChg chg="mod">
          <ac:chgData name="Spychalla, Lydia Kate" userId="14f03143-925a-43db-a10e-0ae522b1aebd" providerId="ADAL" clId="{A6DA9EB9-3F73-4644-AA5D-D94888A9D7EA}" dt="2025-11-14T18:27:11.722" v="24948" actId="20577"/>
          <ac:spMkLst>
            <pc:docMk/>
            <pc:sldMk cId="3272615589" sldId="367"/>
            <ac:spMk id="3" creationId="{1BC64E0F-7642-6C0B-3057-18E2CD06EBC0}"/>
          </ac:spMkLst>
        </pc:spChg>
        <pc:spChg chg="add mod ord">
          <ac:chgData name="Spychalla, Lydia Kate" userId="14f03143-925a-43db-a10e-0ae522b1aebd" providerId="ADAL" clId="{A6DA9EB9-3F73-4644-AA5D-D94888A9D7EA}" dt="2025-11-10T21:37:17.711" v="13552" actId="207"/>
          <ac:spMkLst>
            <pc:docMk/>
            <pc:sldMk cId="3272615589" sldId="367"/>
            <ac:spMk id="4" creationId="{3067BB5A-D58F-5EC6-B1F7-1C6040DDB3EA}"/>
          </ac:spMkLst>
        </pc:spChg>
        <pc:spChg chg="add mod">
          <ac:chgData name="Spychalla, Lydia Kate" userId="14f03143-925a-43db-a10e-0ae522b1aebd" providerId="ADAL" clId="{A6DA9EB9-3F73-4644-AA5D-D94888A9D7EA}" dt="2025-11-10T21:46:23.863" v="13717"/>
          <ac:spMkLst>
            <pc:docMk/>
            <pc:sldMk cId="3272615589" sldId="367"/>
            <ac:spMk id="5" creationId="{98493737-DFE9-E432-E0EE-25483D77F8EA}"/>
          </ac:spMkLst>
        </pc:spChg>
        <pc:spChg chg="add mod">
          <ac:chgData name="Spychalla, Lydia Kate" userId="14f03143-925a-43db-a10e-0ae522b1aebd" providerId="ADAL" clId="{A6DA9EB9-3F73-4644-AA5D-D94888A9D7EA}" dt="2025-11-11T14:34:53.064" v="14211"/>
          <ac:spMkLst>
            <pc:docMk/>
            <pc:sldMk cId="3272615589" sldId="367"/>
            <ac:spMk id="9" creationId="{7BAB7173-FC99-F285-A12D-6838117C15E4}"/>
          </ac:spMkLst>
        </pc:spChg>
        <pc:spChg chg="add mod">
          <ac:chgData name="Spychalla, Lydia Kate" userId="14f03143-925a-43db-a10e-0ae522b1aebd" providerId="ADAL" clId="{A6DA9EB9-3F73-4644-AA5D-D94888A9D7EA}" dt="2025-11-07T04:34:47.953" v="1626" actId="20577"/>
          <ac:spMkLst>
            <pc:docMk/>
            <pc:sldMk cId="3272615589" sldId="367"/>
            <ac:spMk id="12" creationId="{022446A2-FECF-F5B5-7C1D-EE4285816BA1}"/>
          </ac:spMkLst>
        </pc:spChg>
        <pc:picChg chg="mod">
          <ac:chgData name="Spychalla, Lydia Kate" userId="14f03143-925a-43db-a10e-0ae522b1aebd" providerId="ADAL" clId="{A6DA9EB9-3F73-4644-AA5D-D94888A9D7EA}" dt="2025-11-11T14:33:25.176" v="14191" actId="14100"/>
          <ac:picMkLst>
            <pc:docMk/>
            <pc:sldMk cId="3272615589" sldId="367"/>
            <ac:picMk id="6" creationId="{DD5AA95E-86C8-2C3E-A683-202A62091E8E}"/>
          </ac:picMkLst>
        </pc:picChg>
        <pc:picChg chg="mod">
          <ac:chgData name="Spychalla, Lydia Kate" userId="14f03143-925a-43db-a10e-0ae522b1aebd" providerId="ADAL" clId="{A6DA9EB9-3F73-4644-AA5D-D94888A9D7EA}" dt="2025-11-11T14:29:38.355" v="14150" actId="14100"/>
          <ac:picMkLst>
            <pc:docMk/>
            <pc:sldMk cId="3272615589" sldId="367"/>
            <ac:picMk id="10" creationId="{87EF6A39-0ABD-47B5-4256-16F46163B687}"/>
          </ac:picMkLst>
        </pc:picChg>
      </pc:sldChg>
      <pc:sldChg chg="addSp delSp modSp mod ord addAnim delAnim modAnim modNotesTx">
        <pc:chgData name="Spychalla, Lydia Kate" userId="14f03143-925a-43db-a10e-0ae522b1aebd" providerId="ADAL" clId="{A6DA9EB9-3F73-4644-AA5D-D94888A9D7EA}" dt="2025-11-14T19:24:18.150" v="26018" actId="20577"/>
        <pc:sldMkLst>
          <pc:docMk/>
          <pc:sldMk cId="4005298502" sldId="373"/>
        </pc:sldMkLst>
        <pc:spChg chg="mod">
          <ac:chgData name="Spychalla, Lydia Kate" userId="14f03143-925a-43db-a10e-0ae522b1aebd" providerId="ADAL" clId="{A6DA9EB9-3F73-4644-AA5D-D94888A9D7EA}" dt="2025-11-11T22:18:39.299" v="17528" actId="20577"/>
          <ac:spMkLst>
            <pc:docMk/>
            <pc:sldMk cId="4005298502" sldId="373"/>
            <ac:spMk id="2" creationId="{935CD638-1E6C-E968-8097-187DCDA71C1E}"/>
          </ac:spMkLst>
        </pc:spChg>
        <pc:spChg chg="mod ord">
          <ac:chgData name="Spychalla, Lydia Kate" userId="14f03143-925a-43db-a10e-0ae522b1aebd" providerId="ADAL" clId="{A6DA9EB9-3F73-4644-AA5D-D94888A9D7EA}" dt="2025-11-11T22:19:49.534" v="17590" actId="14100"/>
          <ac:spMkLst>
            <pc:docMk/>
            <pc:sldMk cId="4005298502" sldId="373"/>
            <ac:spMk id="3" creationId="{6775ECC5-8112-D382-3F0E-7E6F2CA85552}"/>
          </ac:spMkLst>
        </pc:spChg>
        <pc:spChg chg="mod">
          <ac:chgData name="Spychalla, Lydia Kate" userId="14f03143-925a-43db-a10e-0ae522b1aebd" providerId="ADAL" clId="{A6DA9EB9-3F73-4644-AA5D-D94888A9D7EA}" dt="2025-11-10T21:46:46.278" v="13728" actId="113"/>
          <ac:spMkLst>
            <pc:docMk/>
            <pc:sldMk cId="4005298502" sldId="373"/>
            <ac:spMk id="4" creationId="{2B6C4CCC-4B0E-0390-F800-33879629978A}"/>
          </ac:spMkLst>
        </pc:spChg>
        <pc:spChg chg="mod">
          <ac:chgData name="Spychalla, Lydia Kate" userId="14f03143-925a-43db-a10e-0ae522b1aebd" providerId="ADAL" clId="{A6DA9EB9-3F73-4644-AA5D-D94888A9D7EA}" dt="2025-11-10T21:46:46.278" v="13728" actId="113"/>
          <ac:spMkLst>
            <pc:docMk/>
            <pc:sldMk cId="4005298502" sldId="373"/>
            <ac:spMk id="6" creationId="{E0A3A375-82CF-D885-3418-6EF77F6D1BE8}"/>
          </ac:spMkLst>
        </pc:spChg>
        <pc:spChg chg="mod">
          <ac:chgData name="Spychalla, Lydia Kate" userId="14f03143-925a-43db-a10e-0ae522b1aebd" providerId="ADAL" clId="{A6DA9EB9-3F73-4644-AA5D-D94888A9D7EA}" dt="2025-11-10T16:30:29.019" v="10409" actId="1036"/>
          <ac:spMkLst>
            <pc:docMk/>
            <pc:sldMk cId="4005298502" sldId="373"/>
            <ac:spMk id="8" creationId="{42821394-28D6-7336-783E-5BE004AB1FA2}"/>
          </ac:spMkLst>
        </pc:spChg>
        <pc:spChg chg="mod">
          <ac:chgData name="Spychalla, Lydia Kate" userId="14f03143-925a-43db-a10e-0ae522b1aebd" providerId="ADAL" clId="{A6DA9EB9-3F73-4644-AA5D-D94888A9D7EA}" dt="2025-11-10T21:46:46.278" v="13728" actId="113"/>
          <ac:spMkLst>
            <pc:docMk/>
            <pc:sldMk cId="4005298502" sldId="373"/>
            <ac:spMk id="10" creationId="{D19693C8-93F4-0093-9A0C-B8BAF96863BA}"/>
          </ac:spMkLst>
        </pc:spChg>
        <pc:spChg chg="add mod ord">
          <ac:chgData name="Spychalla, Lydia Kate" userId="14f03143-925a-43db-a10e-0ae522b1aebd" providerId="ADAL" clId="{A6DA9EB9-3F73-4644-AA5D-D94888A9D7EA}" dt="2025-11-14T19:24:18.150" v="26018" actId="20577"/>
          <ac:spMkLst>
            <pc:docMk/>
            <pc:sldMk cId="4005298502" sldId="373"/>
            <ac:spMk id="11" creationId="{38460F32-65B7-B6F0-2692-2ACE464807C5}"/>
          </ac:spMkLst>
        </pc:spChg>
        <pc:spChg chg="add mod ord">
          <ac:chgData name="Spychalla, Lydia Kate" userId="14f03143-925a-43db-a10e-0ae522b1aebd" providerId="ADAL" clId="{A6DA9EB9-3F73-4644-AA5D-D94888A9D7EA}" dt="2025-11-11T14:15:56.747" v="13996" actId="207"/>
          <ac:spMkLst>
            <pc:docMk/>
            <pc:sldMk cId="4005298502" sldId="373"/>
            <ac:spMk id="14" creationId="{0D47FC5C-5253-6754-E5BD-CCF3C2FC5E04}"/>
          </ac:spMkLst>
        </pc:spChg>
        <pc:spChg chg="add mod">
          <ac:chgData name="Spychalla, Lydia Kate" userId="14f03143-925a-43db-a10e-0ae522b1aebd" providerId="ADAL" clId="{A6DA9EB9-3F73-4644-AA5D-D94888A9D7EA}" dt="2025-11-10T21:47:11.302" v="13733" actId="1076"/>
          <ac:spMkLst>
            <pc:docMk/>
            <pc:sldMk cId="4005298502" sldId="373"/>
            <ac:spMk id="16" creationId="{D624A248-CFAE-5798-FA06-23DC0885521A}"/>
          </ac:spMkLst>
        </pc:spChg>
        <pc:spChg chg="add mod">
          <ac:chgData name="Spychalla, Lydia Kate" userId="14f03143-925a-43db-a10e-0ae522b1aebd" providerId="ADAL" clId="{A6DA9EB9-3F73-4644-AA5D-D94888A9D7EA}" dt="2025-11-11T22:21:06.148" v="17618" actId="1076"/>
          <ac:spMkLst>
            <pc:docMk/>
            <pc:sldMk cId="4005298502" sldId="373"/>
            <ac:spMk id="17" creationId="{73198FE3-29EB-EF37-5383-98EC75B396E4}"/>
          </ac:spMkLst>
        </pc:spChg>
        <pc:picChg chg="mod">
          <ac:chgData name="Spychalla, Lydia Kate" userId="14f03143-925a-43db-a10e-0ae522b1aebd" providerId="ADAL" clId="{A6DA9EB9-3F73-4644-AA5D-D94888A9D7EA}" dt="2025-11-07T04:28:51.208" v="1519" actId="1076"/>
          <ac:picMkLst>
            <pc:docMk/>
            <pc:sldMk cId="4005298502" sldId="373"/>
            <ac:picMk id="5" creationId="{477A921E-3DF0-6284-A493-408DB924DFF6}"/>
          </ac:picMkLst>
        </pc:picChg>
        <pc:picChg chg="mod">
          <ac:chgData name="Spychalla, Lydia Kate" userId="14f03143-925a-43db-a10e-0ae522b1aebd" providerId="ADAL" clId="{A6DA9EB9-3F73-4644-AA5D-D94888A9D7EA}" dt="2025-11-07T21:20:27.042" v="7826" actId="1076"/>
          <ac:picMkLst>
            <pc:docMk/>
            <pc:sldMk cId="4005298502" sldId="373"/>
            <ac:picMk id="7" creationId="{C8F03CBB-CF58-6C13-B892-BBBA791A58FF}"/>
          </ac:picMkLst>
        </pc:picChg>
        <pc:picChg chg="mod">
          <ac:chgData name="Spychalla, Lydia Kate" userId="14f03143-925a-43db-a10e-0ae522b1aebd" providerId="ADAL" clId="{A6DA9EB9-3F73-4644-AA5D-D94888A9D7EA}" dt="2025-11-07T21:20:21.539" v="7824" actId="1076"/>
          <ac:picMkLst>
            <pc:docMk/>
            <pc:sldMk cId="4005298502" sldId="373"/>
            <ac:picMk id="9" creationId="{822FA3BE-E0D8-5817-339F-2CD116F0C49A}"/>
          </ac:picMkLst>
        </pc:picChg>
      </pc:sldChg>
      <pc:sldChg chg="addSp delSp modSp add mod delAnim modAnim">
        <pc:chgData name="Spychalla, Lydia Kate" userId="14f03143-925a-43db-a10e-0ae522b1aebd" providerId="ADAL" clId="{A6DA9EB9-3F73-4644-AA5D-D94888A9D7EA}" dt="2025-11-18T08:57:44.230" v="26539" actId="207"/>
        <pc:sldMkLst>
          <pc:docMk/>
          <pc:sldMk cId="1276144830" sldId="376"/>
        </pc:sldMkLst>
        <pc:spChg chg="mod">
          <ac:chgData name="Spychalla, Lydia Kate" userId="14f03143-925a-43db-a10e-0ae522b1aebd" providerId="ADAL" clId="{A6DA9EB9-3F73-4644-AA5D-D94888A9D7EA}" dt="2025-11-11T14:23:40.965" v="14095" actId="207"/>
          <ac:spMkLst>
            <pc:docMk/>
            <pc:sldMk cId="1276144830" sldId="376"/>
            <ac:spMk id="2" creationId="{497D8FE2-F84C-E3CA-1C0F-010052F4BBCF}"/>
          </ac:spMkLst>
        </pc:spChg>
        <pc:spChg chg="mod ord">
          <ac:chgData name="Spychalla, Lydia Kate" userId="14f03143-925a-43db-a10e-0ae522b1aebd" providerId="ADAL" clId="{A6DA9EB9-3F73-4644-AA5D-D94888A9D7EA}" dt="2025-11-17T21:12:42.673" v="26347" actId="20577"/>
          <ac:spMkLst>
            <pc:docMk/>
            <pc:sldMk cId="1276144830" sldId="376"/>
            <ac:spMk id="3" creationId="{F3F0E95D-A354-CE28-4C36-6FAF14B309A8}"/>
          </ac:spMkLst>
        </pc:spChg>
        <pc:spChg chg="add mod">
          <ac:chgData name="Spychalla, Lydia Kate" userId="14f03143-925a-43db-a10e-0ae522b1aebd" providerId="ADAL" clId="{A6DA9EB9-3F73-4644-AA5D-D94888A9D7EA}" dt="2025-11-11T14:11:39.689" v="13945" actId="1076"/>
          <ac:spMkLst>
            <pc:docMk/>
            <pc:sldMk cId="1276144830" sldId="376"/>
            <ac:spMk id="4" creationId="{F6749B71-590C-A05B-99CB-36C8F9A66B5D}"/>
          </ac:spMkLst>
        </pc:spChg>
        <pc:spChg chg="add mod ord">
          <ac:chgData name="Spychalla, Lydia Kate" userId="14f03143-925a-43db-a10e-0ae522b1aebd" providerId="ADAL" clId="{A6DA9EB9-3F73-4644-AA5D-D94888A9D7EA}" dt="2025-11-10T21:37:11.763" v="13550" actId="207"/>
          <ac:spMkLst>
            <pc:docMk/>
            <pc:sldMk cId="1276144830" sldId="376"/>
            <ac:spMk id="6" creationId="{9FEB59AC-D15E-3A0C-E719-F8899CC6D9A1}"/>
          </ac:spMkLst>
        </pc:spChg>
        <pc:spChg chg="add mod">
          <ac:chgData name="Spychalla, Lydia Kate" userId="14f03143-925a-43db-a10e-0ae522b1aebd" providerId="ADAL" clId="{A6DA9EB9-3F73-4644-AA5D-D94888A9D7EA}" dt="2025-11-10T21:46:27.336" v="13719"/>
          <ac:spMkLst>
            <pc:docMk/>
            <pc:sldMk cId="1276144830" sldId="376"/>
            <ac:spMk id="7" creationId="{4354D3D6-8070-D678-A3ED-91C13145832E}"/>
          </ac:spMkLst>
        </pc:spChg>
        <pc:spChg chg="add mod">
          <ac:chgData name="Spychalla, Lydia Kate" userId="14f03143-925a-43db-a10e-0ae522b1aebd" providerId="ADAL" clId="{A6DA9EB9-3F73-4644-AA5D-D94888A9D7EA}" dt="2025-11-11T14:12:03.645" v="13960" actId="1076"/>
          <ac:spMkLst>
            <pc:docMk/>
            <pc:sldMk cId="1276144830" sldId="376"/>
            <ac:spMk id="8" creationId="{7A2420D7-D05D-14A6-A72A-99E3932DF402}"/>
          </ac:spMkLst>
        </pc:spChg>
        <pc:spChg chg="add mod ord">
          <ac:chgData name="Spychalla, Lydia Kate" userId="14f03143-925a-43db-a10e-0ae522b1aebd" providerId="ADAL" clId="{A6DA9EB9-3F73-4644-AA5D-D94888A9D7EA}" dt="2025-11-18T08:57:44.230" v="26539" actId="207"/>
          <ac:spMkLst>
            <pc:docMk/>
            <pc:sldMk cId="1276144830" sldId="376"/>
            <ac:spMk id="9" creationId="{C67FEBF1-339E-15A2-CF29-9C79A5B6CC27}"/>
          </ac:spMkLst>
        </pc:spChg>
        <pc:spChg chg="add mod">
          <ac:chgData name="Spychalla, Lydia Kate" userId="14f03143-925a-43db-a10e-0ae522b1aebd" providerId="ADAL" clId="{A6DA9EB9-3F73-4644-AA5D-D94888A9D7EA}" dt="2025-11-18T08:57:41.753" v="26538" actId="207"/>
          <ac:spMkLst>
            <pc:docMk/>
            <pc:sldMk cId="1276144830" sldId="376"/>
            <ac:spMk id="10" creationId="{E6C0F7A7-A2DD-D825-D9BC-A70AE8A0DEEC}"/>
          </ac:spMkLst>
        </pc:spChg>
        <pc:spChg chg="add mod">
          <ac:chgData name="Spychalla, Lydia Kate" userId="14f03143-925a-43db-a10e-0ae522b1aebd" providerId="ADAL" clId="{A6DA9EB9-3F73-4644-AA5D-D94888A9D7EA}" dt="2025-11-11T14:14:45.200" v="13992" actId="20577"/>
          <ac:spMkLst>
            <pc:docMk/>
            <pc:sldMk cId="1276144830" sldId="376"/>
            <ac:spMk id="16" creationId="{4232D540-9317-C0CB-35AB-33B50816F00A}"/>
          </ac:spMkLst>
        </pc:spChg>
        <pc:spChg chg="add mod ord">
          <ac:chgData name="Spychalla, Lydia Kate" userId="14f03143-925a-43db-a10e-0ae522b1aebd" providerId="ADAL" clId="{A6DA9EB9-3F73-4644-AA5D-D94888A9D7EA}" dt="2025-11-18T08:56:20.080" v="26518" actId="166"/>
          <ac:spMkLst>
            <pc:docMk/>
            <pc:sldMk cId="1276144830" sldId="376"/>
            <ac:spMk id="18" creationId="{0708DE65-D433-8EB1-7241-09B2E1B6CC2D}"/>
          </ac:spMkLst>
        </pc:spChg>
        <pc:spChg chg="add mod">
          <ac:chgData name="Spychalla, Lydia Kate" userId="14f03143-925a-43db-a10e-0ae522b1aebd" providerId="ADAL" clId="{A6DA9EB9-3F73-4644-AA5D-D94888A9D7EA}" dt="2025-11-07T19:14:06.500" v="6998" actId="20577"/>
          <ac:spMkLst>
            <pc:docMk/>
            <pc:sldMk cId="1276144830" sldId="376"/>
            <ac:spMk id="21" creationId="{D53725EA-E508-2BDE-D981-94864D53B7A5}"/>
          </ac:spMkLst>
        </pc:spChg>
        <pc:spChg chg="add mod">
          <ac:chgData name="Spychalla, Lydia Kate" userId="14f03143-925a-43db-a10e-0ae522b1aebd" providerId="ADAL" clId="{A6DA9EB9-3F73-4644-AA5D-D94888A9D7EA}" dt="2025-11-07T19:14:25.413" v="7000" actId="14100"/>
          <ac:spMkLst>
            <pc:docMk/>
            <pc:sldMk cId="1276144830" sldId="376"/>
            <ac:spMk id="22" creationId="{CB6DB2A4-98C8-5459-F14C-4461765778F3}"/>
          </ac:spMkLst>
        </pc:spChg>
        <pc:spChg chg="add mod">
          <ac:chgData name="Spychalla, Lydia Kate" userId="14f03143-925a-43db-a10e-0ae522b1aebd" providerId="ADAL" clId="{A6DA9EB9-3F73-4644-AA5D-D94888A9D7EA}" dt="2025-11-11T14:11:34.961" v="13944" actId="1076"/>
          <ac:spMkLst>
            <pc:docMk/>
            <pc:sldMk cId="1276144830" sldId="376"/>
            <ac:spMk id="23" creationId="{026668D7-21AC-20E8-BEED-97F2BD699D67}"/>
          </ac:spMkLst>
        </pc:spChg>
        <pc:grpChg chg="add mod">
          <ac:chgData name="Spychalla, Lydia Kate" userId="14f03143-925a-43db-a10e-0ae522b1aebd" providerId="ADAL" clId="{A6DA9EB9-3F73-4644-AA5D-D94888A9D7EA}" dt="2025-11-18T08:57:07.546" v="26534" actId="1076"/>
          <ac:grpSpMkLst>
            <pc:docMk/>
            <pc:sldMk cId="1276144830" sldId="376"/>
            <ac:grpSpMk id="11" creationId="{BC22316D-EA64-6FFD-B9E3-200395EB37D2}"/>
          </ac:grpSpMkLst>
        </pc:grpChg>
        <pc:picChg chg="add mod ord">
          <ac:chgData name="Spychalla, Lydia Kate" userId="14f03143-925a-43db-a10e-0ae522b1aebd" providerId="ADAL" clId="{A6DA9EB9-3F73-4644-AA5D-D94888A9D7EA}" dt="2025-11-10T17:43:43.576" v="11093" actId="1076"/>
          <ac:picMkLst>
            <pc:docMk/>
            <pc:sldMk cId="1276144830" sldId="376"/>
            <ac:picMk id="5" creationId="{A33461F3-295A-01C6-EE93-779920DF57B7}"/>
          </ac:picMkLst>
        </pc:picChg>
        <pc:picChg chg="add mod">
          <ac:chgData name="Spychalla, Lydia Kate" userId="14f03143-925a-43db-a10e-0ae522b1aebd" providerId="ADAL" clId="{A6DA9EB9-3F73-4644-AA5D-D94888A9D7EA}" dt="2025-11-11T14:11:24.213" v="13942" actId="1076"/>
          <ac:picMkLst>
            <pc:docMk/>
            <pc:sldMk cId="1276144830" sldId="376"/>
            <ac:picMk id="14" creationId="{6C396974-48D0-27E9-91B4-9B51305DE2A7}"/>
          </ac:picMkLst>
        </pc:picChg>
      </pc:sldChg>
      <pc:sldChg chg="addSp delSp modSp add mod ord delAnim modAnim">
        <pc:chgData name="Spychalla, Lydia Kate" userId="14f03143-925a-43db-a10e-0ae522b1aebd" providerId="ADAL" clId="{A6DA9EB9-3F73-4644-AA5D-D94888A9D7EA}" dt="2025-11-14T18:49:04.598" v="25054" actId="478"/>
        <pc:sldMkLst>
          <pc:docMk/>
          <pc:sldMk cId="2552256584" sldId="380"/>
        </pc:sldMkLst>
        <pc:spChg chg="mod">
          <ac:chgData name="Spychalla, Lydia Kate" userId="14f03143-925a-43db-a10e-0ae522b1aebd" providerId="ADAL" clId="{A6DA9EB9-3F73-4644-AA5D-D94888A9D7EA}" dt="2025-11-11T14:23:01.435" v="14089" actId="207"/>
          <ac:spMkLst>
            <pc:docMk/>
            <pc:sldMk cId="2552256584" sldId="380"/>
            <ac:spMk id="2" creationId="{626A7A3F-C3DE-2677-CAAB-BDFA5337EDF7}"/>
          </ac:spMkLst>
        </pc:spChg>
        <pc:spChg chg="mod">
          <ac:chgData name="Spychalla, Lydia Kate" userId="14f03143-925a-43db-a10e-0ae522b1aebd" providerId="ADAL" clId="{A6DA9EB9-3F73-4644-AA5D-D94888A9D7EA}" dt="2025-11-14T18:26:24.911" v="24946" actId="20577"/>
          <ac:spMkLst>
            <pc:docMk/>
            <pc:sldMk cId="2552256584" sldId="380"/>
            <ac:spMk id="3" creationId="{F76CCD73-C844-7BA4-A750-799059029620}"/>
          </ac:spMkLst>
        </pc:spChg>
        <pc:spChg chg="mod">
          <ac:chgData name="Spychalla, Lydia Kate" userId="14f03143-925a-43db-a10e-0ae522b1aebd" providerId="ADAL" clId="{A6DA9EB9-3F73-4644-AA5D-D94888A9D7EA}" dt="2025-11-11T20:56:29.202" v="15893" actId="1076"/>
          <ac:spMkLst>
            <pc:docMk/>
            <pc:sldMk cId="2552256584" sldId="380"/>
            <ac:spMk id="8" creationId="{121EED71-CF62-F771-6EC3-AD1D1D7DB585}"/>
          </ac:spMkLst>
        </pc:spChg>
        <pc:spChg chg="add mod ord">
          <ac:chgData name="Spychalla, Lydia Kate" userId="14f03143-925a-43db-a10e-0ae522b1aebd" providerId="ADAL" clId="{A6DA9EB9-3F73-4644-AA5D-D94888A9D7EA}" dt="2025-11-11T14:16:21.201" v="14000" actId="207"/>
          <ac:spMkLst>
            <pc:docMk/>
            <pc:sldMk cId="2552256584" sldId="380"/>
            <ac:spMk id="14" creationId="{C4F69365-8E17-9CE5-CA58-4B8293B4A2FB}"/>
          </ac:spMkLst>
        </pc:spChg>
        <pc:spChg chg="add mod">
          <ac:chgData name="Spychalla, Lydia Kate" userId="14f03143-925a-43db-a10e-0ae522b1aebd" providerId="ADAL" clId="{A6DA9EB9-3F73-4644-AA5D-D94888A9D7EA}" dt="2025-11-10T21:46:18.023" v="13713"/>
          <ac:spMkLst>
            <pc:docMk/>
            <pc:sldMk cId="2552256584" sldId="380"/>
            <ac:spMk id="15" creationId="{556B6735-F6B5-561B-31D5-6225FB637A11}"/>
          </ac:spMkLst>
        </pc:spChg>
        <pc:picChg chg="add mod ord">
          <ac:chgData name="Spychalla, Lydia Kate" userId="14f03143-925a-43db-a10e-0ae522b1aebd" providerId="ADAL" clId="{A6DA9EB9-3F73-4644-AA5D-D94888A9D7EA}" dt="2025-11-14T18:49:03.350" v="25053" actId="167"/>
          <ac:picMkLst>
            <pc:docMk/>
            <pc:sldMk cId="2552256584" sldId="380"/>
            <ac:picMk id="17" creationId="{01E55A22-85F0-4D4B-18BF-1515B042090B}"/>
          </ac:picMkLst>
        </pc:picChg>
      </pc:sldChg>
      <pc:sldChg chg="addSp delSp modSp add mod ord modAnim modShow modNotesTx">
        <pc:chgData name="Spychalla, Lydia Kate" userId="14f03143-925a-43db-a10e-0ae522b1aebd" providerId="ADAL" clId="{A6DA9EB9-3F73-4644-AA5D-D94888A9D7EA}" dt="2025-11-17T21:15:40.777" v="26378"/>
        <pc:sldMkLst>
          <pc:docMk/>
          <pc:sldMk cId="3365885997" sldId="383"/>
        </pc:sldMkLst>
        <pc:spChg chg="mod">
          <ac:chgData name="Spychalla, Lydia Kate" userId="14f03143-925a-43db-a10e-0ae522b1aebd" providerId="ADAL" clId="{A6DA9EB9-3F73-4644-AA5D-D94888A9D7EA}" dt="2025-11-11T16:05:34.237" v="14618" actId="20577"/>
          <ac:spMkLst>
            <pc:docMk/>
            <pc:sldMk cId="3365885997" sldId="383"/>
            <ac:spMk id="2" creationId="{0D9427EC-0B3B-C75F-883E-F7BC860B5A7E}"/>
          </ac:spMkLst>
        </pc:spChg>
        <pc:spChg chg="mod">
          <ac:chgData name="Spychalla, Lydia Kate" userId="14f03143-925a-43db-a10e-0ae522b1aebd" providerId="ADAL" clId="{A6DA9EB9-3F73-4644-AA5D-D94888A9D7EA}" dt="2025-11-17T21:10:51.430" v="26319" actId="20577"/>
          <ac:spMkLst>
            <pc:docMk/>
            <pc:sldMk cId="3365885997" sldId="383"/>
            <ac:spMk id="3" creationId="{F48738C7-4000-B069-614B-10AD3601B577}"/>
          </ac:spMkLst>
        </pc:spChg>
        <pc:spChg chg="add mod ord">
          <ac:chgData name="Spychalla, Lydia Kate" userId="14f03143-925a-43db-a10e-0ae522b1aebd" providerId="ADAL" clId="{A6DA9EB9-3F73-4644-AA5D-D94888A9D7EA}" dt="2025-11-11T14:15:44.101" v="13994" actId="207"/>
          <ac:spMkLst>
            <pc:docMk/>
            <pc:sldMk cId="3365885997" sldId="383"/>
            <ac:spMk id="4" creationId="{47EEF01D-5CD3-8EBE-1F4B-51ACC29BE9DC}"/>
          </ac:spMkLst>
        </pc:spChg>
        <pc:spChg chg="add mod">
          <ac:chgData name="Spychalla, Lydia Kate" userId="14f03143-925a-43db-a10e-0ae522b1aebd" providerId="ADAL" clId="{A6DA9EB9-3F73-4644-AA5D-D94888A9D7EA}" dt="2025-11-10T21:45:08.100" v="13661" actId="1076"/>
          <ac:spMkLst>
            <pc:docMk/>
            <pc:sldMk cId="3365885997" sldId="383"/>
            <ac:spMk id="5" creationId="{BFCE084F-0F52-BC98-6376-4C0961DB1796}"/>
          </ac:spMkLst>
        </pc:spChg>
        <pc:spChg chg="mod">
          <ac:chgData name="Spychalla, Lydia Kate" userId="14f03143-925a-43db-a10e-0ae522b1aebd" providerId="ADAL" clId="{A6DA9EB9-3F73-4644-AA5D-D94888A9D7EA}" dt="2025-11-11T16:04:23.640" v="14616" actId="1076"/>
          <ac:spMkLst>
            <pc:docMk/>
            <pc:sldMk cId="3365885997" sldId="383"/>
            <ac:spMk id="9" creationId="{C315B921-2D74-8DB7-8607-D249F50CD1C6}"/>
          </ac:spMkLst>
        </pc:spChg>
        <pc:spChg chg="mod">
          <ac:chgData name="Spychalla, Lydia Kate" userId="14f03143-925a-43db-a10e-0ae522b1aebd" providerId="ADAL" clId="{A6DA9EB9-3F73-4644-AA5D-D94888A9D7EA}" dt="2025-11-10T21:45:36.013" v="13694" actId="20577"/>
          <ac:spMkLst>
            <pc:docMk/>
            <pc:sldMk cId="3365885997" sldId="383"/>
            <ac:spMk id="10" creationId="{AACD8AEC-7A25-1250-11C2-F285CC5E3140}"/>
          </ac:spMkLst>
        </pc:spChg>
        <pc:picChg chg="mod">
          <ac:chgData name="Spychalla, Lydia Kate" userId="14f03143-925a-43db-a10e-0ae522b1aebd" providerId="ADAL" clId="{A6DA9EB9-3F73-4644-AA5D-D94888A9D7EA}" dt="2025-11-10T21:27:31.700" v="13245" actId="1076"/>
          <ac:picMkLst>
            <pc:docMk/>
            <pc:sldMk cId="3365885997" sldId="383"/>
            <ac:picMk id="22530" creationId="{2CD3A912-6610-DA4F-79DF-1C4CCF45CC97}"/>
          </ac:picMkLst>
        </pc:picChg>
      </pc:sldChg>
      <pc:sldChg chg="addSp delSp modSp add mod ord addAnim delAnim modAnim modShow modNotesTx">
        <pc:chgData name="Spychalla, Lydia Kate" userId="14f03143-925a-43db-a10e-0ae522b1aebd" providerId="ADAL" clId="{A6DA9EB9-3F73-4644-AA5D-D94888A9D7EA}" dt="2025-11-18T09:00:36.051" v="26541"/>
        <pc:sldMkLst>
          <pc:docMk/>
          <pc:sldMk cId="906243112" sldId="384"/>
        </pc:sldMkLst>
        <pc:spChg chg="mod">
          <ac:chgData name="Spychalla, Lydia Kate" userId="14f03143-925a-43db-a10e-0ae522b1aebd" providerId="ADAL" clId="{A6DA9EB9-3F73-4644-AA5D-D94888A9D7EA}" dt="2025-11-11T16:05:32.014" v="14617" actId="20577"/>
          <ac:spMkLst>
            <pc:docMk/>
            <pc:sldMk cId="906243112" sldId="384"/>
            <ac:spMk id="2" creationId="{CB7B9D79-7BC3-9124-09A1-AF8B074E3A61}"/>
          </ac:spMkLst>
        </pc:spChg>
        <pc:spChg chg="mod">
          <ac:chgData name="Spychalla, Lydia Kate" userId="14f03143-925a-43db-a10e-0ae522b1aebd" providerId="ADAL" clId="{A6DA9EB9-3F73-4644-AA5D-D94888A9D7EA}" dt="2025-11-18T08:39:56.456" v="26408" actId="20577"/>
          <ac:spMkLst>
            <pc:docMk/>
            <pc:sldMk cId="906243112" sldId="384"/>
            <ac:spMk id="3" creationId="{3FECA3D9-17D6-9AF7-3564-654D7A4EEB3A}"/>
          </ac:spMkLst>
        </pc:spChg>
        <pc:spChg chg="add mod ord">
          <ac:chgData name="Spychalla, Lydia Kate" userId="14f03143-925a-43db-a10e-0ae522b1aebd" providerId="ADAL" clId="{A6DA9EB9-3F73-4644-AA5D-D94888A9D7EA}" dt="2025-11-11T14:15:48.330" v="13995" actId="207"/>
          <ac:spMkLst>
            <pc:docMk/>
            <pc:sldMk cId="906243112" sldId="384"/>
            <ac:spMk id="5" creationId="{CB8F2664-6F6A-4E70-8D7D-B244334EE203}"/>
          </ac:spMkLst>
        </pc:spChg>
        <pc:spChg chg="add mod">
          <ac:chgData name="Spychalla, Lydia Kate" userId="14f03143-925a-43db-a10e-0ae522b1aebd" providerId="ADAL" clId="{A6DA9EB9-3F73-4644-AA5D-D94888A9D7EA}" dt="2025-11-10T21:45:53.895" v="13699" actId="1035"/>
          <ac:spMkLst>
            <pc:docMk/>
            <pc:sldMk cId="906243112" sldId="384"/>
            <ac:spMk id="9" creationId="{599A4979-3221-7C6E-159C-40222973AFCF}"/>
          </ac:spMkLst>
        </pc:spChg>
        <pc:spChg chg="add mod">
          <ac:chgData name="Spychalla, Lydia Kate" userId="14f03143-925a-43db-a10e-0ae522b1aebd" providerId="ADAL" clId="{A6DA9EB9-3F73-4644-AA5D-D94888A9D7EA}" dt="2025-11-11T16:07:34.955" v="14701" actId="1076"/>
          <ac:spMkLst>
            <pc:docMk/>
            <pc:sldMk cId="906243112" sldId="384"/>
            <ac:spMk id="21" creationId="{022C88D4-7659-0EC2-6833-5017DA2C4577}"/>
          </ac:spMkLst>
        </pc:spChg>
      </pc:sldChg>
      <pc:sldChg chg="addSp delSp modSp add mod ord modAnim modShow modNotesTx">
        <pc:chgData name="Spychalla, Lydia Kate" userId="14f03143-925a-43db-a10e-0ae522b1aebd" providerId="ADAL" clId="{A6DA9EB9-3F73-4644-AA5D-D94888A9D7EA}" dt="2025-11-17T21:15:40.777" v="26378"/>
        <pc:sldMkLst>
          <pc:docMk/>
          <pc:sldMk cId="3773094119" sldId="386"/>
        </pc:sldMkLst>
        <pc:spChg chg="mod">
          <ac:chgData name="Spychalla, Lydia Kate" userId="14f03143-925a-43db-a10e-0ae522b1aebd" providerId="ADAL" clId="{A6DA9EB9-3F73-4644-AA5D-D94888A9D7EA}" dt="2025-11-11T14:23:49.582" v="14097" actId="207"/>
          <ac:spMkLst>
            <pc:docMk/>
            <pc:sldMk cId="3773094119" sldId="386"/>
            <ac:spMk id="2" creationId="{974684D7-4F33-6E96-4B60-2814F54F2F96}"/>
          </ac:spMkLst>
        </pc:spChg>
        <pc:spChg chg="mod">
          <ac:chgData name="Spychalla, Lydia Kate" userId="14f03143-925a-43db-a10e-0ae522b1aebd" providerId="ADAL" clId="{A6DA9EB9-3F73-4644-AA5D-D94888A9D7EA}" dt="2025-11-14T18:20:56.798" v="24841" actId="6549"/>
          <ac:spMkLst>
            <pc:docMk/>
            <pc:sldMk cId="3773094119" sldId="386"/>
            <ac:spMk id="3" creationId="{8C0220F8-0A10-FD88-B2D8-F58BA26D4B26}"/>
          </ac:spMkLst>
        </pc:spChg>
        <pc:spChg chg="add mod ord">
          <ac:chgData name="Spychalla, Lydia Kate" userId="14f03143-925a-43db-a10e-0ae522b1aebd" providerId="ADAL" clId="{A6DA9EB9-3F73-4644-AA5D-D94888A9D7EA}" dt="2025-11-10T21:37:59.323" v="13558" actId="167"/>
          <ac:spMkLst>
            <pc:docMk/>
            <pc:sldMk cId="3773094119" sldId="386"/>
            <ac:spMk id="4" creationId="{528C2F57-D845-AC88-D517-943B5A79F3F9}"/>
          </ac:spMkLst>
        </pc:spChg>
        <pc:spChg chg="add mod">
          <ac:chgData name="Spychalla, Lydia Kate" userId="14f03143-925a-43db-a10e-0ae522b1aebd" providerId="ADAL" clId="{A6DA9EB9-3F73-4644-AA5D-D94888A9D7EA}" dt="2025-11-10T21:46:30.123" v="13721"/>
          <ac:spMkLst>
            <pc:docMk/>
            <pc:sldMk cId="3773094119" sldId="386"/>
            <ac:spMk id="5" creationId="{C52A1E89-7828-F5FD-9CFB-C8F5D8B59E80}"/>
          </ac:spMkLst>
        </pc:spChg>
        <pc:spChg chg="add mod">
          <ac:chgData name="Spychalla, Lydia Kate" userId="14f03143-925a-43db-a10e-0ae522b1aebd" providerId="ADAL" clId="{A6DA9EB9-3F73-4644-AA5D-D94888A9D7EA}" dt="2025-11-11T14:35:41.683" v="14225"/>
          <ac:spMkLst>
            <pc:docMk/>
            <pc:sldMk cId="3773094119" sldId="386"/>
            <ac:spMk id="9" creationId="{EA7CE95E-7E07-B916-7972-8DC0B3E4AAC3}"/>
          </ac:spMkLst>
        </pc:spChg>
        <pc:spChg chg="add mod">
          <ac:chgData name="Spychalla, Lydia Kate" userId="14f03143-925a-43db-a10e-0ae522b1aebd" providerId="ADAL" clId="{A6DA9EB9-3F73-4644-AA5D-D94888A9D7EA}" dt="2025-11-11T14:37:05.490" v="14308"/>
          <ac:spMkLst>
            <pc:docMk/>
            <pc:sldMk cId="3773094119" sldId="386"/>
            <ac:spMk id="10" creationId="{1C771E55-2E07-3E5D-8BEB-CE5E44843673}"/>
          </ac:spMkLst>
        </pc:spChg>
        <pc:spChg chg="mod">
          <ac:chgData name="Spychalla, Lydia Kate" userId="14f03143-925a-43db-a10e-0ae522b1aebd" providerId="ADAL" clId="{A6DA9EB9-3F73-4644-AA5D-D94888A9D7EA}" dt="2025-11-12T14:20:52.728" v="18305"/>
          <ac:spMkLst>
            <pc:docMk/>
            <pc:sldMk cId="3773094119" sldId="386"/>
            <ac:spMk id="11" creationId="{A6067711-D9A4-F268-4D9F-581D7DFCCD7D}"/>
          </ac:spMkLst>
        </pc:spChg>
        <pc:spChg chg="mod">
          <ac:chgData name="Spychalla, Lydia Kate" userId="14f03143-925a-43db-a10e-0ae522b1aebd" providerId="ADAL" clId="{A6DA9EB9-3F73-4644-AA5D-D94888A9D7EA}" dt="2025-11-12T14:20:52.728" v="18305"/>
          <ac:spMkLst>
            <pc:docMk/>
            <pc:sldMk cId="3773094119" sldId="386"/>
            <ac:spMk id="13" creationId="{87EC25F6-612C-BA83-EAFE-E9A29384BACE}"/>
          </ac:spMkLst>
        </pc:spChg>
        <pc:spChg chg="mod">
          <ac:chgData name="Spychalla, Lydia Kate" userId="14f03143-925a-43db-a10e-0ae522b1aebd" providerId="ADAL" clId="{A6DA9EB9-3F73-4644-AA5D-D94888A9D7EA}" dt="2025-11-12T14:20:52.728" v="18305"/>
          <ac:spMkLst>
            <pc:docMk/>
            <pc:sldMk cId="3773094119" sldId="386"/>
            <ac:spMk id="14" creationId="{1111D214-02BE-D938-223D-8C460C1AF491}"/>
          </ac:spMkLst>
        </pc:spChg>
        <pc:spChg chg="mod">
          <ac:chgData name="Spychalla, Lydia Kate" userId="14f03143-925a-43db-a10e-0ae522b1aebd" providerId="ADAL" clId="{A6DA9EB9-3F73-4644-AA5D-D94888A9D7EA}" dt="2025-11-12T14:20:52.728" v="18305"/>
          <ac:spMkLst>
            <pc:docMk/>
            <pc:sldMk cId="3773094119" sldId="386"/>
            <ac:spMk id="15" creationId="{A072413B-6919-6913-AFD9-799D3B1FF405}"/>
          </ac:spMkLst>
        </pc:spChg>
        <pc:spChg chg="mod">
          <ac:chgData name="Spychalla, Lydia Kate" userId="14f03143-925a-43db-a10e-0ae522b1aebd" providerId="ADAL" clId="{A6DA9EB9-3F73-4644-AA5D-D94888A9D7EA}" dt="2025-11-12T14:20:52.728" v="18305"/>
          <ac:spMkLst>
            <pc:docMk/>
            <pc:sldMk cId="3773094119" sldId="386"/>
            <ac:spMk id="16" creationId="{CA3A58BF-5112-9370-ABA4-8436CD5449A9}"/>
          </ac:spMkLst>
        </pc:spChg>
        <pc:spChg chg="mod">
          <ac:chgData name="Spychalla, Lydia Kate" userId="14f03143-925a-43db-a10e-0ae522b1aebd" providerId="ADAL" clId="{A6DA9EB9-3F73-4644-AA5D-D94888A9D7EA}" dt="2025-11-12T14:20:52.728" v="18305"/>
          <ac:spMkLst>
            <pc:docMk/>
            <pc:sldMk cId="3773094119" sldId="386"/>
            <ac:spMk id="18" creationId="{957E8D44-86AF-E7F2-5DCC-9409ADA99A6F}"/>
          </ac:spMkLst>
        </pc:spChg>
        <pc:spChg chg="mod">
          <ac:chgData name="Spychalla, Lydia Kate" userId="14f03143-925a-43db-a10e-0ae522b1aebd" providerId="ADAL" clId="{A6DA9EB9-3F73-4644-AA5D-D94888A9D7EA}" dt="2025-11-12T14:20:52.728" v="18305"/>
          <ac:spMkLst>
            <pc:docMk/>
            <pc:sldMk cId="3773094119" sldId="386"/>
            <ac:spMk id="19" creationId="{07D97490-6A68-9C37-43E7-FE4C7934A4A1}"/>
          </ac:spMkLst>
        </pc:spChg>
        <pc:spChg chg="add mod ord">
          <ac:chgData name="Spychalla, Lydia Kate" userId="14f03143-925a-43db-a10e-0ae522b1aebd" providerId="ADAL" clId="{A6DA9EB9-3F73-4644-AA5D-D94888A9D7EA}" dt="2025-11-12T14:20:55.978" v="18306" actId="167"/>
          <ac:spMkLst>
            <pc:docMk/>
            <pc:sldMk cId="3773094119" sldId="386"/>
            <ac:spMk id="20" creationId="{0D8AB558-C7B9-7E32-E9C3-5C4668660442}"/>
          </ac:spMkLst>
        </pc:spChg>
        <pc:grpChg chg="add mod ord">
          <ac:chgData name="Spychalla, Lydia Kate" userId="14f03143-925a-43db-a10e-0ae522b1aebd" providerId="ADAL" clId="{A6DA9EB9-3F73-4644-AA5D-D94888A9D7EA}" dt="2025-11-12T14:20:55.978" v="18306" actId="167"/>
          <ac:grpSpMkLst>
            <pc:docMk/>
            <pc:sldMk cId="3773094119" sldId="386"/>
            <ac:grpSpMk id="6" creationId="{480D87B6-C397-4017-8BF5-B8F41596C398}"/>
          </ac:grpSpMkLst>
        </pc:grpChg>
        <pc:picChg chg="add mod">
          <ac:chgData name="Spychalla, Lydia Kate" userId="14f03143-925a-43db-a10e-0ae522b1aebd" providerId="ADAL" clId="{A6DA9EB9-3F73-4644-AA5D-D94888A9D7EA}" dt="2025-11-11T14:33:42.346" v="14194" actId="14100"/>
          <ac:picMkLst>
            <pc:docMk/>
            <pc:sldMk cId="3773094119" sldId="386"/>
            <ac:picMk id="7" creationId="{4C89B483-A764-9C85-09DE-EED6BD80C2BA}"/>
          </ac:picMkLst>
        </pc:picChg>
        <pc:picChg chg="mod">
          <ac:chgData name="Spychalla, Lydia Kate" userId="14f03143-925a-43db-a10e-0ae522b1aebd" providerId="ADAL" clId="{A6DA9EB9-3F73-4644-AA5D-D94888A9D7EA}" dt="2025-11-12T14:20:52.728" v="18305"/>
          <ac:picMkLst>
            <pc:docMk/>
            <pc:sldMk cId="3773094119" sldId="386"/>
            <ac:picMk id="8" creationId="{EB46D290-7361-E401-C6E3-948F8D3C2346}"/>
          </ac:picMkLst>
        </pc:picChg>
        <pc:picChg chg="add mod">
          <ac:chgData name="Spychalla, Lydia Kate" userId="14f03143-925a-43db-a10e-0ae522b1aebd" providerId="ADAL" clId="{A6DA9EB9-3F73-4644-AA5D-D94888A9D7EA}" dt="2025-11-12T13:57:53.885" v="18243"/>
          <ac:picMkLst>
            <pc:docMk/>
            <pc:sldMk cId="3773094119" sldId="386"/>
            <ac:picMk id="12" creationId="{B052BFB3-3AA1-8DFE-7E87-3D035310133E}"/>
          </ac:picMkLst>
        </pc:picChg>
      </pc:sldChg>
      <pc:sldChg chg="addSp delSp modSp mod ord addAnim delAnim modAnim modShow modNotesTx">
        <pc:chgData name="Spychalla, Lydia Kate" userId="14f03143-925a-43db-a10e-0ae522b1aebd" providerId="ADAL" clId="{A6DA9EB9-3F73-4644-AA5D-D94888A9D7EA}" dt="2025-11-17T21:15:40.777" v="26378"/>
        <pc:sldMkLst>
          <pc:docMk/>
          <pc:sldMk cId="2335231042" sldId="387"/>
        </pc:sldMkLst>
        <pc:spChg chg="mod">
          <ac:chgData name="Spychalla, Lydia Kate" userId="14f03143-925a-43db-a10e-0ae522b1aebd" providerId="ADAL" clId="{A6DA9EB9-3F73-4644-AA5D-D94888A9D7EA}" dt="2025-11-11T14:23:55.026" v="14098" actId="207"/>
          <ac:spMkLst>
            <pc:docMk/>
            <pc:sldMk cId="2335231042" sldId="387"/>
            <ac:spMk id="2" creationId="{37B87CB2-BD8B-CDBB-7A38-2AFFEEC90184}"/>
          </ac:spMkLst>
        </pc:spChg>
        <pc:spChg chg="mod">
          <ac:chgData name="Spychalla, Lydia Kate" userId="14f03143-925a-43db-a10e-0ae522b1aebd" providerId="ADAL" clId="{A6DA9EB9-3F73-4644-AA5D-D94888A9D7EA}" dt="2025-11-11T16:47:49.508" v="15649" actId="20577"/>
          <ac:spMkLst>
            <pc:docMk/>
            <pc:sldMk cId="2335231042" sldId="387"/>
            <ac:spMk id="3" creationId="{57525542-FB6A-57B6-9F7A-BB3311C82629}"/>
          </ac:spMkLst>
        </pc:spChg>
        <pc:spChg chg="add mod ord">
          <ac:chgData name="Spychalla, Lydia Kate" userId="14f03143-925a-43db-a10e-0ae522b1aebd" providerId="ADAL" clId="{A6DA9EB9-3F73-4644-AA5D-D94888A9D7EA}" dt="2025-11-10T21:38:02.265" v="13560" actId="167"/>
          <ac:spMkLst>
            <pc:docMk/>
            <pc:sldMk cId="2335231042" sldId="387"/>
            <ac:spMk id="6" creationId="{C39CD716-9F68-7346-2CEC-88FF60E67B37}"/>
          </ac:spMkLst>
        </pc:spChg>
        <pc:spChg chg="add mod">
          <ac:chgData name="Spychalla, Lydia Kate" userId="14f03143-925a-43db-a10e-0ae522b1aebd" providerId="ADAL" clId="{A6DA9EB9-3F73-4644-AA5D-D94888A9D7EA}" dt="2025-11-11T17:09:39.332" v="15663"/>
          <ac:spMkLst>
            <pc:docMk/>
            <pc:sldMk cId="2335231042" sldId="387"/>
            <ac:spMk id="7" creationId="{CCDEB6E3-18CA-94D1-F830-884553B3E7B9}"/>
          </ac:spMkLst>
        </pc:spChg>
        <pc:spChg chg="add mod">
          <ac:chgData name="Spychalla, Lydia Kate" userId="14f03143-925a-43db-a10e-0ae522b1aebd" providerId="ADAL" clId="{A6DA9EB9-3F73-4644-AA5D-D94888A9D7EA}" dt="2025-11-10T21:46:31.160" v="13722"/>
          <ac:spMkLst>
            <pc:docMk/>
            <pc:sldMk cId="2335231042" sldId="387"/>
            <ac:spMk id="10" creationId="{587BF90B-9991-2915-2D9B-E55983FD29CE}"/>
          </ac:spMkLst>
        </pc:spChg>
        <pc:spChg chg="add mod">
          <ac:chgData name="Spychalla, Lydia Kate" userId="14f03143-925a-43db-a10e-0ae522b1aebd" providerId="ADAL" clId="{A6DA9EB9-3F73-4644-AA5D-D94888A9D7EA}" dt="2025-11-11T14:37:06.940" v="14309"/>
          <ac:spMkLst>
            <pc:docMk/>
            <pc:sldMk cId="2335231042" sldId="387"/>
            <ac:spMk id="15" creationId="{912D80A9-4E3E-CDA5-8F9A-E5653FAA0502}"/>
          </ac:spMkLst>
        </pc:spChg>
        <pc:picChg chg="add mod ord">
          <ac:chgData name="Spychalla, Lydia Kate" userId="14f03143-925a-43db-a10e-0ae522b1aebd" providerId="ADAL" clId="{A6DA9EB9-3F73-4644-AA5D-D94888A9D7EA}" dt="2025-11-11T14:33:51.606" v="14196" actId="167"/>
          <ac:picMkLst>
            <pc:docMk/>
            <pc:sldMk cId="2335231042" sldId="387"/>
            <ac:picMk id="11" creationId="{D510F12F-CAD5-BF45-734D-4419166118D6}"/>
          </ac:picMkLst>
        </pc:picChg>
      </pc:sldChg>
      <pc:sldChg chg="addSp delSp modSp mod addAnim delAnim modAnim modNotesTx">
        <pc:chgData name="Spychalla, Lydia Kate" userId="14f03143-925a-43db-a10e-0ae522b1aebd" providerId="ADAL" clId="{A6DA9EB9-3F73-4644-AA5D-D94888A9D7EA}" dt="2025-11-14T19:28:04.976" v="26243" actId="20577"/>
        <pc:sldMkLst>
          <pc:docMk/>
          <pc:sldMk cId="159251088" sldId="388"/>
        </pc:sldMkLst>
        <pc:spChg chg="mod">
          <ac:chgData name="Spychalla, Lydia Kate" userId="14f03143-925a-43db-a10e-0ae522b1aebd" providerId="ADAL" clId="{A6DA9EB9-3F73-4644-AA5D-D94888A9D7EA}" dt="2025-11-10T21:39:02.711" v="13576" actId="20577"/>
          <ac:spMkLst>
            <pc:docMk/>
            <pc:sldMk cId="159251088" sldId="388"/>
            <ac:spMk id="2" creationId="{500E1501-7D12-E158-DD9F-EC5221EB0715}"/>
          </ac:spMkLst>
        </pc:spChg>
        <pc:spChg chg="mod">
          <ac:chgData name="Spychalla, Lydia Kate" userId="14f03143-925a-43db-a10e-0ae522b1aebd" providerId="ADAL" clId="{A6DA9EB9-3F73-4644-AA5D-D94888A9D7EA}" dt="2025-11-14T19:24:46.277" v="26024" actId="20577"/>
          <ac:spMkLst>
            <pc:docMk/>
            <pc:sldMk cId="159251088" sldId="388"/>
            <ac:spMk id="3" creationId="{8BE07707-E6E1-FB27-F5BB-428AAC3977A3}"/>
          </ac:spMkLst>
        </pc:spChg>
        <pc:spChg chg="mod">
          <ac:chgData name="Spychalla, Lydia Kate" userId="14f03143-925a-43db-a10e-0ae522b1aebd" providerId="ADAL" clId="{A6DA9EB9-3F73-4644-AA5D-D94888A9D7EA}" dt="2025-11-10T19:48:23.204" v="11314" actId="207"/>
          <ac:spMkLst>
            <pc:docMk/>
            <pc:sldMk cId="159251088" sldId="388"/>
            <ac:spMk id="4" creationId="{1C7CC42E-F7F4-30AD-7B7B-D1B66A449248}"/>
          </ac:spMkLst>
        </pc:spChg>
        <pc:spChg chg="mod">
          <ac:chgData name="Spychalla, Lydia Kate" userId="14f03143-925a-43db-a10e-0ae522b1aebd" providerId="ADAL" clId="{A6DA9EB9-3F73-4644-AA5D-D94888A9D7EA}" dt="2025-11-10T19:48:23.204" v="11314" actId="207"/>
          <ac:spMkLst>
            <pc:docMk/>
            <pc:sldMk cId="159251088" sldId="388"/>
            <ac:spMk id="6" creationId="{1C0E2419-3870-766C-9424-2AB19377CF93}"/>
          </ac:spMkLst>
        </pc:spChg>
        <pc:spChg chg="add mod">
          <ac:chgData name="Spychalla, Lydia Kate" userId="14f03143-925a-43db-a10e-0ae522b1aebd" providerId="ADAL" clId="{A6DA9EB9-3F73-4644-AA5D-D94888A9D7EA}" dt="2025-11-14T19:23:47.161" v="26016" actId="1076"/>
          <ac:spMkLst>
            <pc:docMk/>
            <pc:sldMk cId="159251088" sldId="388"/>
            <ac:spMk id="8" creationId="{E577D30E-A01F-17EC-A739-8D09A327B41E}"/>
          </ac:spMkLst>
        </pc:spChg>
        <pc:spChg chg="mod">
          <ac:chgData name="Spychalla, Lydia Kate" userId="14f03143-925a-43db-a10e-0ae522b1aebd" providerId="ADAL" clId="{A6DA9EB9-3F73-4644-AA5D-D94888A9D7EA}" dt="2025-11-10T19:48:23.204" v="11314" actId="207"/>
          <ac:spMkLst>
            <pc:docMk/>
            <pc:sldMk cId="159251088" sldId="388"/>
            <ac:spMk id="10" creationId="{E1B4C986-B960-3F7A-2D3E-66ABDE4E61A6}"/>
          </ac:spMkLst>
        </pc:spChg>
        <pc:spChg chg="mod">
          <ac:chgData name="Spychalla, Lydia Kate" userId="14f03143-925a-43db-a10e-0ae522b1aebd" providerId="ADAL" clId="{A6DA9EB9-3F73-4644-AA5D-D94888A9D7EA}" dt="2025-11-10T19:48:23.204" v="11314" actId="207"/>
          <ac:spMkLst>
            <pc:docMk/>
            <pc:sldMk cId="159251088" sldId="388"/>
            <ac:spMk id="11" creationId="{888B7475-850A-62C3-C828-3BF0CD0E5C7C}"/>
          </ac:spMkLst>
        </pc:spChg>
        <pc:spChg chg="add mod">
          <ac:chgData name="Spychalla, Lydia Kate" userId="14f03143-925a-43db-a10e-0ae522b1aebd" providerId="ADAL" clId="{A6DA9EB9-3F73-4644-AA5D-D94888A9D7EA}" dt="2025-11-14T19:28:04.976" v="26243" actId="20577"/>
          <ac:spMkLst>
            <pc:docMk/>
            <pc:sldMk cId="159251088" sldId="388"/>
            <ac:spMk id="13" creationId="{A0798B4B-1A5D-CD67-47D6-1AD121A3292E}"/>
          </ac:spMkLst>
        </pc:spChg>
        <pc:spChg chg="add mod ord">
          <ac:chgData name="Spychalla, Lydia Kate" userId="14f03143-925a-43db-a10e-0ae522b1aebd" providerId="ADAL" clId="{A6DA9EB9-3F73-4644-AA5D-D94888A9D7EA}" dt="2025-11-11T14:16:00.020" v="13997" actId="207"/>
          <ac:spMkLst>
            <pc:docMk/>
            <pc:sldMk cId="159251088" sldId="388"/>
            <ac:spMk id="15" creationId="{7321E76F-34E9-7D53-F203-CA38EB2A10B6}"/>
          </ac:spMkLst>
        </pc:spChg>
        <pc:spChg chg="add mod">
          <ac:chgData name="Spychalla, Lydia Kate" userId="14f03143-925a-43db-a10e-0ae522b1aebd" providerId="ADAL" clId="{A6DA9EB9-3F73-4644-AA5D-D94888A9D7EA}" dt="2025-11-10T21:47:15.701" v="13735"/>
          <ac:spMkLst>
            <pc:docMk/>
            <pc:sldMk cId="159251088" sldId="388"/>
            <ac:spMk id="17" creationId="{E95F642B-BA75-1E82-3A51-FEB771FC4772}"/>
          </ac:spMkLst>
        </pc:spChg>
      </pc:sldChg>
      <pc:sldChg chg="addSp delSp modSp add mod">
        <pc:chgData name="Spychalla, Lydia Kate" userId="14f03143-925a-43db-a10e-0ae522b1aebd" providerId="ADAL" clId="{A6DA9EB9-3F73-4644-AA5D-D94888A9D7EA}" dt="2025-11-11T14:15:29.157" v="13993" actId="207"/>
        <pc:sldMkLst>
          <pc:docMk/>
          <pc:sldMk cId="3869899783" sldId="390"/>
        </pc:sldMkLst>
        <pc:spChg chg="mod">
          <ac:chgData name="Spychalla, Lydia Kate" userId="14f03143-925a-43db-a10e-0ae522b1aebd" providerId="ADAL" clId="{A6DA9EB9-3F73-4644-AA5D-D94888A9D7EA}" dt="2025-11-10T22:06:07.250" v="13912" actId="1076"/>
          <ac:spMkLst>
            <pc:docMk/>
            <pc:sldMk cId="3869899783" sldId="390"/>
            <ac:spMk id="2" creationId="{F1DD455A-DB17-5FDC-8F25-38DAD2CDEDF9}"/>
          </ac:spMkLst>
        </pc:spChg>
        <pc:spChg chg="mod">
          <ac:chgData name="Spychalla, Lydia Kate" userId="14f03143-925a-43db-a10e-0ae522b1aebd" providerId="ADAL" clId="{A6DA9EB9-3F73-4644-AA5D-D94888A9D7EA}" dt="2025-11-10T22:06:16.239" v="13913" actId="1076"/>
          <ac:spMkLst>
            <pc:docMk/>
            <pc:sldMk cId="3869899783" sldId="390"/>
            <ac:spMk id="11" creationId="{694CA206-4DE1-B6C5-368C-CC2C87E90057}"/>
          </ac:spMkLst>
        </pc:spChg>
        <pc:spChg chg="add mod ord">
          <ac:chgData name="Spychalla, Lydia Kate" userId="14f03143-925a-43db-a10e-0ae522b1aebd" providerId="ADAL" clId="{A6DA9EB9-3F73-4644-AA5D-D94888A9D7EA}" dt="2025-11-11T14:15:29.157" v="13993" actId="207"/>
          <ac:spMkLst>
            <pc:docMk/>
            <pc:sldMk cId="3869899783" sldId="390"/>
            <ac:spMk id="13" creationId="{746B6743-1040-E78C-B16E-7A0738B8141B}"/>
          </ac:spMkLst>
        </pc:spChg>
        <pc:spChg chg="mod">
          <ac:chgData name="Spychalla, Lydia Kate" userId="14f03143-925a-43db-a10e-0ae522b1aebd" providerId="ADAL" clId="{A6DA9EB9-3F73-4644-AA5D-D94888A9D7EA}" dt="2025-11-10T22:06:44.061" v="13919" actId="207"/>
          <ac:spMkLst>
            <pc:docMk/>
            <pc:sldMk cId="3869899783" sldId="390"/>
            <ac:spMk id="15" creationId="{4DCDE41B-5EAC-E04C-B7D7-B074FA715556}"/>
          </ac:spMkLst>
        </pc:spChg>
        <pc:picChg chg="mod">
          <ac:chgData name="Spychalla, Lydia Kate" userId="14f03143-925a-43db-a10e-0ae522b1aebd" providerId="ADAL" clId="{A6DA9EB9-3F73-4644-AA5D-D94888A9D7EA}" dt="2025-11-10T22:06:19.393" v="13914" actId="1076"/>
          <ac:picMkLst>
            <pc:docMk/>
            <pc:sldMk cId="3869899783" sldId="390"/>
            <ac:picMk id="7" creationId="{93574B3A-701D-B5AA-5A6B-77FEA880B46C}"/>
          </ac:picMkLst>
        </pc:picChg>
        <pc:picChg chg="mod">
          <ac:chgData name="Spychalla, Lydia Kate" userId="14f03143-925a-43db-a10e-0ae522b1aebd" providerId="ADAL" clId="{A6DA9EB9-3F73-4644-AA5D-D94888A9D7EA}" dt="2025-11-10T22:06:16.239" v="13913" actId="1076"/>
          <ac:picMkLst>
            <pc:docMk/>
            <pc:sldMk cId="3869899783" sldId="390"/>
            <ac:picMk id="8" creationId="{62DCABE2-9A08-51C6-9C4B-9FA5A3A10E47}"/>
          </ac:picMkLst>
        </pc:picChg>
        <pc:picChg chg="mod">
          <ac:chgData name="Spychalla, Lydia Kate" userId="14f03143-925a-43db-a10e-0ae522b1aebd" providerId="ADAL" clId="{A6DA9EB9-3F73-4644-AA5D-D94888A9D7EA}" dt="2025-11-10T22:06:22.224" v="13915" actId="1076"/>
          <ac:picMkLst>
            <pc:docMk/>
            <pc:sldMk cId="3869899783" sldId="390"/>
            <ac:picMk id="9" creationId="{86613A2E-851F-56C3-F5BA-E21B995C39A6}"/>
          </ac:picMkLst>
        </pc:picChg>
        <pc:picChg chg="add mod">
          <ac:chgData name="Spychalla, Lydia Kate" userId="14f03143-925a-43db-a10e-0ae522b1aebd" providerId="ADAL" clId="{A6DA9EB9-3F73-4644-AA5D-D94888A9D7EA}" dt="2025-11-10T22:06:29.974" v="13917" actId="1076"/>
          <ac:picMkLst>
            <pc:docMk/>
            <pc:sldMk cId="3869899783" sldId="390"/>
            <ac:picMk id="2050" creationId="{92342935-4FC3-37C1-C71E-36CCBC2215B2}"/>
          </ac:picMkLst>
        </pc:picChg>
        <pc:cxnChg chg="add mod">
          <ac:chgData name="Spychalla, Lydia Kate" userId="14f03143-925a-43db-a10e-0ae522b1aebd" providerId="ADAL" clId="{A6DA9EB9-3F73-4644-AA5D-D94888A9D7EA}" dt="2025-11-10T22:06:07.250" v="13912" actId="1076"/>
          <ac:cxnSpMkLst>
            <pc:docMk/>
            <pc:sldMk cId="3869899783" sldId="390"/>
            <ac:cxnSpMk id="16" creationId="{06AC4626-F5A2-0686-E08A-622E6310B841}"/>
          </ac:cxnSpMkLst>
        </pc:cxnChg>
      </pc:sldChg>
      <pc:sldChg chg="delSp modSp mod addAnim delAnim modAnim">
        <pc:chgData name="Spychalla, Lydia Kate" userId="14f03143-925a-43db-a10e-0ae522b1aebd" providerId="ADAL" clId="{A6DA9EB9-3F73-4644-AA5D-D94888A9D7EA}" dt="2025-11-17T21:14:03.384" v="26372" actId="20577"/>
        <pc:sldMkLst>
          <pc:docMk/>
          <pc:sldMk cId="2726190695" sldId="392"/>
        </pc:sldMkLst>
        <pc:spChg chg="mod">
          <ac:chgData name="Spychalla, Lydia Kate" userId="14f03143-925a-43db-a10e-0ae522b1aebd" providerId="ADAL" clId="{A6DA9EB9-3F73-4644-AA5D-D94888A9D7EA}" dt="2025-11-17T21:14:03.384" v="26372" actId="20577"/>
          <ac:spMkLst>
            <pc:docMk/>
            <pc:sldMk cId="2726190695" sldId="392"/>
            <ac:spMk id="3" creationId="{F11333D4-B20A-4AA5-109D-CA22532E83A0}"/>
          </ac:spMkLst>
        </pc:spChg>
      </pc:sldChg>
      <pc:sldChg chg="addSp delSp modSp mod ord addAnim delAnim modAnim modShow">
        <pc:chgData name="Spychalla, Lydia Kate" userId="14f03143-925a-43db-a10e-0ae522b1aebd" providerId="ADAL" clId="{A6DA9EB9-3F73-4644-AA5D-D94888A9D7EA}" dt="2025-11-17T21:15:40.777" v="26378"/>
        <pc:sldMkLst>
          <pc:docMk/>
          <pc:sldMk cId="292155534" sldId="393"/>
        </pc:sldMkLst>
        <pc:spChg chg="mod">
          <ac:chgData name="Spychalla, Lydia Kate" userId="14f03143-925a-43db-a10e-0ae522b1aebd" providerId="ADAL" clId="{A6DA9EB9-3F73-4644-AA5D-D94888A9D7EA}" dt="2025-11-14T18:29:00.291" v="25026" actId="20577"/>
          <ac:spMkLst>
            <pc:docMk/>
            <pc:sldMk cId="292155534" sldId="393"/>
            <ac:spMk id="3" creationId="{8B545E83-F7E4-8201-3AC9-B74916F029C5}"/>
          </ac:spMkLst>
        </pc:spChg>
        <pc:picChg chg="add mod ord">
          <ac:chgData name="Spychalla, Lydia Kate" userId="14f03143-925a-43db-a10e-0ae522b1aebd" providerId="ADAL" clId="{A6DA9EB9-3F73-4644-AA5D-D94888A9D7EA}" dt="2025-11-12T13:58:37.735" v="18249" actId="167"/>
          <ac:picMkLst>
            <pc:docMk/>
            <pc:sldMk cId="292155534" sldId="393"/>
            <ac:picMk id="4" creationId="{01128094-D3C0-82C1-EA12-4EFA285C22B7}"/>
          </ac:picMkLst>
        </pc:picChg>
      </pc:sldChg>
      <pc:sldChg chg="addSp delSp modSp add mod addAnim delAnim modAnim">
        <pc:chgData name="Spychalla, Lydia Kate" userId="14f03143-925a-43db-a10e-0ae522b1aebd" providerId="ADAL" clId="{A6DA9EB9-3F73-4644-AA5D-D94888A9D7EA}" dt="2025-11-14T16:11:29.300" v="24210"/>
        <pc:sldMkLst>
          <pc:docMk/>
          <pc:sldMk cId="3043716237" sldId="394"/>
        </pc:sldMkLst>
        <pc:spChg chg="mod">
          <ac:chgData name="Spychalla, Lydia Kate" userId="14f03143-925a-43db-a10e-0ae522b1aebd" providerId="ADAL" clId="{A6DA9EB9-3F73-4644-AA5D-D94888A9D7EA}" dt="2025-11-14T16:08:38.422" v="24098" actId="20577"/>
          <ac:spMkLst>
            <pc:docMk/>
            <pc:sldMk cId="3043716237" sldId="394"/>
            <ac:spMk id="3" creationId="{683819E3-3FDB-0A70-E42D-F5954F22C368}"/>
          </ac:spMkLst>
        </pc:spChg>
        <pc:spChg chg="add mod">
          <ac:chgData name="Spychalla, Lydia Kate" userId="14f03143-925a-43db-a10e-0ae522b1aebd" providerId="ADAL" clId="{A6DA9EB9-3F73-4644-AA5D-D94888A9D7EA}" dt="2025-11-14T16:02:40.611" v="23761"/>
          <ac:spMkLst>
            <pc:docMk/>
            <pc:sldMk cId="3043716237" sldId="394"/>
            <ac:spMk id="7" creationId="{4E816D59-850A-43E5-6B32-750B060FBE48}"/>
          </ac:spMkLst>
        </pc:spChg>
        <pc:spChg chg="add mod">
          <ac:chgData name="Spychalla, Lydia Kate" userId="14f03143-925a-43db-a10e-0ae522b1aebd" providerId="ADAL" clId="{A6DA9EB9-3F73-4644-AA5D-D94888A9D7EA}" dt="2025-11-14T16:07:53.022" v="24068" actId="14100"/>
          <ac:spMkLst>
            <pc:docMk/>
            <pc:sldMk cId="3043716237" sldId="394"/>
            <ac:spMk id="11" creationId="{2CC6D00D-39A1-7D3D-2C7D-1848D82D7237}"/>
          </ac:spMkLst>
        </pc:spChg>
      </pc:sldChg>
      <pc:sldChg chg="addSp delSp modSp add mod addAnim delAnim modAnim">
        <pc:chgData name="Spychalla, Lydia Kate" userId="14f03143-925a-43db-a10e-0ae522b1aebd" providerId="ADAL" clId="{A6DA9EB9-3F73-4644-AA5D-D94888A9D7EA}" dt="2025-11-14T18:28:10.989" v="24952"/>
        <pc:sldMkLst>
          <pc:docMk/>
          <pc:sldMk cId="3399405244" sldId="395"/>
        </pc:sldMkLst>
        <pc:spChg chg="mod">
          <ac:chgData name="Spychalla, Lydia Kate" userId="14f03143-925a-43db-a10e-0ae522b1aebd" providerId="ADAL" clId="{A6DA9EB9-3F73-4644-AA5D-D94888A9D7EA}" dt="2025-11-14T18:20:31.224" v="24837" actId="20577"/>
          <ac:spMkLst>
            <pc:docMk/>
            <pc:sldMk cId="3399405244" sldId="395"/>
            <ac:spMk id="3" creationId="{2AE7424F-EDA0-0FA3-CDC0-570E9D28F4DE}"/>
          </ac:spMkLst>
        </pc:spChg>
        <pc:spChg chg="mod">
          <ac:chgData name="Spychalla, Lydia Kate" userId="14f03143-925a-43db-a10e-0ae522b1aebd" providerId="ADAL" clId="{A6DA9EB9-3F73-4644-AA5D-D94888A9D7EA}" dt="2025-11-12T14:20:25.900" v="18299" actId="207"/>
          <ac:spMkLst>
            <pc:docMk/>
            <pc:sldMk cId="3399405244" sldId="395"/>
            <ac:spMk id="13" creationId="{ED6DFAA1-C65A-E368-854A-093E6620349B}"/>
          </ac:spMkLst>
        </pc:spChg>
        <pc:spChg chg="mod">
          <ac:chgData name="Spychalla, Lydia Kate" userId="14f03143-925a-43db-a10e-0ae522b1aebd" providerId="ADAL" clId="{A6DA9EB9-3F73-4644-AA5D-D94888A9D7EA}" dt="2025-11-12T14:20:25.900" v="18299" actId="207"/>
          <ac:spMkLst>
            <pc:docMk/>
            <pc:sldMk cId="3399405244" sldId="395"/>
            <ac:spMk id="14" creationId="{945B2B06-51CA-C4CD-870F-51F215C89402}"/>
          </ac:spMkLst>
        </pc:spChg>
        <pc:spChg chg="mod">
          <ac:chgData name="Spychalla, Lydia Kate" userId="14f03143-925a-43db-a10e-0ae522b1aebd" providerId="ADAL" clId="{A6DA9EB9-3F73-4644-AA5D-D94888A9D7EA}" dt="2025-11-12T14:20:25.900" v="18299" actId="207"/>
          <ac:spMkLst>
            <pc:docMk/>
            <pc:sldMk cId="3399405244" sldId="395"/>
            <ac:spMk id="15" creationId="{54582F0D-3BB0-75C6-9CD8-662C5FD2FE63}"/>
          </ac:spMkLst>
        </pc:spChg>
        <pc:spChg chg="mod">
          <ac:chgData name="Spychalla, Lydia Kate" userId="14f03143-925a-43db-a10e-0ae522b1aebd" providerId="ADAL" clId="{A6DA9EB9-3F73-4644-AA5D-D94888A9D7EA}" dt="2025-11-12T14:20:11.750" v="18297" actId="207"/>
          <ac:spMkLst>
            <pc:docMk/>
            <pc:sldMk cId="3399405244" sldId="395"/>
            <ac:spMk id="16" creationId="{B9C576AA-DECC-FBD9-812B-7AEA6AFBBC13}"/>
          </ac:spMkLst>
        </pc:spChg>
        <pc:spChg chg="mod">
          <ac:chgData name="Spychalla, Lydia Kate" userId="14f03143-925a-43db-a10e-0ae522b1aebd" providerId="ADAL" clId="{A6DA9EB9-3F73-4644-AA5D-D94888A9D7EA}" dt="2025-11-12T14:20:11.750" v="18297" actId="207"/>
          <ac:spMkLst>
            <pc:docMk/>
            <pc:sldMk cId="3399405244" sldId="395"/>
            <ac:spMk id="18" creationId="{3147F6FB-3F0D-0F25-2325-70AD8D64A39B}"/>
          </ac:spMkLst>
        </pc:spChg>
        <pc:spChg chg="mod">
          <ac:chgData name="Spychalla, Lydia Kate" userId="14f03143-925a-43db-a10e-0ae522b1aebd" providerId="ADAL" clId="{A6DA9EB9-3F73-4644-AA5D-D94888A9D7EA}" dt="2025-11-12T14:20:11.750" v="18297" actId="207"/>
          <ac:spMkLst>
            <pc:docMk/>
            <pc:sldMk cId="3399405244" sldId="395"/>
            <ac:spMk id="19" creationId="{85D40F1E-38BF-9DF4-F39A-BD127F422D14}"/>
          </ac:spMkLst>
        </pc:spChg>
        <pc:spChg chg="mod">
          <ac:chgData name="Spychalla, Lydia Kate" userId="14f03143-925a-43db-a10e-0ae522b1aebd" providerId="ADAL" clId="{A6DA9EB9-3F73-4644-AA5D-D94888A9D7EA}" dt="2025-11-12T14:01:16.627" v="18258" actId="207"/>
          <ac:spMkLst>
            <pc:docMk/>
            <pc:sldMk cId="3399405244" sldId="395"/>
            <ac:spMk id="20" creationId="{BFE70DD1-13CB-EF34-F5A2-BCE738542BFF}"/>
          </ac:spMkLst>
        </pc:spChg>
        <pc:spChg chg="add mod ord">
          <ac:chgData name="Spychalla, Lydia Kate" userId="14f03143-925a-43db-a10e-0ae522b1aebd" providerId="ADAL" clId="{A6DA9EB9-3F73-4644-AA5D-D94888A9D7EA}" dt="2025-11-12T14:20:36.786" v="18302" actId="1076"/>
          <ac:spMkLst>
            <pc:docMk/>
            <pc:sldMk cId="3399405244" sldId="395"/>
            <ac:spMk id="21" creationId="{8F91D081-201A-0B43-E92B-B20A54190EFC}"/>
          </ac:spMkLst>
        </pc:spChg>
        <pc:grpChg chg="add mod ord">
          <ac:chgData name="Spychalla, Lydia Kate" userId="14f03143-925a-43db-a10e-0ae522b1aebd" providerId="ADAL" clId="{A6DA9EB9-3F73-4644-AA5D-D94888A9D7EA}" dt="2025-11-12T14:20:36.786" v="18302" actId="1076"/>
          <ac:grpSpMkLst>
            <pc:docMk/>
            <pc:sldMk cId="3399405244" sldId="395"/>
            <ac:grpSpMk id="11" creationId="{2E82DC64-AFEF-EE02-A60B-7C1C6E135367}"/>
          </ac:grpSpMkLst>
        </pc:grpChg>
        <pc:picChg chg="mod">
          <ac:chgData name="Spychalla, Lydia Kate" userId="14f03143-925a-43db-a10e-0ae522b1aebd" providerId="ADAL" clId="{A6DA9EB9-3F73-4644-AA5D-D94888A9D7EA}" dt="2025-11-12T14:00:58.150" v="18255"/>
          <ac:picMkLst>
            <pc:docMk/>
            <pc:sldMk cId="3399405244" sldId="395"/>
            <ac:picMk id="12" creationId="{1FA4198A-9BB1-A64F-88B0-C1D6567B083A}"/>
          </ac:picMkLst>
        </pc:picChg>
        <pc:picChg chg="add mod ord">
          <ac:chgData name="Spychalla, Lydia Kate" userId="14f03143-925a-43db-a10e-0ae522b1aebd" providerId="ADAL" clId="{A6DA9EB9-3F73-4644-AA5D-D94888A9D7EA}" dt="2025-11-12T14:18:04.690" v="18286" actId="167"/>
          <ac:picMkLst>
            <pc:docMk/>
            <pc:sldMk cId="3399405244" sldId="395"/>
            <ac:picMk id="22" creationId="{A621F130-E586-D703-E786-B6E1F454552F}"/>
          </ac:picMkLst>
        </pc:picChg>
      </pc:sldChg>
      <pc:sldChg chg="modSp add modAnim">
        <pc:chgData name="Spychalla, Lydia Kate" userId="14f03143-925a-43db-a10e-0ae522b1aebd" providerId="ADAL" clId="{A6DA9EB9-3F73-4644-AA5D-D94888A9D7EA}" dt="2025-11-17T21:13:09.722" v="26351" actId="20577"/>
        <pc:sldMkLst>
          <pc:docMk/>
          <pc:sldMk cId="2866213156" sldId="396"/>
        </pc:sldMkLst>
        <pc:spChg chg="mod">
          <ac:chgData name="Spychalla, Lydia Kate" userId="14f03143-925a-43db-a10e-0ae522b1aebd" providerId="ADAL" clId="{A6DA9EB9-3F73-4644-AA5D-D94888A9D7EA}" dt="2025-11-17T21:13:09.722" v="26351" actId="20577"/>
          <ac:spMkLst>
            <pc:docMk/>
            <pc:sldMk cId="2866213156" sldId="396"/>
            <ac:spMk id="3" creationId="{59117D22-D062-7854-C700-FDCE84641B3B}"/>
          </ac:spMkLst>
        </pc:spChg>
      </pc:sldChg>
      <pc:sldChg chg="addSp delSp modSp mod ord">
        <pc:chgData name="Spychalla, Lydia Kate" userId="14f03143-925a-43db-a10e-0ae522b1aebd" providerId="ADAL" clId="{A6DA9EB9-3F73-4644-AA5D-D94888A9D7EA}" dt="2025-11-13T20:34:25.556" v="23570"/>
        <pc:sldMkLst>
          <pc:docMk/>
          <pc:sldMk cId="3294760462" sldId="400"/>
        </pc:sldMkLst>
        <pc:spChg chg="mod">
          <ac:chgData name="Spychalla, Lydia Kate" userId="14f03143-925a-43db-a10e-0ae522b1aebd" providerId="ADAL" clId="{A6DA9EB9-3F73-4644-AA5D-D94888A9D7EA}" dt="2025-11-13T15:50:14.726" v="19444" actId="20577"/>
          <ac:spMkLst>
            <pc:docMk/>
            <pc:sldMk cId="3294760462" sldId="400"/>
            <ac:spMk id="2" creationId="{1BD79865-0D48-6CB6-AF83-F60D7FA0686E}"/>
          </ac:spMkLst>
        </pc:spChg>
        <pc:spChg chg="mod">
          <ac:chgData name="Spychalla, Lydia Kate" userId="14f03143-925a-43db-a10e-0ae522b1aebd" providerId="ADAL" clId="{A6DA9EB9-3F73-4644-AA5D-D94888A9D7EA}" dt="2025-11-13T15:55:39.194" v="19785" actId="14100"/>
          <ac:spMkLst>
            <pc:docMk/>
            <pc:sldMk cId="3294760462" sldId="400"/>
            <ac:spMk id="3" creationId="{6F9DA94E-6D6E-4930-5658-614273180405}"/>
          </ac:spMkLst>
        </pc:spChg>
        <pc:picChg chg="add mod">
          <ac:chgData name="Spychalla, Lydia Kate" userId="14f03143-925a-43db-a10e-0ae522b1aebd" providerId="ADAL" clId="{A6DA9EB9-3F73-4644-AA5D-D94888A9D7EA}" dt="2025-11-13T16:00:21.118" v="19791" actId="1076"/>
          <ac:picMkLst>
            <pc:docMk/>
            <pc:sldMk cId="3294760462" sldId="400"/>
            <ac:picMk id="5" creationId="{32152EF9-D3FB-FFD5-5A8C-CECFC7045731}"/>
          </ac:picMkLst>
        </pc:picChg>
        <pc:picChg chg="mod">
          <ac:chgData name="Spychalla, Lydia Kate" userId="14f03143-925a-43db-a10e-0ae522b1aebd" providerId="ADAL" clId="{A6DA9EB9-3F73-4644-AA5D-D94888A9D7EA}" dt="2025-11-13T15:50:25.809" v="19446" actId="1076"/>
          <ac:picMkLst>
            <pc:docMk/>
            <pc:sldMk cId="3294760462" sldId="400"/>
            <ac:picMk id="9220" creationId="{C0A6BB83-25B1-857E-0BBC-6DC06510FDF8}"/>
          </ac:picMkLst>
        </pc:picChg>
      </pc:sldChg>
      <pc:sldChg chg="addSp modSp mod ord">
        <pc:chgData name="Spychalla, Lydia Kate" userId="14f03143-925a-43db-a10e-0ae522b1aebd" providerId="ADAL" clId="{A6DA9EB9-3F73-4644-AA5D-D94888A9D7EA}" dt="2025-11-13T20:36:06.145" v="23590"/>
        <pc:sldMkLst>
          <pc:docMk/>
          <pc:sldMk cId="544425751" sldId="401"/>
        </pc:sldMkLst>
        <pc:spChg chg="mod">
          <ac:chgData name="Spychalla, Lydia Kate" userId="14f03143-925a-43db-a10e-0ae522b1aebd" providerId="ADAL" clId="{A6DA9EB9-3F73-4644-AA5D-D94888A9D7EA}" dt="2025-11-13T19:17:42.571" v="22808" actId="20577"/>
          <ac:spMkLst>
            <pc:docMk/>
            <pc:sldMk cId="544425751" sldId="401"/>
            <ac:spMk id="2" creationId="{B159C604-A3BF-38F9-5607-05692C56A047}"/>
          </ac:spMkLst>
        </pc:spChg>
        <pc:spChg chg="mod">
          <ac:chgData name="Spychalla, Lydia Kate" userId="14f03143-925a-43db-a10e-0ae522b1aebd" providerId="ADAL" clId="{A6DA9EB9-3F73-4644-AA5D-D94888A9D7EA}" dt="2025-11-13T19:20:05.214" v="23225" actId="20577"/>
          <ac:spMkLst>
            <pc:docMk/>
            <pc:sldMk cId="544425751" sldId="401"/>
            <ac:spMk id="3" creationId="{3400A95C-7295-E541-C49F-13234D0DEA93}"/>
          </ac:spMkLst>
        </pc:spChg>
        <pc:spChg chg="add mod">
          <ac:chgData name="Spychalla, Lydia Kate" userId="14f03143-925a-43db-a10e-0ae522b1aebd" providerId="ADAL" clId="{A6DA9EB9-3F73-4644-AA5D-D94888A9D7EA}" dt="2025-11-13T19:16:47.125" v="22758"/>
          <ac:spMkLst>
            <pc:docMk/>
            <pc:sldMk cId="544425751" sldId="401"/>
            <ac:spMk id="7" creationId="{2FC3D8FC-AAE8-7B7F-8FB0-8E8D7D74190E}"/>
          </ac:spMkLst>
        </pc:spChg>
        <pc:spChg chg="add mod">
          <ac:chgData name="Spychalla, Lydia Kate" userId="14f03143-925a-43db-a10e-0ae522b1aebd" providerId="ADAL" clId="{A6DA9EB9-3F73-4644-AA5D-D94888A9D7EA}" dt="2025-11-13T19:16:58.781" v="22761" actId="1076"/>
          <ac:spMkLst>
            <pc:docMk/>
            <pc:sldMk cId="544425751" sldId="401"/>
            <ac:spMk id="8" creationId="{DBB2C594-BECC-8B49-60DA-8A258B0521B0}"/>
          </ac:spMkLst>
        </pc:spChg>
        <pc:picChg chg="add mod">
          <ac:chgData name="Spychalla, Lydia Kate" userId="14f03143-925a-43db-a10e-0ae522b1aebd" providerId="ADAL" clId="{A6DA9EB9-3F73-4644-AA5D-D94888A9D7EA}" dt="2025-11-13T19:16:54.230" v="22760" actId="14100"/>
          <ac:picMkLst>
            <pc:docMk/>
            <pc:sldMk cId="544425751" sldId="401"/>
            <ac:picMk id="5" creationId="{3E58D9F1-C1B4-C362-D860-69679DDCF6C1}"/>
          </ac:picMkLst>
        </pc:picChg>
        <pc:picChg chg="add mod">
          <ac:chgData name="Spychalla, Lydia Kate" userId="14f03143-925a-43db-a10e-0ae522b1aebd" providerId="ADAL" clId="{A6DA9EB9-3F73-4644-AA5D-D94888A9D7EA}" dt="2025-11-13T19:16:47.125" v="22758"/>
          <ac:picMkLst>
            <pc:docMk/>
            <pc:sldMk cId="544425751" sldId="401"/>
            <ac:picMk id="6" creationId="{0D85C091-A1F2-0AAD-95C0-CA585FC67F61}"/>
          </ac:picMkLst>
        </pc:picChg>
      </pc:sldChg>
      <pc:sldChg chg="modSp mod ord modShow">
        <pc:chgData name="Spychalla, Lydia Kate" userId="14f03143-925a-43db-a10e-0ae522b1aebd" providerId="ADAL" clId="{A6DA9EB9-3F73-4644-AA5D-D94888A9D7EA}" dt="2025-11-13T20:34:25.556" v="23570"/>
        <pc:sldMkLst>
          <pc:docMk/>
          <pc:sldMk cId="3797912792" sldId="402"/>
        </pc:sldMkLst>
        <pc:spChg chg="mod">
          <ac:chgData name="Spychalla, Lydia Kate" userId="14f03143-925a-43db-a10e-0ae522b1aebd" providerId="ADAL" clId="{A6DA9EB9-3F73-4644-AA5D-D94888A9D7EA}" dt="2025-11-13T15:40:50.138" v="18375" actId="20577"/>
          <ac:spMkLst>
            <pc:docMk/>
            <pc:sldMk cId="3797912792" sldId="402"/>
            <ac:spMk id="2" creationId="{B571005B-DDB7-7162-AE2C-B9D3DA6F16EE}"/>
          </ac:spMkLst>
        </pc:spChg>
        <pc:spChg chg="mod">
          <ac:chgData name="Spychalla, Lydia Kate" userId="14f03143-925a-43db-a10e-0ae522b1aebd" providerId="ADAL" clId="{A6DA9EB9-3F73-4644-AA5D-D94888A9D7EA}" dt="2025-11-13T15:44:41.876" v="19065" actId="20577"/>
          <ac:spMkLst>
            <pc:docMk/>
            <pc:sldMk cId="3797912792" sldId="402"/>
            <ac:spMk id="3" creationId="{C6FE2567-B136-BC57-D916-461BEE59D2D4}"/>
          </ac:spMkLst>
        </pc:spChg>
        <pc:picChg chg="mod">
          <ac:chgData name="Spychalla, Lydia Kate" userId="14f03143-925a-43db-a10e-0ae522b1aebd" providerId="ADAL" clId="{A6DA9EB9-3F73-4644-AA5D-D94888A9D7EA}" dt="2025-11-13T15:51:58.497" v="19504" actId="14100"/>
          <ac:picMkLst>
            <pc:docMk/>
            <pc:sldMk cId="3797912792" sldId="402"/>
            <ac:picMk id="5" creationId="{93B79D19-7527-4413-AADF-D1DCDC181687}"/>
          </ac:picMkLst>
        </pc:picChg>
        <pc:picChg chg="mod">
          <ac:chgData name="Spychalla, Lydia Kate" userId="14f03143-925a-43db-a10e-0ae522b1aebd" providerId="ADAL" clId="{A6DA9EB9-3F73-4644-AA5D-D94888A9D7EA}" dt="2025-11-13T15:52:03.436" v="19505" actId="14100"/>
          <ac:picMkLst>
            <pc:docMk/>
            <pc:sldMk cId="3797912792" sldId="402"/>
            <ac:picMk id="6" creationId="{FA1A3256-A5FC-3E84-6F93-B7637A31854A}"/>
          </ac:picMkLst>
        </pc:picChg>
        <pc:picChg chg="mod">
          <ac:chgData name="Spychalla, Lydia Kate" userId="14f03143-925a-43db-a10e-0ae522b1aebd" providerId="ADAL" clId="{A6DA9EB9-3F73-4644-AA5D-D94888A9D7EA}" dt="2025-11-13T15:40:32.454" v="18335" actId="1076"/>
          <ac:picMkLst>
            <pc:docMk/>
            <pc:sldMk cId="3797912792" sldId="402"/>
            <ac:picMk id="7" creationId="{8FCD73D1-30F2-1970-7694-DE33120290F2}"/>
          </ac:picMkLst>
        </pc:picChg>
      </pc:sldChg>
      <pc:sldChg chg="delSp modSp mod ord">
        <pc:chgData name="Spychalla, Lydia Kate" userId="14f03143-925a-43db-a10e-0ae522b1aebd" providerId="ADAL" clId="{A6DA9EB9-3F73-4644-AA5D-D94888A9D7EA}" dt="2025-11-13T20:34:25.556" v="23570"/>
        <pc:sldMkLst>
          <pc:docMk/>
          <pc:sldMk cId="510075427" sldId="403"/>
        </pc:sldMkLst>
        <pc:spChg chg="mod">
          <ac:chgData name="Spychalla, Lydia Kate" userId="14f03143-925a-43db-a10e-0ae522b1aebd" providerId="ADAL" clId="{A6DA9EB9-3F73-4644-AA5D-D94888A9D7EA}" dt="2025-11-13T15:48:48.695" v="19353" actId="14100"/>
          <ac:spMkLst>
            <pc:docMk/>
            <pc:sldMk cId="510075427" sldId="403"/>
            <ac:spMk id="3" creationId="{EF36C822-E19C-A7CB-C829-AB8E34385B62}"/>
          </ac:spMkLst>
        </pc:spChg>
        <pc:picChg chg="mod">
          <ac:chgData name="Spychalla, Lydia Kate" userId="14f03143-925a-43db-a10e-0ae522b1aebd" providerId="ADAL" clId="{A6DA9EB9-3F73-4644-AA5D-D94888A9D7EA}" dt="2025-11-13T15:49:19.252" v="19355" actId="1076"/>
          <ac:picMkLst>
            <pc:docMk/>
            <pc:sldMk cId="510075427" sldId="403"/>
            <ac:picMk id="3074" creationId="{3DDF25CF-475A-30E7-F16C-F4D3C7F9D2E4}"/>
          </ac:picMkLst>
        </pc:picChg>
      </pc:sldChg>
      <pc:sldChg chg="addSp delSp modSp mod ord">
        <pc:chgData name="Spychalla, Lydia Kate" userId="14f03143-925a-43db-a10e-0ae522b1aebd" providerId="ADAL" clId="{A6DA9EB9-3F73-4644-AA5D-D94888A9D7EA}" dt="2025-11-13T16:09:35.443" v="20251"/>
        <pc:sldMkLst>
          <pc:docMk/>
          <pc:sldMk cId="3035044456" sldId="404"/>
        </pc:sldMkLst>
        <pc:spChg chg="mod">
          <ac:chgData name="Spychalla, Lydia Kate" userId="14f03143-925a-43db-a10e-0ae522b1aebd" providerId="ADAL" clId="{A6DA9EB9-3F73-4644-AA5D-D94888A9D7EA}" dt="2025-11-13T16:04:52.189" v="20036" actId="20577"/>
          <ac:spMkLst>
            <pc:docMk/>
            <pc:sldMk cId="3035044456" sldId="404"/>
            <ac:spMk id="3" creationId="{6AC53B42-38F8-EF95-BD9A-F699E0504F72}"/>
          </ac:spMkLst>
        </pc:spChg>
        <pc:picChg chg="add mod">
          <ac:chgData name="Spychalla, Lydia Kate" userId="14f03143-925a-43db-a10e-0ae522b1aebd" providerId="ADAL" clId="{A6DA9EB9-3F73-4644-AA5D-D94888A9D7EA}" dt="2025-11-13T16:03:54.284" v="19804" actId="1076"/>
          <ac:picMkLst>
            <pc:docMk/>
            <pc:sldMk cId="3035044456" sldId="404"/>
            <ac:picMk id="5" creationId="{35ECF234-2160-1261-34A0-8DC5BD9FD4CB}"/>
          </ac:picMkLst>
        </pc:picChg>
      </pc:sldChg>
      <pc:sldChg chg="addSp delSp modSp mod ord">
        <pc:chgData name="Spychalla, Lydia Kate" userId="14f03143-925a-43db-a10e-0ae522b1aebd" providerId="ADAL" clId="{A6DA9EB9-3F73-4644-AA5D-D94888A9D7EA}" dt="2025-11-13T20:34:32.517" v="23572"/>
        <pc:sldMkLst>
          <pc:docMk/>
          <pc:sldMk cId="1818664907" sldId="405"/>
        </pc:sldMkLst>
        <pc:spChg chg="add mod">
          <ac:chgData name="Spychalla, Lydia Kate" userId="14f03143-925a-43db-a10e-0ae522b1aebd" providerId="ADAL" clId="{A6DA9EB9-3F73-4644-AA5D-D94888A9D7EA}" dt="2025-11-13T16:55:26.522" v="22404" actId="1076"/>
          <ac:spMkLst>
            <pc:docMk/>
            <pc:sldMk cId="1818664907" sldId="405"/>
            <ac:spMk id="7" creationId="{5039DEE6-A948-6EE3-B231-E8C58B19CBF0}"/>
          </ac:spMkLst>
        </pc:spChg>
        <pc:spChg chg="add mod">
          <ac:chgData name="Spychalla, Lydia Kate" userId="14f03143-925a-43db-a10e-0ae522b1aebd" providerId="ADAL" clId="{A6DA9EB9-3F73-4644-AA5D-D94888A9D7EA}" dt="2025-11-13T16:55:26.522" v="22404" actId="1076"/>
          <ac:spMkLst>
            <pc:docMk/>
            <pc:sldMk cId="1818664907" sldId="405"/>
            <ac:spMk id="8" creationId="{AE883290-A64F-3A28-609B-B1EE6EC7DABF}"/>
          </ac:spMkLst>
        </pc:spChg>
        <pc:spChg chg="add mod">
          <ac:chgData name="Spychalla, Lydia Kate" userId="14f03143-925a-43db-a10e-0ae522b1aebd" providerId="ADAL" clId="{A6DA9EB9-3F73-4644-AA5D-D94888A9D7EA}" dt="2025-11-13T16:55:26.522" v="22404" actId="1076"/>
          <ac:spMkLst>
            <pc:docMk/>
            <pc:sldMk cId="1818664907" sldId="405"/>
            <ac:spMk id="9" creationId="{972B334A-9538-9DAC-10C9-A6D9F0EE11F8}"/>
          </ac:spMkLst>
        </pc:spChg>
        <pc:spChg chg="add mod">
          <ac:chgData name="Spychalla, Lydia Kate" userId="14f03143-925a-43db-a10e-0ae522b1aebd" providerId="ADAL" clId="{A6DA9EB9-3F73-4644-AA5D-D94888A9D7EA}" dt="2025-11-13T16:55:26.522" v="22404" actId="1076"/>
          <ac:spMkLst>
            <pc:docMk/>
            <pc:sldMk cId="1818664907" sldId="405"/>
            <ac:spMk id="10" creationId="{1D7677C9-9A16-3687-EF92-AF86C578792F}"/>
          </ac:spMkLst>
        </pc:spChg>
        <pc:spChg chg="add mod">
          <ac:chgData name="Spychalla, Lydia Kate" userId="14f03143-925a-43db-a10e-0ae522b1aebd" providerId="ADAL" clId="{A6DA9EB9-3F73-4644-AA5D-D94888A9D7EA}" dt="2025-11-13T16:55:26.522" v="22404" actId="1076"/>
          <ac:spMkLst>
            <pc:docMk/>
            <pc:sldMk cId="1818664907" sldId="405"/>
            <ac:spMk id="11" creationId="{81D3738E-A61C-8D0C-5D90-44E95E0E79BB}"/>
          </ac:spMkLst>
        </pc:spChg>
        <pc:spChg chg="add mod">
          <ac:chgData name="Spychalla, Lydia Kate" userId="14f03143-925a-43db-a10e-0ae522b1aebd" providerId="ADAL" clId="{A6DA9EB9-3F73-4644-AA5D-D94888A9D7EA}" dt="2025-11-13T16:55:26.522" v="22404" actId="1076"/>
          <ac:spMkLst>
            <pc:docMk/>
            <pc:sldMk cId="1818664907" sldId="405"/>
            <ac:spMk id="12" creationId="{3A678EC0-D4D8-9462-178E-FD0454654B2A}"/>
          </ac:spMkLst>
        </pc:spChg>
        <pc:spChg chg="add mod">
          <ac:chgData name="Spychalla, Lydia Kate" userId="14f03143-925a-43db-a10e-0ae522b1aebd" providerId="ADAL" clId="{A6DA9EB9-3F73-4644-AA5D-D94888A9D7EA}" dt="2025-11-13T16:55:26.522" v="22404" actId="1076"/>
          <ac:spMkLst>
            <pc:docMk/>
            <pc:sldMk cId="1818664907" sldId="405"/>
            <ac:spMk id="13" creationId="{96B90000-923F-E112-BDA2-D4250FD2B79D}"/>
          </ac:spMkLst>
        </pc:spChg>
        <pc:spChg chg="add mod">
          <ac:chgData name="Spychalla, Lydia Kate" userId="14f03143-925a-43db-a10e-0ae522b1aebd" providerId="ADAL" clId="{A6DA9EB9-3F73-4644-AA5D-D94888A9D7EA}" dt="2025-11-13T16:55:26.522" v="22404" actId="1076"/>
          <ac:spMkLst>
            <pc:docMk/>
            <pc:sldMk cId="1818664907" sldId="405"/>
            <ac:spMk id="14" creationId="{8DB838D4-2FBA-FB0E-0AEC-6C07F2992C9A}"/>
          </ac:spMkLst>
        </pc:spChg>
        <pc:picChg chg="mod">
          <ac:chgData name="Spychalla, Lydia Kate" userId="14f03143-925a-43db-a10e-0ae522b1aebd" providerId="ADAL" clId="{A6DA9EB9-3F73-4644-AA5D-D94888A9D7EA}" dt="2025-11-13T16:55:26.522" v="22404" actId="1076"/>
          <ac:picMkLst>
            <pc:docMk/>
            <pc:sldMk cId="1818664907" sldId="405"/>
            <ac:picMk id="10242" creationId="{906209BE-5B02-4F19-B227-E8BFDCD39133}"/>
          </ac:picMkLst>
        </pc:picChg>
        <pc:picChg chg="mod">
          <ac:chgData name="Spychalla, Lydia Kate" userId="14f03143-925a-43db-a10e-0ae522b1aebd" providerId="ADAL" clId="{A6DA9EB9-3F73-4644-AA5D-D94888A9D7EA}" dt="2025-11-13T16:55:12.442" v="22403" actId="1076"/>
          <ac:picMkLst>
            <pc:docMk/>
            <pc:sldMk cId="1818664907" sldId="405"/>
            <ac:picMk id="10244" creationId="{15B88C19-6AEE-0E84-9A87-9DFFDA262763}"/>
          </ac:picMkLst>
        </pc:picChg>
        <pc:picChg chg="mod">
          <ac:chgData name="Spychalla, Lydia Kate" userId="14f03143-925a-43db-a10e-0ae522b1aebd" providerId="ADAL" clId="{A6DA9EB9-3F73-4644-AA5D-D94888A9D7EA}" dt="2025-11-13T16:55:26.522" v="22404" actId="1076"/>
          <ac:picMkLst>
            <pc:docMk/>
            <pc:sldMk cId="1818664907" sldId="405"/>
            <ac:picMk id="10246" creationId="{826C24C5-52F8-3829-3656-3D60D9F29E42}"/>
          </ac:picMkLst>
        </pc:picChg>
      </pc:sldChg>
      <pc:sldChg chg="addSp delSp modSp mod ord">
        <pc:chgData name="Spychalla, Lydia Kate" userId="14f03143-925a-43db-a10e-0ae522b1aebd" providerId="ADAL" clId="{A6DA9EB9-3F73-4644-AA5D-D94888A9D7EA}" dt="2025-11-13T16:44:06.684" v="22110"/>
        <pc:sldMkLst>
          <pc:docMk/>
          <pc:sldMk cId="3772868421" sldId="406"/>
        </pc:sldMkLst>
        <pc:spChg chg="ord">
          <ac:chgData name="Spychalla, Lydia Kate" userId="14f03143-925a-43db-a10e-0ae522b1aebd" providerId="ADAL" clId="{A6DA9EB9-3F73-4644-AA5D-D94888A9D7EA}" dt="2025-11-13T16:31:18.550" v="21400" actId="166"/>
          <ac:spMkLst>
            <pc:docMk/>
            <pc:sldMk cId="3772868421" sldId="406"/>
            <ac:spMk id="2" creationId="{C2FC7323-180A-57D1-EBCD-F06AF5BFE6C1}"/>
          </ac:spMkLst>
        </pc:spChg>
        <pc:spChg chg="mod">
          <ac:chgData name="Spychalla, Lydia Kate" userId="14f03143-925a-43db-a10e-0ae522b1aebd" providerId="ADAL" clId="{A6DA9EB9-3F73-4644-AA5D-D94888A9D7EA}" dt="2025-11-13T16:32:24.340" v="21568" actId="20577"/>
          <ac:spMkLst>
            <pc:docMk/>
            <pc:sldMk cId="3772868421" sldId="406"/>
            <ac:spMk id="3" creationId="{53AEF07E-4640-D78D-EAF9-8B1847EAE82B}"/>
          </ac:spMkLst>
        </pc:spChg>
        <pc:picChg chg="mod">
          <ac:chgData name="Spychalla, Lydia Kate" userId="14f03143-925a-43db-a10e-0ae522b1aebd" providerId="ADAL" clId="{A6DA9EB9-3F73-4644-AA5D-D94888A9D7EA}" dt="2025-11-13T16:31:14.214" v="21399" actId="1076"/>
          <ac:picMkLst>
            <pc:docMk/>
            <pc:sldMk cId="3772868421" sldId="406"/>
            <ac:picMk id="6154" creationId="{5100E0E0-D312-7E65-24D5-C5AFCF19E0A2}"/>
          </ac:picMkLst>
        </pc:picChg>
        <pc:picChg chg="mod">
          <ac:chgData name="Spychalla, Lydia Kate" userId="14f03143-925a-43db-a10e-0ae522b1aebd" providerId="ADAL" clId="{A6DA9EB9-3F73-4644-AA5D-D94888A9D7EA}" dt="2025-11-13T16:31:14.214" v="21399" actId="1076"/>
          <ac:picMkLst>
            <pc:docMk/>
            <pc:sldMk cId="3772868421" sldId="406"/>
            <ac:picMk id="6155" creationId="{0E2E5499-5F4D-3F11-773F-13F051B94331}"/>
          </ac:picMkLst>
        </pc:picChg>
        <pc:picChg chg="mod">
          <ac:chgData name="Spychalla, Lydia Kate" userId="14f03143-925a-43db-a10e-0ae522b1aebd" providerId="ADAL" clId="{A6DA9EB9-3F73-4644-AA5D-D94888A9D7EA}" dt="2025-11-13T16:31:14.214" v="21399" actId="1076"/>
          <ac:picMkLst>
            <pc:docMk/>
            <pc:sldMk cId="3772868421" sldId="406"/>
            <ac:picMk id="6156" creationId="{09094963-D5C4-AA74-A934-268E705EA988}"/>
          </ac:picMkLst>
        </pc:picChg>
        <pc:picChg chg="mod">
          <ac:chgData name="Spychalla, Lydia Kate" userId="14f03143-925a-43db-a10e-0ae522b1aebd" providerId="ADAL" clId="{A6DA9EB9-3F73-4644-AA5D-D94888A9D7EA}" dt="2025-11-13T16:31:14.214" v="21399" actId="1076"/>
          <ac:picMkLst>
            <pc:docMk/>
            <pc:sldMk cId="3772868421" sldId="406"/>
            <ac:picMk id="6157" creationId="{3622E068-5557-4C2C-572C-47D8CC8FBD97}"/>
          </ac:picMkLst>
        </pc:picChg>
        <pc:picChg chg="mod">
          <ac:chgData name="Spychalla, Lydia Kate" userId="14f03143-925a-43db-a10e-0ae522b1aebd" providerId="ADAL" clId="{A6DA9EB9-3F73-4644-AA5D-D94888A9D7EA}" dt="2025-11-13T16:31:14.214" v="21399" actId="1076"/>
          <ac:picMkLst>
            <pc:docMk/>
            <pc:sldMk cId="3772868421" sldId="406"/>
            <ac:picMk id="6158" creationId="{4C50FB69-788E-D602-9EDC-0D087DC9E977}"/>
          </ac:picMkLst>
        </pc:picChg>
        <pc:picChg chg="mod">
          <ac:chgData name="Spychalla, Lydia Kate" userId="14f03143-925a-43db-a10e-0ae522b1aebd" providerId="ADAL" clId="{A6DA9EB9-3F73-4644-AA5D-D94888A9D7EA}" dt="2025-11-13T16:31:14.214" v="21399" actId="1076"/>
          <ac:picMkLst>
            <pc:docMk/>
            <pc:sldMk cId="3772868421" sldId="406"/>
            <ac:picMk id="6159" creationId="{8FADBE1E-2707-9D54-0613-BB4CC90D599E}"/>
          </ac:picMkLst>
        </pc:picChg>
        <pc:picChg chg="mod">
          <ac:chgData name="Spychalla, Lydia Kate" userId="14f03143-925a-43db-a10e-0ae522b1aebd" providerId="ADAL" clId="{A6DA9EB9-3F73-4644-AA5D-D94888A9D7EA}" dt="2025-11-13T16:31:14.214" v="21399" actId="1076"/>
          <ac:picMkLst>
            <pc:docMk/>
            <pc:sldMk cId="3772868421" sldId="406"/>
            <ac:picMk id="6160" creationId="{F03FAC05-A895-7FA7-8440-8074FC904114}"/>
          </ac:picMkLst>
        </pc:picChg>
        <pc:picChg chg="mod">
          <ac:chgData name="Spychalla, Lydia Kate" userId="14f03143-925a-43db-a10e-0ae522b1aebd" providerId="ADAL" clId="{A6DA9EB9-3F73-4644-AA5D-D94888A9D7EA}" dt="2025-11-13T16:31:14.214" v="21399" actId="1076"/>
          <ac:picMkLst>
            <pc:docMk/>
            <pc:sldMk cId="3772868421" sldId="406"/>
            <ac:picMk id="6161" creationId="{FA037FFC-F15F-E14A-737E-5AE8A68E8CFC}"/>
          </ac:picMkLst>
        </pc:picChg>
        <pc:picChg chg="mod">
          <ac:chgData name="Spychalla, Lydia Kate" userId="14f03143-925a-43db-a10e-0ae522b1aebd" providerId="ADAL" clId="{A6DA9EB9-3F73-4644-AA5D-D94888A9D7EA}" dt="2025-11-13T16:30:23.670" v="21386" actId="1076"/>
          <ac:picMkLst>
            <pc:docMk/>
            <pc:sldMk cId="3772868421" sldId="406"/>
            <ac:picMk id="6162" creationId="{518D7BEB-E117-4C9F-8A50-AA35CB3CF3A7}"/>
          </ac:picMkLst>
        </pc:picChg>
        <pc:picChg chg="mod">
          <ac:chgData name="Spychalla, Lydia Kate" userId="14f03143-925a-43db-a10e-0ae522b1aebd" providerId="ADAL" clId="{A6DA9EB9-3F73-4644-AA5D-D94888A9D7EA}" dt="2025-11-13T16:31:14.214" v="21399" actId="1076"/>
          <ac:picMkLst>
            <pc:docMk/>
            <pc:sldMk cId="3772868421" sldId="406"/>
            <ac:picMk id="6163" creationId="{A6E1E268-5DEE-3B0E-64EE-DA67F963EFD6}"/>
          </ac:picMkLst>
        </pc:picChg>
        <pc:picChg chg="mod">
          <ac:chgData name="Spychalla, Lydia Kate" userId="14f03143-925a-43db-a10e-0ae522b1aebd" providerId="ADAL" clId="{A6DA9EB9-3F73-4644-AA5D-D94888A9D7EA}" dt="2025-11-13T16:30:14.436" v="21385" actId="1076"/>
          <ac:picMkLst>
            <pc:docMk/>
            <pc:sldMk cId="3772868421" sldId="406"/>
            <ac:picMk id="6164" creationId="{A8B687C4-0E1F-8C5B-B98F-6E0D6EEFCD80}"/>
          </ac:picMkLst>
        </pc:picChg>
        <pc:picChg chg="mod">
          <ac:chgData name="Spychalla, Lydia Kate" userId="14f03143-925a-43db-a10e-0ae522b1aebd" providerId="ADAL" clId="{A6DA9EB9-3F73-4644-AA5D-D94888A9D7EA}" dt="2025-11-13T16:31:14.214" v="21399" actId="1076"/>
          <ac:picMkLst>
            <pc:docMk/>
            <pc:sldMk cId="3772868421" sldId="406"/>
            <ac:picMk id="6165" creationId="{1A136593-E5AD-A6DD-A154-978892B3D105}"/>
          </ac:picMkLst>
        </pc:picChg>
      </pc:sldChg>
      <pc:sldChg chg="modSp mod ord">
        <pc:chgData name="Spychalla, Lydia Kate" userId="14f03143-925a-43db-a10e-0ae522b1aebd" providerId="ADAL" clId="{A6DA9EB9-3F73-4644-AA5D-D94888A9D7EA}" dt="2025-11-13T20:35:26.045" v="23582"/>
        <pc:sldMkLst>
          <pc:docMk/>
          <pc:sldMk cId="4113254234" sldId="408"/>
        </pc:sldMkLst>
        <pc:spChg chg="mod">
          <ac:chgData name="Spychalla, Lydia Kate" userId="14f03143-925a-43db-a10e-0ae522b1aebd" providerId="ADAL" clId="{A6DA9EB9-3F73-4644-AA5D-D94888A9D7EA}" dt="2025-11-13T16:13:32.539" v="20479" actId="20577"/>
          <ac:spMkLst>
            <pc:docMk/>
            <pc:sldMk cId="4113254234" sldId="408"/>
            <ac:spMk id="3" creationId="{05439986-A2A4-210C-65B4-9B39E294E1DF}"/>
          </ac:spMkLst>
        </pc:spChg>
        <pc:picChg chg="mod">
          <ac:chgData name="Spychalla, Lydia Kate" userId="14f03143-925a-43db-a10e-0ae522b1aebd" providerId="ADAL" clId="{A6DA9EB9-3F73-4644-AA5D-D94888A9D7EA}" dt="2025-11-13T16:11:21.344" v="20255" actId="1076"/>
          <ac:picMkLst>
            <pc:docMk/>
            <pc:sldMk cId="4113254234" sldId="408"/>
            <ac:picMk id="11266" creationId="{7C95B9DF-12EA-6F59-CD88-6927A9315961}"/>
          </ac:picMkLst>
        </pc:picChg>
      </pc:sldChg>
      <pc:sldChg chg="addSp modSp mod ord modAnim">
        <pc:chgData name="Spychalla, Lydia Kate" userId="14f03143-925a-43db-a10e-0ae522b1aebd" providerId="ADAL" clId="{A6DA9EB9-3F73-4644-AA5D-D94888A9D7EA}" dt="2025-11-13T20:35:14.030" v="23578"/>
        <pc:sldMkLst>
          <pc:docMk/>
          <pc:sldMk cId="1326131896" sldId="409"/>
        </pc:sldMkLst>
        <pc:spChg chg="mod">
          <ac:chgData name="Spychalla, Lydia Kate" userId="14f03143-925a-43db-a10e-0ae522b1aebd" providerId="ADAL" clId="{A6DA9EB9-3F73-4644-AA5D-D94888A9D7EA}" dt="2025-11-13T16:23:06.418" v="21048" actId="20577"/>
          <ac:spMkLst>
            <pc:docMk/>
            <pc:sldMk cId="1326131896" sldId="409"/>
            <ac:spMk id="2" creationId="{9488CCBA-AAC7-1634-7B46-9F62D0B929EE}"/>
          </ac:spMkLst>
        </pc:spChg>
        <pc:spChg chg="mod">
          <ac:chgData name="Spychalla, Lydia Kate" userId="14f03143-925a-43db-a10e-0ae522b1aebd" providerId="ADAL" clId="{A6DA9EB9-3F73-4644-AA5D-D94888A9D7EA}" dt="2025-11-13T16:27:17.391" v="21355" actId="14100"/>
          <ac:spMkLst>
            <pc:docMk/>
            <pc:sldMk cId="1326131896" sldId="409"/>
            <ac:spMk id="3" creationId="{9E5CC414-E450-30C7-9747-9683C36A6267}"/>
          </ac:spMkLst>
        </pc:spChg>
        <pc:picChg chg="mod">
          <ac:chgData name="Spychalla, Lydia Kate" userId="14f03143-925a-43db-a10e-0ae522b1aebd" providerId="ADAL" clId="{A6DA9EB9-3F73-4644-AA5D-D94888A9D7EA}" dt="2025-11-13T16:26:40.183" v="21296" actId="1037"/>
          <ac:picMkLst>
            <pc:docMk/>
            <pc:sldMk cId="1326131896" sldId="409"/>
            <ac:picMk id="4" creationId="{5668F407-2112-BE3F-2DC1-1147A5F9B1EA}"/>
          </ac:picMkLst>
        </pc:picChg>
        <pc:picChg chg="add mod modCrop">
          <ac:chgData name="Spychalla, Lydia Kate" userId="14f03143-925a-43db-a10e-0ae522b1aebd" providerId="ADAL" clId="{A6DA9EB9-3F73-4644-AA5D-D94888A9D7EA}" dt="2025-11-13T16:26:29.762" v="21292" actId="1076"/>
          <ac:picMkLst>
            <pc:docMk/>
            <pc:sldMk cId="1326131896" sldId="409"/>
            <ac:picMk id="5" creationId="{901D0588-5307-6CD2-B64F-612BF981067D}"/>
          </ac:picMkLst>
        </pc:picChg>
      </pc:sldChg>
      <pc:sldChg chg="addSp modSp mod ord">
        <pc:chgData name="Spychalla, Lydia Kate" userId="14f03143-925a-43db-a10e-0ae522b1aebd" providerId="ADAL" clId="{A6DA9EB9-3F73-4644-AA5D-D94888A9D7EA}" dt="2025-11-13T20:35:39.189" v="23584"/>
        <pc:sldMkLst>
          <pc:docMk/>
          <pc:sldMk cId="1832070786" sldId="410"/>
        </pc:sldMkLst>
        <pc:spChg chg="mod">
          <ac:chgData name="Spychalla, Lydia Kate" userId="14f03143-925a-43db-a10e-0ae522b1aebd" providerId="ADAL" clId="{A6DA9EB9-3F73-4644-AA5D-D94888A9D7EA}" dt="2025-11-13T16:43:22.960" v="22000" actId="20577"/>
          <ac:spMkLst>
            <pc:docMk/>
            <pc:sldMk cId="1832070786" sldId="410"/>
            <ac:spMk id="3" creationId="{7770C241-753A-3D45-36A3-F3C918407AA5}"/>
          </ac:spMkLst>
        </pc:spChg>
        <pc:spChg chg="add mod">
          <ac:chgData name="Spychalla, Lydia Kate" userId="14f03143-925a-43db-a10e-0ae522b1aebd" providerId="ADAL" clId="{A6DA9EB9-3F73-4644-AA5D-D94888A9D7EA}" dt="2025-11-13T16:43:53.261" v="22106" actId="1076"/>
          <ac:spMkLst>
            <pc:docMk/>
            <pc:sldMk cId="1832070786" sldId="410"/>
            <ac:spMk id="4" creationId="{76418BD8-3810-F2F4-25C5-133EB3837355}"/>
          </ac:spMkLst>
        </pc:spChg>
        <pc:picChg chg="mod">
          <ac:chgData name="Spychalla, Lydia Kate" userId="14f03143-925a-43db-a10e-0ae522b1aebd" providerId="ADAL" clId="{A6DA9EB9-3F73-4644-AA5D-D94888A9D7EA}" dt="2025-11-13T16:43:00.738" v="21988" actId="1076"/>
          <ac:picMkLst>
            <pc:docMk/>
            <pc:sldMk cId="1832070786" sldId="410"/>
            <ac:picMk id="4098" creationId="{4890869F-B3D6-D29C-AEB0-8403B0C90E91}"/>
          </ac:picMkLst>
        </pc:picChg>
        <pc:picChg chg="mod">
          <ac:chgData name="Spychalla, Lydia Kate" userId="14f03143-925a-43db-a10e-0ae522b1aebd" providerId="ADAL" clId="{A6DA9EB9-3F73-4644-AA5D-D94888A9D7EA}" dt="2025-11-13T16:43:00.738" v="21988" actId="1076"/>
          <ac:picMkLst>
            <pc:docMk/>
            <pc:sldMk cId="1832070786" sldId="410"/>
            <ac:picMk id="4099" creationId="{4A8FDE20-163C-C966-2547-723AAEC8E7AC}"/>
          </ac:picMkLst>
        </pc:picChg>
        <pc:picChg chg="mod">
          <ac:chgData name="Spychalla, Lydia Kate" userId="14f03143-925a-43db-a10e-0ae522b1aebd" providerId="ADAL" clId="{A6DA9EB9-3F73-4644-AA5D-D94888A9D7EA}" dt="2025-11-13T16:43:00.738" v="21988" actId="1076"/>
          <ac:picMkLst>
            <pc:docMk/>
            <pc:sldMk cId="1832070786" sldId="410"/>
            <ac:picMk id="4100" creationId="{4E958516-9B79-E995-6AD2-E6D899BC09EE}"/>
          </ac:picMkLst>
        </pc:picChg>
        <pc:picChg chg="mod">
          <ac:chgData name="Spychalla, Lydia Kate" userId="14f03143-925a-43db-a10e-0ae522b1aebd" providerId="ADAL" clId="{A6DA9EB9-3F73-4644-AA5D-D94888A9D7EA}" dt="2025-11-13T16:43:00.738" v="21988" actId="1076"/>
          <ac:picMkLst>
            <pc:docMk/>
            <pc:sldMk cId="1832070786" sldId="410"/>
            <ac:picMk id="4101" creationId="{3B4075E4-8B88-AC8D-9234-753965801DAA}"/>
          </ac:picMkLst>
        </pc:picChg>
        <pc:picChg chg="mod">
          <ac:chgData name="Spychalla, Lydia Kate" userId="14f03143-925a-43db-a10e-0ae522b1aebd" providerId="ADAL" clId="{A6DA9EB9-3F73-4644-AA5D-D94888A9D7EA}" dt="2025-11-13T16:43:00.738" v="21988" actId="1076"/>
          <ac:picMkLst>
            <pc:docMk/>
            <pc:sldMk cId="1832070786" sldId="410"/>
            <ac:picMk id="4102" creationId="{D06C2092-138F-2E9F-31DE-FC80E27D02E8}"/>
          </ac:picMkLst>
        </pc:picChg>
        <pc:picChg chg="mod">
          <ac:chgData name="Spychalla, Lydia Kate" userId="14f03143-925a-43db-a10e-0ae522b1aebd" providerId="ADAL" clId="{A6DA9EB9-3F73-4644-AA5D-D94888A9D7EA}" dt="2025-11-13T16:43:00.738" v="21988" actId="1076"/>
          <ac:picMkLst>
            <pc:docMk/>
            <pc:sldMk cId="1832070786" sldId="410"/>
            <ac:picMk id="4103" creationId="{5FBCE74F-6B88-C891-B15E-1C886D81DCDE}"/>
          </ac:picMkLst>
        </pc:picChg>
      </pc:sldChg>
      <pc:sldChg chg="modSp mod ord">
        <pc:chgData name="Spychalla, Lydia Kate" userId="14f03143-925a-43db-a10e-0ae522b1aebd" providerId="ADAL" clId="{A6DA9EB9-3F73-4644-AA5D-D94888A9D7EA}" dt="2025-11-13T20:35:40.445" v="23586"/>
        <pc:sldMkLst>
          <pc:docMk/>
          <pc:sldMk cId="2815430568" sldId="411"/>
        </pc:sldMkLst>
        <pc:spChg chg="mod">
          <ac:chgData name="Spychalla, Lydia Kate" userId="14f03143-925a-43db-a10e-0ae522b1aebd" providerId="ADAL" clId="{A6DA9EB9-3F73-4644-AA5D-D94888A9D7EA}" dt="2025-11-13T16:46:13.494" v="22123" actId="20577"/>
          <ac:spMkLst>
            <pc:docMk/>
            <pc:sldMk cId="2815430568" sldId="411"/>
            <ac:spMk id="4" creationId="{707A2E62-309E-7C67-FD6C-609B16C3B10D}"/>
          </ac:spMkLst>
        </pc:spChg>
      </pc:sldChg>
      <pc:sldChg chg="modSp mod ord">
        <pc:chgData name="Spychalla, Lydia Kate" userId="14f03143-925a-43db-a10e-0ae522b1aebd" providerId="ADAL" clId="{A6DA9EB9-3F73-4644-AA5D-D94888A9D7EA}" dt="2025-11-13T16:22:33.045" v="21040"/>
        <pc:sldMkLst>
          <pc:docMk/>
          <pc:sldMk cId="3556639057" sldId="412"/>
        </pc:sldMkLst>
        <pc:spChg chg="mod">
          <ac:chgData name="Spychalla, Lydia Kate" userId="14f03143-925a-43db-a10e-0ae522b1aebd" providerId="ADAL" clId="{A6DA9EB9-3F73-4644-AA5D-D94888A9D7EA}" dt="2025-11-13T16:22:24.196" v="21036" actId="20577"/>
          <ac:spMkLst>
            <pc:docMk/>
            <pc:sldMk cId="3556639057" sldId="412"/>
            <ac:spMk id="3" creationId="{B138364D-1940-04F6-8F5C-43D47CD14070}"/>
          </ac:spMkLst>
        </pc:spChg>
        <pc:picChg chg="mod">
          <ac:chgData name="Spychalla, Lydia Kate" userId="14f03143-925a-43db-a10e-0ae522b1aebd" providerId="ADAL" clId="{A6DA9EB9-3F73-4644-AA5D-D94888A9D7EA}" dt="2025-11-13T16:21:11.365" v="20762" actId="1076"/>
          <ac:picMkLst>
            <pc:docMk/>
            <pc:sldMk cId="3556639057" sldId="412"/>
            <ac:picMk id="8194" creationId="{6DEF8133-7204-1A44-5EF5-669006E545D3}"/>
          </ac:picMkLst>
        </pc:picChg>
        <pc:picChg chg="mod">
          <ac:chgData name="Spychalla, Lydia Kate" userId="14f03143-925a-43db-a10e-0ae522b1aebd" providerId="ADAL" clId="{A6DA9EB9-3F73-4644-AA5D-D94888A9D7EA}" dt="2025-11-13T16:21:05.151" v="20759" actId="1076"/>
          <ac:picMkLst>
            <pc:docMk/>
            <pc:sldMk cId="3556639057" sldId="412"/>
            <ac:picMk id="8195" creationId="{F499E200-0ADC-1A28-3660-5CED074EA65E}"/>
          </ac:picMkLst>
        </pc:picChg>
      </pc:sldChg>
      <pc:sldChg chg="modSp mod ord">
        <pc:chgData name="Spychalla, Lydia Kate" userId="14f03143-925a-43db-a10e-0ae522b1aebd" providerId="ADAL" clId="{A6DA9EB9-3F73-4644-AA5D-D94888A9D7EA}" dt="2025-11-13T20:35:19.197" v="23580"/>
        <pc:sldMkLst>
          <pc:docMk/>
          <pc:sldMk cId="3120378784" sldId="413"/>
        </pc:sldMkLst>
        <pc:spChg chg="mod">
          <ac:chgData name="Spychalla, Lydia Kate" userId="14f03143-925a-43db-a10e-0ae522b1aebd" providerId="ADAL" clId="{A6DA9EB9-3F73-4644-AA5D-D94888A9D7EA}" dt="2025-11-13T16:20:41.895" v="20753" actId="20577"/>
          <ac:spMkLst>
            <pc:docMk/>
            <pc:sldMk cId="3120378784" sldId="413"/>
            <ac:spMk id="3" creationId="{A38495D5-8FBD-93FA-E632-93BFA6A2C6B8}"/>
          </ac:spMkLst>
        </pc:spChg>
        <pc:picChg chg="mod">
          <ac:chgData name="Spychalla, Lydia Kate" userId="14f03143-925a-43db-a10e-0ae522b1aebd" providerId="ADAL" clId="{A6DA9EB9-3F73-4644-AA5D-D94888A9D7EA}" dt="2025-11-13T16:20:50.598" v="20758" actId="1076"/>
          <ac:picMkLst>
            <pc:docMk/>
            <pc:sldMk cId="3120378784" sldId="413"/>
            <ac:picMk id="4" creationId="{32C459A2-0D5F-056F-9F14-05F5B0E9E493}"/>
          </ac:picMkLst>
        </pc:picChg>
      </pc:sldChg>
      <pc:sldChg chg="addSp delSp modSp mod ord">
        <pc:chgData name="Spychalla, Lydia Kate" userId="14f03143-925a-43db-a10e-0ae522b1aebd" providerId="ADAL" clId="{A6DA9EB9-3F73-4644-AA5D-D94888A9D7EA}" dt="2025-11-13T16:09:35.443" v="20251"/>
        <pc:sldMkLst>
          <pc:docMk/>
          <pc:sldMk cId="973712437" sldId="415"/>
        </pc:sldMkLst>
        <pc:spChg chg="mod">
          <ac:chgData name="Spychalla, Lydia Kate" userId="14f03143-925a-43db-a10e-0ae522b1aebd" providerId="ADAL" clId="{A6DA9EB9-3F73-4644-AA5D-D94888A9D7EA}" dt="2025-11-13T16:09:22.100" v="20249" actId="20577"/>
          <ac:spMkLst>
            <pc:docMk/>
            <pc:sldMk cId="973712437" sldId="415"/>
            <ac:spMk id="3" creationId="{2EB88A41-DEC6-1DDB-8BC5-C378B0254886}"/>
          </ac:spMkLst>
        </pc:spChg>
        <pc:spChg chg="add mod">
          <ac:chgData name="Spychalla, Lydia Kate" userId="14f03143-925a-43db-a10e-0ae522b1aebd" providerId="ADAL" clId="{A6DA9EB9-3F73-4644-AA5D-D94888A9D7EA}" dt="2025-11-13T16:09:11.746" v="20184" actId="1076"/>
          <ac:spMkLst>
            <pc:docMk/>
            <pc:sldMk cId="973712437" sldId="415"/>
            <ac:spMk id="4" creationId="{BE8510E2-DCC1-9727-F5B4-62841D0F2620}"/>
          </ac:spMkLst>
        </pc:spChg>
        <pc:spChg chg="add mod">
          <ac:chgData name="Spychalla, Lydia Kate" userId="14f03143-925a-43db-a10e-0ae522b1aebd" providerId="ADAL" clId="{A6DA9EB9-3F73-4644-AA5D-D94888A9D7EA}" dt="2025-11-13T16:09:11.746" v="20184" actId="1076"/>
          <ac:spMkLst>
            <pc:docMk/>
            <pc:sldMk cId="973712437" sldId="415"/>
            <ac:spMk id="5" creationId="{092C1277-8558-ABE6-AF4E-52B7AB0E577D}"/>
          </ac:spMkLst>
        </pc:spChg>
        <pc:spChg chg="add mod ord">
          <ac:chgData name="Spychalla, Lydia Kate" userId="14f03143-925a-43db-a10e-0ae522b1aebd" providerId="ADAL" clId="{A6DA9EB9-3F73-4644-AA5D-D94888A9D7EA}" dt="2025-11-13T16:09:11.746" v="20184" actId="1076"/>
          <ac:spMkLst>
            <pc:docMk/>
            <pc:sldMk cId="973712437" sldId="415"/>
            <ac:spMk id="13" creationId="{12F58342-6A2C-528B-132E-0D7010283C0C}"/>
          </ac:spMkLst>
        </pc:spChg>
        <pc:picChg chg="add mod">
          <ac:chgData name="Spychalla, Lydia Kate" userId="14f03143-925a-43db-a10e-0ae522b1aebd" providerId="ADAL" clId="{A6DA9EB9-3F73-4644-AA5D-D94888A9D7EA}" dt="2025-11-13T16:09:11.746" v="20184" actId="1076"/>
          <ac:picMkLst>
            <pc:docMk/>
            <pc:sldMk cId="973712437" sldId="415"/>
            <ac:picMk id="16" creationId="{47F5E7E8-A357-7716-5350-75AA3C37628B}"/>
          </ac:picMkLst>
        </pc:picChg>
        <pc:cxnChg chg="add mod">
          <ac:chgData name="Spychalla, Lydia Kate" userId="14f03143-925a-43db-a10e-0ae522b1aebd" providerId="ADAL" clId="{A6DA9EB9-3F73-4644-AA5D-D94888A9D7EA}" dt="2025-11-13T16:09:11.746" v="20184" actId="1076"/>
          <ac:cxnSpMkLst>
            <pc:docMk/>
            <pc:sldMk cId="973712437" sldId="415"/>
            <ac:cxnSpMk id="7" creationId="{430B5779-5626-311E-5B49-4D97C50D047E}"/>
          </ac:cxnSpMkLst>
        </pc:cxnChg>
        <pc:cxnChg chg="add mod">
          <ac:chgData name="Spychalla, Lydia Kate" userId="14f03143-925a-43db-a10e-0ae522b1aebd" providerId="ADAL" clId="{A6DA9EB9-3F73-4644-AA5D-D94888A9D7EA}" dt="2025-11-13T16:09:11.746" v="20184" actId="1076"/>
          <ac:cxnSpMkLst>
            <pc:docMk/>
            <pc:sldMk cId="973712437" sldId="415"/>
            <ac:cxnSpMk id="9" creationId="{7166EACE-3F2C-632D-6386-9CDB990ED489}"/>
          </ac:cxnSpMkLst>
        </pc:cxnChg>
      </pc:sldChg>
      <pc:sldChg chg="addSp delSp modSp new mod ord">
        <pc:chgData name="Spychalla, Lydia Kate" userId="14f03143-925a-43db-a10e-0ae522b1aebd" providerId="ADAL" clId="{A6DA9EB9-3F73-4644-AA5D-D94888A9D7EA}" dt="2025-11-13T20:36:06.145" v="23590"/>
        <pc:sldMkLst>
          <pc:docMk/>
          <pc:sldMk cId="3914152508" sldId="416"/>
        </pc:sldMkLst>
        <pc:spChg chg="mod">
          <ac:chgData name="Spychalla, Lydia Kate" userId="14f03143-925a-43db-a10e-0ae522b1aebd" providerId="ADAL" clId="{A6DA9EB9-3F73-4644-AA5D-D94888A9D7EA}" dt="2025-11-13T19:45:18.986" v="23342" actId="20577"/>
          <ac:spMkLst>
            <pc:docMk/>
            <pc:sldMk cId="3914152508" sldId="416"/>
            <ac:spMk id="2" creationId="{87BF57C7-90E5-7DCF-233F-5D256993EDB8}"/>
          </ac:spMkLst>
        </pc:spChg>
        <pc:spChg chg="add mod">
          <ac:chgData name="Spychalla, Lydia Kate" userId="14f03143-925a-43db-a10e-0ae522b1aebd" providerId="ADAL" clId="{A6DA9EB9-3F73-4644-AA5D-D94888A9D7EA}" dt="2025-11-13T19:44:48.928" v="23294" actId="14100"/>
          <ac:spMkLst>
            <pc:docMk/>
            <pc:sldMk cId="3914152508" sldId="416"/>
            <ac:spMk id="42" creationId="{C4FEA37A-702C-933E-BA73-3102DC8D6A5A}"/>
          </ac:spMkLst>
        </pc:spChg>
        <pc:spChg chg="add mod">
          <ac:chgData name="Spychalla, Lydia Kate" userId="14f03143-925a-43db-a10e-0ae522b1aebd" providerId="ADAL" clId="{A6DA9EB9-3F73-4644-AA5D-D94888A9D7EA}" dt="2025-11-13T19:44:46.702" v="23293" actId="14100"/>
          <ac:spMkLst>
            <pc:docMk/>
            <pc:sldMk cId="3914152508" sldId="416"/>
            <ac:spMk id="43" creationId="{025F935A-5CA8-931C-D5E2-09A336AF68E4}"/>
          </ac:spMkLst>
        </pc:spChg>
        <pc:spChg chg="add mod">
          <ac:chgData name="Spychalla, Lydia Kate" userId="14f03143-925a-43db-a10e-0ae522b1aebd" providerId="ADAL" clId="{A6DA9EB9-3F73-4644-AA5D-D94888A9D7EA}" dt="2025-11-13T19:45:00.391" v="23310" actId="1076"/>
          <ac:spMkLst>
            <pc:docMk/>
            <pc:sldMk cId="3914152508" sldId="416"/>
            <ac:spMk id="44" creationId="{A1A0E75A-E26D-51B2-7876-092555FADAFE}"/>
          </ac:spMkLst>
        </pc:spChg>
        <pc:spChg chg="add mod">
          <ac:chgData name="Spychalla, Lydia Kate" userId="14f03143-925a-43db-a10e-0ae522b1aebd" providerId="ADAL" clId="{A6DA9EB9-3F73-4644-AA5D-D94888A9D7EA}" dt="2025-11-13T19:45:05.813" v="23314" actId="1076"/>
          <ac:spMkLst>
            <pc:docMk/>
            <pc:sldMk cId="3914152508" sldId="416"/>
            <ac:spMk id="45" creationId="{2CF73FAB-492B-8515-AF50-A0A29DE3AA02}"/>
          </ac:spMkLst>
        </pc:spChg>
        <pc:picChg chg="add mod">
          <ac:chgData name="Spychalla, Lydia Kate" userId="14f03143-925a-43db-a10e-0ae522b1aebd" providerId="ADAL" clId="{A6DA9EB9-3F73-4644-AA5D-D94888A9D7EA}" dt="2025-11-13T19:44:08.340" v="23282" actId="1076"/>
          <ac:picMkLst>
            <pc:docMk/>
            <pc:sldMk cId="3914152508" sldId="416"/>
            <ac:picMk id="29" creationId="{A07A4890-8149-F464-4EC6-FC98862C9FC6}"/>
          </ac:picMkLst>
        </pc:picChg>
        <pc:picChg chg="add mod">
          <ac:chgData name="Spychalla, Lydia Kate" userId="14f03143-925a-43db-a10e-0ae522b1aebd" providerId="ADAL" clId="{A6DA9EB9-3F73-4644-AA5D-D94888A9D7EA}" dt="2025-11-13T19:44:08.340" v="23282" actId="1076"/>
          <ac:picMkLst>
            <pc:docMk/>
            <pc:sldMk cId="3914152508" sldId="416"/>
            <ac:picMk id="31" creationId="{200010F4-BA04-354D-728F-DF9FB89DA208}"/>
          </ac:picMkLst>
        </pc:picChg>
        <pc:picChg chg="add mod">
          <ac:chgData name="Spychalla, Lydia Kate" userId="14f03143-925a-43db-a10e-0ae522b1aebd" providerId="ADAL" clId="{A6DA9EB9-3F73-4644-AA5D-D94888A9D7EA}" dt="2025-11-13T19:44:08.340" v="23282" actId="1076"/>
          <ac:picMkLst>
            <pc:docMk/>
            <pc:sldMk cId="3914152508" sldId="416"/>
            <ac:picMk id="33" creationId="{F6B077CD-0522-6760-AD7D-2196A7A79651}"/>
          </ac:picMkLst>
        </pc:picChg>
        <pc:picChg chg="add mod">
          <ac:chgData name="Spychalla, Lydia Kate" userId="14f03143-925a-43db-a10e-0ae522b1aebd" providerId="ADAL" clId="{A6DA9EB9-3F73-4644-AA5D-D94888A9D7EA}" dt="2025-11-13T19:44:21.409" v="23285" actId="1076"/>
          <ac:picMkLst>
            <pc:docMk/>
            <pc:sldMk cId="3914152508" sldId="416"/>
            <ac:picMk id="35" creationId="{BBD4C706-C36D-F850-AA2F-6575481F7CE3}"/>
          </ac:picMkLst>
        </pc:picChg>
        <pc:picChg chg="add mod">
          <ac:chgData name="Spychalla, Lydia Kate" userId="14f03143-925a-43db-a10e-0ae522b1aebd" providerId="ADAL" clId="{A6DA9EB9-3F73-4644-AA5D-D94888A9D7EA}" dt="2025-11-13T19:44:21.409" v="23285" actId="1076"/>
          <ac:picMkLst>
            <pc:docMk/>
            <pc:sldMk cId="3914152508" sldId="416"/>
            <ac:picMk id="37" creationId="{F97E6567-E4F6-A937-0F55-702EE1A01F23}"/>
          </ac:picMkLst>
        </pc:picChg>
        <pc:picChg chg="add mod">
          <ac:chgData name="Spychalla, Lydia Kate" userId="14f03143-925a-43db-a10e-0ae522b1aebd" providerId="ADAL" clId="{A6DA9EB9-3F73-4644-AA5D-D94888A9D7EA}" dt="2025-11-13T19:44:21.409" v="23285" actId="1076"/>
          <ac:picMkLst>
            <pc:docMk/>
            <pc:sldMk cId="3914152508" sldId="416"/>
            <ac:picMk id="39" creationId="{56D79104-7941-6D88-9897-7FB0D4BD3370}"/>
          </ac:picMkLst>
        </pc:picChg>
      </pc:sldChg>
      <pc:sldChg chg="addSp delSp modSp add mod ord">
        <pc:chgData name="Spychalla, Lydia Kate" userId="14f03143-925a-43db-a10e-0ae522b1aebd" providerId="ADAL" clId="{A6DA9EB9-3F73-4644-AA5D-D94888A9D7EA}" dt="2025-11-13T16:41:50.568" v="21934"/>
        <pc:sldMkLst>
          <pc:docMk/>
          <pc:sldMk cId="2112998780" sldId="417"/>
        </pc:sldMkLst>
        <pc:spChg chg="mod">
          <ac:chgData name="Spychalla, Lydia Kate" userId="14f03143-925a-43db-a10e-0ae522b1aebd" providerId="ADAL" clId="{A6DA9EB9-3F73-4644-AA5D-D94888A9D7EA}" dt="2025-11-13T16:32:52.829" v="21594" actId="20577"/>
          <ac:spMkLst>
            <pc:docMk/>
            <pc:sldMk cId="2112998780" sldId="417"/>
            <ac:spMk id="2" creationId="{CC285529-1A81-52A4-BE08-05DDBC47A943}"/>
          </ac:spMkLst>
        </pc:spChg>
        <pc:spChg chg="add mod">
          <ac:chgData name="Spychalla, Lydia Kate" userId="14f03143-925a-43db-a10e-0ae522b1aebd" providerId="ADAL" clId="{A6DA9EB9-3F73-4644-AA5D-D94888A9D7EA}" dt="2025-11-13T16:41:30.307" v="21932" actId="1582"/>
          <ac:spMkLst>
            <pc:docMk/>
            <pc:sldMk cId="2112998780" sldId="417"/>
            <ac:spMk id="7" creationId="{7FAF3E2B-7F9D-2072-D376-23A96FBE0DB3}"/>
          </ac:spMkLst>
        </pc:spChg>
        <pc:spChg chg="add mod">
          <ac:chgData name="Spychalla, Lydia Kate" userId="14f03143-925a-43db-a10e-0ae522b1aebd" providerId="ADAL" clId="{A6DA9EB9-3F73-4644-AA5D-D94888A9D7EA}" dt="2025-11-13T16:41:30.307" v="21932" actId="1582"/>
          <ac:spMkLst>
            <pc:docMk/>
            <pc:sldMk cId="2112998780" sldId="417"/>
            <ac:spMk id="8" creationId="{BC25321B-31D0-A703-F8F3-25CAB4848B7F}"/>
          </ac:spMkLst>
        </pc:spChg>
        <pc:spChg chg="add mod">
          <ac:chgData name="Spychalla, Lydia Kate" userId="14f03143-925a-43db-a10e-0ae522b1aebd" providerId="ADAL" clId="{A6DA9EB9-3F73-4644-AA5D-D94888A9D7EA}" dt="2025-11-13T16:41:30.307" v="21932" actId="1582"/>
          <ac:spMkLst>
            <pc:docMk/>
            <pc:sldMk cId="2112998780" sldId="417"/>
            <ac:spMk id="9" creationId="{F25E5915-7F9A-1FEC-F955-BBC6293A6345}"/>
          </ac:spMkLst>
        </pc:spChg>
        <pc:spChg chg="add mod">
          <ac:chgData name="Spychalla, Lydia Kate" userId="14f03143-925a-43db-a10e-0ae522b1aebd" providerId="ADAL" clId="{A6DA9EB9-3F73-4644-AA5D-D94888A9D7EA}" dt="2025-11-13T16:40:18.934" v="21911" actId="1582"/>
          <ac:spMkLst>
            <pc:docMk/>
            <pc:sldMk cId="2112998780" sldId="417"/>
            <ac:spMk id="10" creationId="{9DF02C5E-9487-D356-36E4-BBE79D2F3E69}"/>
          </ac:spMkLst>
        </pc:spChg>
        <pc:spChg chg="add mod">
          <ac:chgData name="Spychalla, Lydia Kate" userId="14f03143-925a-43db-a10e-0ae522b1aebd" providerId="ADAL" clId="{A6DA9EB9-3F73-4644-AA5D-D94888A9D7EA}" dt="2025-11-13T16:40:30.810" v="21916" actId="1076"/>
          <ac:spMkLst>
            <pc:docMk/>
            <pc:sldMk cId="2112998780" sldId="417"/>
            <ac:spMk id="11" creationId="{B70BB1E8-E35F-1728-35D7-30E030BFF0C4}"/>
          </ac:spMkLst>
        </pc:spChg>
        <pc:spChg chg="add mod">
          <ac:chgData name="Spychalla, Lydia Kate" userId="14f03143-925a-43db-a10e-0ae522b1aebd" providerId="ADAL" clId="{A6DA9EB9-3F73-4644-AA5D-D94888A9D7EA}" dt="2025-11-13T16:40:37.648" v="21920" actId="1076"/>
          <ac:spMkLst>
            <pc:docMk/>
            <pc:sldMk cId="2112998780" sldId="417"/>
            <ac:spMk id="12" creationId="{C2DE25CC-829A-CFCD-86E1-7980561704C7}"/>
          </ac:spMkLst>
        </pc:spChg>
        <pc:picChg chg="add del mod">
          <ac:chgData name="Spychalla, Lydia Kate" userId="14f03143-925a-43db-a10e-0ae522b1aebd" providerId="ADAL" clId="{A6DA9EB9-3F73-4644-AA5D-D94888A9D7EA}" dt="2025-11-13T16:40:33.123" v="21919" actId="1076"/>
          <ac:picMkLst>
            <pc:docMk/>
            <pc:sldMk cId="2112998780" sldId="417"/>
            <ac:picMk id="6149" creationId="{45345CCC-4EFF-0F02-DC4D-8FC418E44C30}"/>
          </ac:picMkLst>
        </pc:picChg>
        <pc:picChg chg="mod">
          <ac:chgData name="Spychalla, Lydia Kate" userId="14f03143-925a-43db-a10e-0ae522b1aebd" providerId="ADAL" clId="{A6DA9EB9-3F73-4644-AA5D-D94888A9D7EA}" dt="2025-11-13T16:37:33.001" v="21737" actId="408"/>
          <ac:picMkLst>
            <pc:docMk/>
            <pc:sldMk cId="2112998780" sldId="417"/>
            <ac:picMk id="6150" creationId="{B5C78CC8-AE80-4D45-39EA-05551F70006E}"/>
          </ac:picMkLst>
        </pc:picChg>
        <pc:picChg chg="mod">
          <ac:chgData name="Spychalla, Lydia Kate" userId="14f03143-925a-43db-a10e-0ae522b1aebd" providerId="ADAL" clId="{A6DA9EB9-3F73-4644-AA5D-D94888A9D7EA}" dt="2025-11-13T16:40:23.177" v="21914" actId="1076"/>
          <ac:picMkLst>
            <pc:docMk/>
            <pc:sldMk cId="2112998780" sldId="417"/>
            <ac:picMk id="6152" creationId="{71D4E8E5-22B0-9FFB-A03C-CD8D338B20B0}"/>
          </ac:picMkLst>
        </pc:picChg>
      </pc:sldChg>
      <pc:sldChg chg="addSp delSp modSp add mod ord">
        <pc:chgData name="Spychalla, Lydia Kate" userId="14f03143-925a-43db-a10e-0ae522b1aebd" providerId="ADAL" clId="{A6DA9EB9-3F73-4644-AA5D-D94888A9D7EA}" dt="2025-11-13T16:41:50.568" v="21934"/>
        <pc:sldMkLst>
          <pc:docMk/>
          <pc:sldMk cId="2018344675" sldId="418"/>
        </pc:sldMkLst>
        <pc:spChg chg="mod">
          <ac:chgData name="Spychalla, Lydia Kate" userId="14f03143-925a-43db-a10e-0ae522b1aebd" providerId="ADAL" clId="{A6DA9EB9-3F73-4644-AA5D-D94888A9D7EA}" dt="2025-11-13T16:33:07.670" v="21614" actId="20577"/>
          <ac:spMkLst>
            <pc:docMk/>
            <pc:sldMk cId="2018344675" sldId="418"/>
            <ac:spMk id="2" creationId="{A604A2FA-A66D-C3E6-F12A-B9D7D28D311D}"/>
          </ac:spMkLst>
        </pc:spChg>
        <pc:spChg chg="add mod">
          <ac:chgData name="Spychalla, Lydia Kate" userId="14f03143-925a-43db-a10e-0ae522b1aebd" providerId="ADAL" clId="{A6DA9EB9-3F73-4644-AA5D-D94888A9D7EA}" dt="2025-11-13T16:35:33.103" v="21706" actId="1076"/>
          <ac:spMkLst>
            <pc:docMk/>
            <pc:sldMk cId="2018344675" sldId="418"/>
            <ac:spMk id="6" creationId="{D5C35B57-9A65-A172-DEC5-ECE7AB8852C6}"/>
          </ac:spMkLst>
        </pc:spChg>
        <pc:spChg chg="add mod">
          <ac:chgData name="Spychalla, Lydia Kate" userId="14f03143-925a-43db-a10e-0ae522b1aebd" providerId="ADAL" clId="{A6DA9EB9-3F73-4644-AA5D-D94888A9D7EA}" dt="2025-11-13T16:35:29.443" v="21705" actId="1076"/>
          <ac:spMkLst>
            <pc:docMk/>
            <pc:sldMk cId="2018344675" sldId="418"/>
            <ac:spMk id="7" creationId="{C5DE3470-55C5-39A7-8694-DFE907A29629}"/>
          </ac:spMkLst>
        </pc:spChg>
        <pc:spChg chg="add mod">
          <ac:chgData name="Spychalla, Lydia Kate" userId="14f03143-925a-43db-a10e-0ae522b1aebd" providerId="ADAL" clId="{A6DA9EB9-3F73-4644-AA5D-D94888A9D7EA}" dt="2025-11-13T16:35:33.103" v="21706" actId="1076"/>
          <ac:spMkLst>
            <pc:docMk/>
            <pc:sldMk cId="2018344675" sldId="418"/>
            <ac:spMk id="8" creationId="{B45136E5-51A6-0FBC-CE2D-6223985F30AA}"/>
          </ac:spMkLst>
        </pc:spChg>
        <pc:spChg chg="add mod">
          <ac:chgData name="Spychalla, Lydia Kate" userId="14f03143-925a-43db-a10e-0ae522b1aebd" providerId="ADAL" clId="{A6DA9EB9-3F73-4644-AA5D-D94888A9D7EA}" dt="2025-11-13T16:35:29.443" v="21705" actId="1076"/>
          <ac:spMkLst>
            <pc:docMk/>
            <pc:sldMk cId="2018344675" sldId="418"/>
            <ac:spMk id="9" creationId="{90F56768-9D1E-5374-DA0D-32E9FD205A51}"/>
          </ac:spMkLst>
        </pc:spChg>
        <pc:picChg chg="mod">
          <ac:chgData name="Spychalla, Lydia Kate" userId="14f03143-925a-43db-a10e-0ae522b1aebd" providerId="ADAL" clId="{A6DA9EB9-3F73-4644-AA5D-D94888A9D7EA}" dt="2025-11-13T16:35:33.103" v="21706" actId="1076"/>
          <ac:picMkLst>
            <pc:docMk/>
            <pc:sldMk cId="2018344675" sldId="418"/>
            <ac:picMk id="6146" creationId="{F8DFCAEA-48AC-A548-0D70-38DADDAB85F7}"/>
          </ac:picMkLst>
        </pc:picChg>
        <pc:picChg chg="mod">
          <ac:chgData name="Spychalla, Lydia Kate" userId="14f03143-925a-43db-a10e-0ae522b1aebd" providerId="ADAL" clId="{A6DA9EB9-3F73-4644-AA5D-D94888A9D7EA}" dt="2025-11-13T16:35:29.443" v="21705" actId="1076"/>
          <ac:picMkLst>
            <pc:docMk/>
            <pc:sldMk cId="2018344675" sldId="418"/>
            <ac:picMk id="6147" creationId="{7431F931-69AD-95FD-DFE6-848CA4D83774}"/>
          </ac:picMkLst>
        </pc:picChg>
      </pc:sldChg>
      <pc:sldChg chg="addSp modSp add mod ord">
        <pc:chgData name="Spychalla, Lydia Kate" userId="14f03143-925a-43db-a10e-0ae522b1aebd" providerId="ADAL" clId="{A6DA9EB9-3F73-4644-AA5D-D94888A9D7EA}" dt="2025-11-13T20:36:08.645" v="23592"/>
        <pc:sldMkLst>
          <pc:docMk/>
          <pc:sldMk cId="892860000" sldId="419"/>
        </pc:sldMkLst>
        <pc:spChg chg="mod">
          <ac:chgData name="Spychalla, Lydia Kate" userId="14f03143-925a-43db-a10e-0ae522b1aebd" providerId="ADAL" clId="{A6DA9EB9-3F73-4644-AA5D-D94888A9D7EA}" dt="2025-11-13T19:13:11.962" v="22473" actId="20577"/>
          <ac:spMkLst>
            <pc:docMk/>
            <pc:sldMk cId="892860000" sldId="419"/>
            <ac:spMk id="2" creationId="{DA92F170-399D-2E9E-3C2A-73A8A98E6275}"/>
          </ac:spMkLst>
        </pc:spChg>
        <pc:spChg chg="mod">
          <ac:chgData name="Spychalla, Lydia Kate" userId="14f03143-925a-43db-a10e-0ae522b1aebd" providerId="ADAL" clId="{A6DA9EB9-3F73-4644-AA5D-D94888A9D7EA}" dt="2025-11-13T19:15:56.753" v="22752" actId="14"/>
          <ac:spMkLst>
            <pc:docMk/>
            <pc:sldMk cId="892860000" sldId="419"/>
            <ac:spMk id="3" creationId="{D31ECF0B-6CAF-7890-C4C1-5CEC3F565D4F}"/>
          </ac:spMkLst>
        </pc:spChg>
        <pc:spChg chg="add mod">
          <ac:chgData name="Spychalla, Lydia Kate" userId="14f03143-925a-43db-a10e-0ae522b1aebd" providerId="ADAL" clId="{A6DA9EB9-3F73-4644-AA5D-D94888A9D7EA}" dt="2025-11-13T19:14:19.964" v="22479"/>
          <ac:spMkLst>
            <pc:docMk/>
            <pc:sldMk cId="892860000" sldId="419"/>
            <ac:spMk id="7" creationId="{59C896B5-6492-404C-563F-0A036F192807}"/>
          </ac:spMkLst>
        </pc:spChg>
        <pc:spChg chg="add mod">
          <ac:chgData name="Spychalla, Lydia Kate" userId="14f03143-925a-43db-a10e-0ae522b1aebd" providerId="ADAL" clId="{A6DA9EB9-3F73-4644-AA5D-D94888A9D7EA}" dt="2025-11-13T19:14:25.366" v="22481" actId="20577"/>
          <ac:spMkLst>
            <pc:docMk/>
            <pc:sldMk cId="892860000" sldId="419"/>
            <ac:spMk id="8" creationId="{8787CCE3-3F28-44F2-0222-2EBF9086CF4D}"/>
          </ac:spMkLst>
        </pc:spChg>
        <pc:picChg chg="add mod">
          <ac:chgData name="Spychalla, Lydia Kate" userId="14f03143-925a-43db-a10e-0ae522b1aebd" providerId="ADAL" clId="{A6DA9EB9-3F73-4644-AA5D-D94888A9D7EA}" dt="2025-11-13T19:13:56.690" v="22478" actId="1076"/>
          <ac:picMkLst>
            <pc:docMk/>
            <pc:sldMk cId="892860000" sldId="419"/>
            <ac:picMk id="5" creationId="{F3B95515-9D0A-0888-E2FF-B9B5FFBADA0A}"/>
          </ac:picMkLst>
        </pc:picChg>
        <pc:picChg chg="add mod">
          <ac:chgData name="Spychalla, Lydia Kate" userId="14f03143-925a-43db-a10e-0ae522b1aebd" providerId="ADAL" clId="{A6DA9EB9-3F73-4644-AA5D-D94888A9D7EA}" dt="2025-11-13T19:14:19.964" v="22479"/>
          <ac:picMkLst>
            <pc:docMk/>
            <pc:sldMk cId="892860000" sldId="419"/>
            <ac:picMk id="6" creationId="{BF2F8DD3-9D32-9C5D-EDDA-A9D755B779F4}"/>
          </ac:picMkLst>
        </pc:picChg>
      </pc:sldChg>
      <pc:sldChg chg="addSp delSp modSp add mod ord">
        <pc:chgData name="Spychalla, Lydia Kate" userId="14f03143-925a-43db-a10e-0ae522b1aebd" providerId="ADAL" clId="{A6DA9EB9-3F73-4644-AA5D-D94888A9D7EA}" dt="2025-11-13T20:35:08.680" v="23576"/>
        <pc:sldMkLst>
          <pc:docMk/>
          <pc:sldMk cId="1181640133" sldId="421"/>
        </pc:sldMkLst>
        <pc:spChg chg="mod">
          <ac:chgData name="Spychalla, Lydia Kate" userId="14f03143-925a-43db-a10e-0ae522b1aebd" providerId="ADAL" clId="{A6DA9EB9-3F73-4644-AA5D-D94888A9D7EA}" dt="2025-11-13T20:23:10.802" v="23492" actId="20577"/>
          <ac:spMkLst>
            <pc:docMk/>
            <pc:sldMk cId="1181640133" sldId="421"/>
            <ac:spMk id="2" creationId="{80CB0A7A-7517-E83A-4EE8-6998617216A8}"/>
          </ac:spMkLst>
        </pc:spChg>
        <pc:spChg chg="add mod">
          <ac:chgData name="Spychalla, Lydia Kate" userId="14f03143-925a-43db-a10e-0ae522b1aebd" providerId="ADAL" clId="{A6DA9EB9-3F73-4644-AA5D-D94888A9D7EA}" dt="2025-11-13T20:21:57.611" v="23464" actId="1076"/>
          <ac:spMkLst>
            <pc:docMk/>
            <pc:sldMk cId="1181640133" sldId="421"/>
            <ac:spMk id="7" creationId="{85A6E8BD-44F6-38B0-74DA-A189B3F112A9}"/>
          </ac:spMkLst>
        </pc:spChg>
        <pc:picChg chg="add mod">
          <ac:chgData name="Spychalla, Lydia Kate" userId="14f03143-925a-43db-a10e-0ae522b1aebd" providerId="ADAL" clId="{A6DA9EB9-3F73-4644-AA5D-D94888A9D7EA}" dt="2025-11-13T20:25:07.284" v="23546" actId="1076"/>
          <ac:picMkLst>
            <pc:docMk/>
            <pc:sldMk cId="1181640133" sldId="421"/>
            <ac:picMk id="11" creationId="{F15AB0A0-2C44-3CB0-B5EC-0707CF86C6F5}"/>
          </ac:picMkLst>
        </pc:picChg>
        <pc:picChg chg="add mod ord">
          <ac:chgData name="Spychalla, Lydia Kate" userId="14f03143-925a-43db-a10e-0ae522b1aebd" providerId="ADAL" clId="{A6DA9EB9-3F73-4644-AA5D-D94888A9D7EA}" dt="2025-11-13T20:24:27.752" v="23536" actId="1076"/>
          <ac:picMkLst>
            <pc:docMk/>
            <pc:sldMk cId="1181640133" sldId="421"/>
            <ac:picMk id="13" creationId="{7B3A8752-3CD7-2D0E-6882-04A61087CBBF}"/>
          </ac:picMkLst>
        </pc:picChg>
      </pc:sldChg>
      <pc:sldChg chg="addSp delSp modSp add mod ord">
        <pc:chgData name="Spychalla, Lydia Kate" userId="14f03143-925a-43db-a10e-0ae522b1aebd" providerId="ADAL" clId="{A6DA9EB9-3F73-4644-AA5D-D94888A9D7EA}" dt="2025-11-13T20:35:08.680" v="23576"/>
        <pc:sldMkLst>
          <pc:docMk/>
          <pc:sldMk cId="2090481110" sldId="422"/>
        </pc:sldMkLst>
        <pc:spChg chg="mod">
          <ac:chgData name="Spychalla, Lydia Kate" userId="14f03143-925a-43db-a10e-0ae522b1aebd" providerId="ADAL" clId="{A6DA9EB9-3F73-4644-AA5D-D94888A9D7EA}" dt="2025-11-13T20:24:10.092" v="23533" actId="20577"/>
          <ac:spMkLst>
            <pc:docMk/>
            <pc:sldMk cId="2090481110" sldId="422"/>
            <ac:spMk id="2" creationId="{EBE65E14-2C2E-3E55-C7AE-232EB4E2D40F}"/>
          </ac:spMkLst>
        </pc:spChg>
        <pc:picChg chg="add mod">
          <ac:chgData name="Spychalla, Lydia Kate" userId="14f03143-925a-43db-a10e-0ae522b1aebd" providerId="ADAL" clId="{A6DA9EB9-3F73-4644-AA5D-D94888A9D7EA}" dt="2025-11-13T20:24:59.917" v="23544" actId="1076"/>
          <ac:picMkLst>
            <pc:docMk/>
            <pc:sldMk cId="2090481110" sldId="422"/>
            <ac:picMk id="4" creationId="{5826017E-AE4D-EE7C-D520-E3CCB66A650C}"/>
          </ac:picMkLst>
        </pc:picChg>
        <pc:picChg chg="add mod ord">
          <ac:chgData name="Spychalla, Lydia Kate" userId="14f03143-925a-43db-a10e-0ae522b1aebd" providerId="ADAL" clId="{A6DA9EB9-3F73-4644-AA5D-D94888A9D7EA}" dt="2025-11-13T20:24:35.182" v="23538" actId="1076"/>
          <ac:picMkLst>
            <pc:docMk/>
            <pc:sldMk cId="2090481110" sldId="422"/>
            <ac:picMk id="9" creationId="{5906899C-5ECE-36F2-5082-29A4161B4B52}"/>
          </ac:picMkLst>
        </pc:picChg>
      </pc:sldChg>
      <pc:sldChg chg="modSp add mod ord">
        <pc:chgData name="Spychalla, Lydia Kate" userId="14f03143-925a-43db-a10e-0ae522b1aebd" providerId="ADAL" clId="{A6DA9EB9-3F73-4644-AA5D-D94888A9D7EA}" dt="2025-11-13T20:35:08.680" v="23576"/>
        <pc:sldMkLst>
          <pc:docMk/>
          <pc:sldMk cId="3485779723" sldId="423"/>
        </pc:sldMkLst>
        <pc:picChg chg="mod">
          <ac:chgData name="Spychalla, Lydia Kate" userId="14f03143-925a-43db-a10e-0ae522b1aebd" providerId="ADAL" clId="{A6DA9EB9-3F73-4644-AA5D-D94888A9D7EA}" dt="2025-11-13T20:24:42.397" v="23540" actId="1076"/>
          <ac:picMkLst>
            <pc:docMk/>
            <pc:sldMk cId="3485779723" sldId="423"/>
            <ac:picMk id="5" creationId="{8902ED43-A522-47BB-5A48-BCEE4EA8CE3D}"/>
          </ac:picMkLst>
        </pc:picChg>
        <pc:picChg chg="mod">
          <ac:chgData name="Spychalla, Lydia Kate" userId="14f03143-925a-43db-a10e-0ae522b1aebd" providerId="ADAL" clId="{A6DA9EB9-3F73-4644-AA5D-D94888A9D7EA}" dt="2025-11-13T20:24:51.924" v="23542" actId="1076"/>
          <ac:picMkLst>
            <pc:docMk/>
            <pc:sldMk cId="3485779723" sldId="423"/>
            <ac:picMk id="6" creationId="{6E6E4684-B43B-D497-2CE0-54300BB5882A}"/>
          </ac:picMkLst>
        </pc:picChg>
      </pc:sldChg>
      <pc:sldChg chg="new">
        <pc:chgData name="Spychalla, Lydia Kate" userId="14f03143-925a-43db-a10e-0ae522b1aebd" providerId="ADAL" clId="{A6DA9EB9-3F73-4644-AA5D-D94888A9D7EA}" dt="2025-11-13T20:36:40.675" v="23595" actId="680"/>
        <pc:sldMkLst>
          <pc:docMk/>
          <pc:sldMk cId="841806946" sldId="424"/>
        </pc:sldMkLst>
      </pc:sldChg>
      <pc:sldChg chg="addSp delSp modSp mod ord delAnim modAnim modShow">
        <pc:chgData name="Spychalla, Lydia Kate" userId="14f03143-925a-43db-a10e-0ae522b1aebd" providerId="ADAL" clId="{A6DA9EB9-3F73-4644-AA5D-D94888A9D7EA}" dt="2025-11-18T09:00:36.051" v="26541"/>
        <pc:sldMkLst>
          <pc:docMk/>
          <pc:sldMk cId="3707534744" sldId="425"/>
        </pc:sldMkLst>
        <pc:spChg chg="mod">
          <ac:chgData name="Spychalla, Lydia Kate" userId="14f03143-925a-43db-a10e-0ae522b1aebd" providerId="ADAL" clId="{A6DA9EB9-3F73-4644-AA5D-D94888A9D7EA}" dt="2025-11-17T21:10:08.266" v="26281" actId="20577"/>
          <ac:spMkLst>
            <pc:docMk/>
            <pc:sldMk cId="3707534744" sldId="425"/>
            <ac:spMk id="3" creationId="{2BE7F4B8-FD7D-9F77-1079-94A8B42FF0AE}"/>
          </ac:spMkLst>
        </pc:spChg>
        <pc:spChg chg="mod">
          <ac:chgData name="Spychalla, Lydia Kate" userId="14f03143-925a-43db-a10e-0ae522b1aebd" providerId="ADAL" clId="{A6DA9EB9-3F73-4644-AA5D-D94888A9D7EA}" dt="2025-11-17T21:11:05.033" v="26321" actId="20577"/>
          <ac:spMkLst>
            <pc:docMk/>
            <pc:sldMk cId="3707534744" sldId="425"/>
            <ac:spMk id="18" creationId="{739FE96B-A238-2460-EC5D-0AC15AE63BFA}"/>
          </ac:spMkLst>
        </pc:spChg>
      </pc:sldChg>
      <pc:sldChg chg="modSp mod modAnim">
        <pc:chgData name="Spychalla, Lydia Kate" userId="14f03143-925a-43db-a10e-0ae522b1aebd" providerId="ADAL" clId="{A6DA9EB9-3F73-4644-AA5D-D94888A9D7EA}" dt="2025-11-14T18:23:41.413" v="24863" actId="20577"/>
        <pc:sldMkLst>
          <pc:docMk/>
          <pc:sldMk cId="1399175014" sldId="426"/>
        </pc:sldMkLst>
        <pc:spChg chg="mod">
          <ac:chgData name="Spychalla, Lydia Kate" userId="14f03143-925a-43db-a10e-0ae522b1aebd" providerId="ADAL" clId="{A6DA9EB9-3F73-4644-AA5D-D94888A9D7EA}" dt="2025-11-14T18:23:41.413" v="24863" actId="20577"/>
          <ac:spMkLst>
            <pc:docMk/>
            <pc:sldMk cId="1399175014" sldId="426"/>
            <ac:spMk id="17" creationId="{37E72723-F0D5-DF73-1D7C-607DE17179E2}"/>
          </ac:spMkLst>
        </pc:spChg>
      </pc:sldChg>
      <pc:sldChg chg="mod ord modShow">
        <pc:chgData name="Spychalla, Lydia Kate" userId="14f03143-925a-43db-a10e-0ae522b1aebd" providerId="ADAL" clId="{A6DA9EB9-3F73-4644-AA5D-D94888A9D7EA}" dt="2025-11-17T21:15:40.777" v="26378"/>
        <pc:sldMkLst>
          <pc:docMk/>
          <pc:sldMk cId="83130572" sldId="427"/>
        </pc:sldMkLst>
      </pc:sldChg>
      <pc:sldChg chg="ord">
        <pc:chgData name="Spychalla, Lydia Kate" userId="14f03143-925a-43db-a10e-0ae522b1aebd" providerId="ADAL" clId="{A6DA9EB9-3F73-4644-AA5D-D94888A9D7EA}" dt="2025-11-17T21:15:40.777" v="26378"/>
        <pc:sldMkLst>
          <pc:docMk/>
          <pc:sldMk cId="4011067372" sldId="430"/>
        </pc:sldMkLst>
      </pc:sldChg>
      <pc:sldChg chg="ord">
        <pc:chgData name="Spychalla, Lydia Kate" userId="14f03143-925a-43db-a10e-0ae522b1aebd" providerId="ADAL" clId="{A6DA9EB9-3F73-4644-AA5D-D94888A9D7EA}" dt="2025-11-17T21:15:40.777" v="26378"/>
        <pc:sldMkLst>
          <pc:docMk/>
          <pc:sldMk cId="2647566868" sldId="431"/>
        </pc:sldMkLst>
      </pc:sldChg>
      <pc:sldChg chg="ord">
        <pc:chgData name="Spychalla, Lydia Kate" userId="14f03143-925a-43db-a10e-0ae522b1aebd" providerId="ADAL" clId="{A6DA9EB9-3F73-4644-AA5D-D94888A9D7EA}" dt="2025-11-17T21:15:40.777" v="26378"/>
        <pc:sldMkLst>
          <pc:docMk/>
          <pc:sldMk cId="3885048424" sldId="432"/>
        </pc:sldMkLst>
      </pc:sldChg>
      <pc:sldChg chg="modSp add modAnim">
        <pc:chgData name="Spychalla, Lydia Kate" userId="14f03143-925a-43db-a10e-0ae522b1aebd" providerId="ADAL" clId="{A6DA9EB9-3F73-4644-AA5D-D94888A9D7EA}" dt="2025-11-17T21:11:59.776" v="26345" actId="20577"/>
        <pc:sldMkLst>
          <pc:docMk/>
          <pc:sldMk cId="3709992600" sldId="433"/>
        </pc:sldMkLst>
        <pc:spChg chg="mod">
          <ac:chgData name="Spychalla, Lydia Kate" userId="14f03143-925a-43db-a10e-0ae522b1aebd" providerId="ADAL" clId="{A6DA9EB9-3F73-4644-AA5D-D94888A9D7EA}" dt="2025-11-17T21:11:59.776" v="26345" actId="20577"/>
          <ac:spMkLst>
            <pc:docMk/>
            <pc:sldMk cId="3709992600" sldId="433"/>
            <ac:spMk id="44" creationId="{1A87FAD3-D93C-5C03-6AA8-35AA38F0A40D}"/>
          </ac:spMkLst>
        </pc:spChg>
      </pc:sldChg>
      <pc:sldChg chg="addSp modSp add mod ord modAnim modShow">
        <pc:chgData name="Spychalla, Lydia Kate" userId="14f03143-925a-43db-a10e-0ae522b1aebd" providerId="ADAL" clId="{A6DA9EB9-3F73-4644-AA5D-D94888A9D7EA}" dt="2025-11-17T21:15:40.777" v="26378"/>
        <pc:sldMkLst>
          <pc:docMk/>
          <pc:sldMk cId="4167183219" sldId="435"/>
        </pc:sldMkLst>
        <pc:spChg chg="ord">
          <ac:chgData name="Spychalla, Lydia Kate" userId="14f03143-925a-43db-a10e-0ae522b1aebd" providerId="ADAL" clId="{A6DA9EB9-3F73-4644-AA5D-D94888A9D7EA}" dt="2025-11-14T16:10:19.765" v="24169" actId="166"/>
          <ac:spMkLst>
            <pc:docMk/>
            <pc:sldMk cId="4167183219" sldId="435"/>
            <ac:spMk id="10" creationId="{ACBB345A-9D55-356D-7A3B-3CC31416D751}"/>
          </ac:spMkLst>
        </pc:spChg>
        <pc:spChg chg="add mod ord">
          <ac:chgData name="Spychalla, Lydia Kate" userId="14f03143-925a-43db-a10e-0ae522b1aebd" providerId="ADAL" clId="{A6DA9EB9-3F73-4644-AA5D-D94888A9D7EA}" dt="2025-11-14T16:10:59.503" v="24209" actId="6549"/>
          <ac:spMkLst>
            <pc:docMk/>
            <pc:sldMk cId="4167183219" sldId="435"/>
            <ac:spMk id="12" creationId="{A3A4E9FD-4F0F-7C95-BA6C-790E6CE1A88D}"/>
          </ac:spMkLst>
        </pc:spChg>
        <pc:spChg chg="add mod">
          <ac:chgData name="Spychalla, Lydia Kate" userId="14f03143-925a-43db-a10e-0ae522b1aebd" providerId="ADAL" clId="{A6DA9EB9-3F73-4644-AA5D-D94888A9D7EA}" dt="2025-11-14T16:10:22.200" v="24170" actId="14100"/>
          <ac:spMkLst>
            <pc:docMk/>
            <pc:sldMk cId="4167183219" sldId="435"/>
            <ac:spMk id="13" creationId="{95A4787F-A0A2-3BD1-F0D3-1BA8F497F61D}"/>
          </ac:spMkLst>
        </pc:spChg>
      </pc:sldChg>
      <pc:sldChg chg="modSp add mod">
        <pc:chgData name="Spychalla, Lydia Kate" userId="14f03143-925a-43db-a10e-0ae522b1aebd" providerId="ADAL" clId="{A6DA9EB9-3F73-4644-AA5D-D94888A9D7EA}" dt="2025-11-14T18:26:17.519" v="24945" actId="20577"/>
        <pc:sldMkLst>
          <pc:docMk/>
          <pc:sldMk cId="3325679985" sldId="436"/>
        </pc:sldMkLst>
        <pc:spChg chg="mod">
          <ac:chgData name="Spychalla, Lydia Kate" userId="14f03143-925a-43db-a10e-0ae522b1aebd" providerId="ADAL" clId="{A6DA9EB9-3F73-4644-AA5D-D94888A9D7EA}" dt="2025-11-14T18:26:17.519" v="24945" actId="20577"/>
          <ac:spMkLst>
            <pc:docMk/>
            <pc:sldMk cId="3325679985" sldId="436"/>
            <ac:spMk id="3" creationId="{0432B0B2-5C65-F751-B7F3-C1576D1E2DC7}"/>
          </ac:spMkLst>
        </pc:spChg>
      </pc:sldChg>
      <pc:sldChg chg="addSp modSp add mod modAnim">
        <pc:chgData name="Spychalla, Lydia Kate" userId="14f03143-925a-43db-a10e-0ae522b1aebd" providerId="ADAL" clId="{A6DA9EB9-3F73-4644-AA5D-D94888A9D7EA}" dt="2025-11-18T08:44:01.399" v="26428" actId="14100"/>
        <pc:sldMkLst>
          <pc:docMk/>
          <pc:sldMk cId="1304538302" sldId="437"/>
        </pc:sldMkLst>
        <pc:spChg chg="mod">
          <ac:chgData name="Spychalla, Lydia Kate" userId="14f03143-925a-43db-a10e-0ae522b1aebd" providerId="ADAL" clId="{A6DA9EB9-3F73-4644-AA5D-D94888A9D7EA}" dt="2025-11-18T08:43:51.770" v="26426" actId="20577"/>
          <ac:spMkLst>
            <pc:docMk/>
            <pc:sldMk cId="1304538302" sldId="437"/>
            <ac:spMk id="3" creationId="{B24E6A5D-6D95-445C-FCF2-769E54D53420}"/>
          </ac:spMkLst>
        </pc:spChg>
        <pc:spChg chg="add mod">
          <ac:chgData name="Spychalla, Lydia Kate" userId="14f03143-925a-43db-a10e-0ae522b1aebd" providerId="ADAL" clId="{A6DA9EB9-3F73-4644-AA5D-D94888A9D7EA}" dt="2025-11-18T08:44:01.399" v="26428" actId="14100"/>
          <ac:spMkLst>
            <pc:docMk/>
            <pc:sldMk cId="1304538302" sldId="437"/>
            <ac:spMk id="4" creationId="{675911A2-CF6C-AD4B-3ED4-E3C3185A999D}"/>
          </ac:spMkLst>
        </pc:spChg>
        <pc:spChg chg="add mod">
          <ac:chgData name="Spychalla, Lydia Kate" userId="14f03143-925a-43db-a10e-0ae522b1aebd" providerId="ADAL" clId="{A6DA9EB9-3F73-4644-AA5D-D94888A9D7EA}" dt="2025-11-14T18:30:58.189" v="25040"/>
          <ac:spMkLst>
            <pc:docMk/>
            <pc:sldMk cId="1304538302" sldId="437"/>
            <ac:spMk id="7" creationId="{957F3AAE-2365-F0D4-432B-00AE40071FC4}"/>
          </ac:spMkLst>
        </pc:spChg>
      </pc:sldChg>
      <pc:sldChg chg="modSp add mod addAnim delAnim modAnim modShow">
        <pc:chgData name="Spychalla, Lydia Kate" userId="14f03143-925a-43db-a10e-0ae522b1aebd" providerId="ADAL" clId="{A6DA9EB9-3F73-4644-AA5D-D94888A9D7EA}" dt="2025-11-18T08:42:00.335" v="26414"/>
        <pc:sldMkLst>
          <pc:docMk/>
          <pc:sldMk cId="2350346880" sldId="438"/>
        </pc:sldMkLst>
        <pc:spChg chg="mod">
          <ac:chgData name="Spychalla, Lydia Kate" userId="14f03143-925a-43db-a10e-0ae522b1aebd" providerId="ADAL" clId="{A6DA9EB9-3F73-4644-AA5D-D94888A9D7EA}" dt="2025-11-14T18:57:25.257" v="25444" actId="20577"/>
          <ac:spMkLst>
            <pc:docMk/>
            <pc:sldMk cId="2350346880" sldId="438"/>
            <ac:spMk id="2" creationId="{BC78762A-040D-5724-4893-C15D05233E4C}"/>
          </ac:spMkLst>
        </pc:spChg>
        <pc:spChg chg="mod">
          <ac:chgData name="Spychalla, Lydia Kate" userId="14f03143-925a-43db-a10e-0ae522b1aebd" providerId="ADAL" clId="{A6DA9EB9-3F73-4644-AA5D-D94888A9D7EA}" dt="2025-11-14T19:42:41.439" v="26252" actId="5793"/>
          <ac:spMkLst>
            <pc:docMk/>
            <pc:sldMk cId="2350346880" sldId="438"/>
            <ac:spMk id="3" creationId="{F605F034-59DF-0017-AE7B-D3CE618852E0}"/>
          </ac:spMkLst>
        </pc:spChg>
      </pc:sldChg>
      <pc:sldChg chg="new">
        <pc:chgData name="Spychalla, Lydia Kate" userId="14f03143-925a-43db-a10e-0ae522b1aebd" providerId="ADAL" clId="{A6DA9EB9-3F73-4644-AA5D-D94888A9D7EA}" dt="2025-11-17T21:15:47.654" v="26379" actId="680"/>
        <pc:sldMkLst>
          <pc:docMk/>
          <pc:sldMk cId="4148454179" sldId="439"/>
        </pc:sldMkLst>
      </pc:sldChg>
      <pc:sldChg chg="modSp add modAnim">
        <pc:chgData name="Spychalla, Lydia Kate" userId="14f03143-925a-43db-a10e-0ae522b1aebd" providerId="ADAL" clId="{A6DA9EB9-3F73-4644-AA5D-D94888A9D7EA}" dt="2025-11-18T08:40:40.402" v="26412" actId="113"/>
        <pc:sldMkLst>
          <pc:docMk/>
          <pc:sldMk cId="1237352776" sldId="440"/>
        </pc:sldMkLst>
        <pc:spChg chg="mod">
          <ac:chgData name="Spychalla, Lydia Kate" userId="14f03143-925a-43db-a10e-0ae522b1aebd" providerId="ADAL" clId="{A6DA9EB9-3F73-4644-AA5D-D94888A9D7EA}" dt="2025-11-18T08:40:40.402" v="26412" actId="113"/>
          <ac:spMkLst>
            <pc:docMk/>
            <pc:sldMk cId="1237352776" sldId="440"/>
            <ac:spMk id="3" creationId="{E27045C8-006D-C148-BC41-012084F0C2D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4CD11-DB03-451E-8828-7A82BFE57664}" type="datetimeFigureOut"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2DDD8-D641-4398-9D33-177C2A13140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71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0545D-EB15-CAFF-3917-855B73075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FDA8C5-2652-2D2C-5E8C-909DF83A5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6FB8EC-E139-2B39-9EC3-AF35E816E4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134AA-67EA-3E0F-143E-251D92F06F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2DDD8-D641-4398-9D33-177C2A1314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63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2DDD8-D641-4398-9D33-177C2A13140E}" type="slidenum"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5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2DDD8-D641-4398-9D33-177C2A13140E}" type="slidenum"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02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08027-D3A4-694C-7718-B917EC453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A8D4C6-B53E-EB47-8D45-14475E0FA9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00B258-9DF9-6735-8612-0267BF81E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Generalize to other studies that have found (alternate) mechanisms for multi-stage growth to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Soften the language of the second bullet point. Rare, but not never. Even say: we see this more commonly in static fields. We have seen this two-stage process in evolving storms, but rare, sensitive, and less-common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BC160-383D-BDFD-F532-7A33E792DF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2DDD8-D641-4398-9D33-177C2A13140E}" type="slidenum"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86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Add in the 1-mm stuff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Typo in hail size </a:t>
            </a:r>
            <a:r>
              <a:rPr lang="en-US" err="1">
                <a:ea typeface="Calibri"/>
                <a:cs typeface="Calibri"/>
              </a:rPr>
              <a:t>ditribution</a:t>
            </a:r>
            <a:r>
              <a:rPr lang="en-US">
                <a:ea typeface="Calibri"/>
                <a:cs typeface="Calibri"/>
              </a:rPr>
              <a:t> figures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2DDD8-D641-4398-9D33-177C2A13140E}" type="slidenum"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97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61446-1D1F-AF31-9F7B-7C6357F7E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1CD1BC-E40F-0183-811F-A9546B0192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76B18F-0523-7E0D-E648-8C2667B234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Freeze the animation first so that I 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Typo in hail size </a:t>
            </a:r>
            <a:r>
              <a:rPr lang="en-US" err="1">
                <a:ea typeface="Calibri"/>
                <a:cs typeface="Calibri"/>
              </a:rPr>
              <a:t>ditribution</a:t>
            </a:r>
            <a:r>
              <a:rPr lang="en-US">
                <a:ea typeface="Calibri"/>
                <a:cs typeface="Calibri"/>
              </a:rPr>
              <a:t> figures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DEBF9-D8CA-CB9F-B67A-73670AC9D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2DDD8-D641-4398-9D33-177C2A13140E}" type="slidenum"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54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0ADCE-4F2E-EC05-5801-695487913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E38DA-03B9-3787-CB36-A0D9D951C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06F050-0D13-13CD-6F83-27FC52632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CC189-EC40-A716-63BC-522967ACFC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2DDD8-D641-4398-9D33-177C2A13140E}" type="slidenum"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88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8F19C-F5E3-0E85-522E-CE91BFE2C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992E6E-1E2A-B504-C966-121AD0780C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D7C76D-35DA-1E3B-9130-E0EF756369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A8F7A-2865-11C5-88AC-93EE7DEB3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2DDD8-D641-4398-9D33-177C2A13140E}" type="slidenum"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73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B6B9D-7479-B5CF-E27E-4C7AB327E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A8571A-AE21-B586-A2B6-D94AF0BCEB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255EE4-1A9B-C499-5093-4AA9160809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F6002-0ADF-D3D9-C591-DE414C3934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2DDD8-D641-4398-9D33-177C2A13140E}" type="slidenum"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82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2DDD8-D641-4398-9D33-177C2A13140E}" type="slidenum"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13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0E503-E5CF-1E6D-54D2-1197F4981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969464-4B88-1DEA-9B63-5CDC58F0AD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7770AB-5EF7-133B-5DFB-BEBB7D3DAC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961AA-E34D-AE49-112C-E97E8776EF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2DDD8-D641-4398-9D33-177C2A13140E}" type="slidenum"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42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734B3-B9EC-4908-7FD3-4A53C5558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49139B-C450-1B3D-7C54-17E72B93B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7BA9B7-F3F8-D7EC-5334-803A0F75C6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FCA96-86AF-85A2-BE5B-C67AE00D1A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2DDD8-D641-4398-9D33-177C2A1314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96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2DDD8-D641-4398-9D33-177C2A13140E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38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2DDD8-D641-4398-9D33-177C2A13140E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62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2DDD8-D641-4398-9D33-177C2A13140E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76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**Add wind vectors to the vorticity plots**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Could be a place to throw in a comment about how composite and evolving are similar in the end --- be nicer to composite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2DDD8-D641-4398-9D33-177C2A13140E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97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84B11-B580-6722-BDDC-4A180FACD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E00689-B87D-A58B-C4E1-AFCEA481F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034FE0-FD4C-D9D0-1A85-C81F09FFA4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**Add wind vectors to the vorticity plots**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Could be a place to throw in a comment about how composite and evolving are similar in the end --- be nicer to composite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80382-81B4-98FB-A377-B81A3C0938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2DDD8-D641-4398-9D33-177C2A13140E}" type="slidenum"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42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6B520-608D-1DB5-7DAD-BC08992F1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83869E-156B-7380-017D-FE24B7F1D4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D9D8EA-20A0-CEF7-F39B-CB990571DF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3F082-4B4F-7F10-4FCC-1A012414A0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2DDD8-D641-4398-9D33-177C2A13140E}" type="slidenum"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2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40E3B-C125-1148-4993-84EE237FB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87AC94-1D32-B58A-720F-2E532640D8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59540E-23FA-26EE-C997-C8A38B5D90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D9B42-65D5-FC66-EC97-2D08FAB18F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2DDD8-D641-4398-9D33-177C2A13140E}" type="slidenum"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9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A7583-769F-B147-546E-4EE1C8E3A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5C0561-2942-3678-4982-95B7686EEC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21666-DF8D-9E06-F070-AD4B92025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930A-222F-4275-8FD5-6A7F698117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332FD-21CF-9EA9-CF8E-535520562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8D71D-9392-62B0-E238-D51E2B5A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01763-BD28-474D-A57C-71AC30F39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91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70B7C-6896-6C29-8F40-C62E1CBFD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D92521-B6E5-5D6A-830E-3F6B83810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13272-F90C-F559-C863-17EB2B36C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930A-222F-4275-8FD5-6A7F698117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4AC8B-EBA1-CC79-8197-E2AA2CB1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99FE6-0580-0580-EF4F-6522F4D9F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01763-BD28-474D-A57C-71AC30F39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67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37011-5677-0581-C418-8CB21A766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58F73F-B3FA-A94D-7178-EE97847FC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B89C6-EF71-C0F2-FEDB-0C7551A7E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930A-222F-4275-8FD5-6A7F698117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7B3E4-B805-920D-BA6C-FE3C4D39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FA62D-09E3-5053-FE4A-3B4C9BC0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01763-BD28-474D-A57C-71AC30F39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13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8A759-9834-8685-BAC2-A538666AE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6073B-749E-3682-1258-675F068B3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0C976-9C95-4F4D-C77E-965F04DDD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930A-222F-4275-8FD5-6A7F698117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8523-1B9F-83D7-02D1-A248225B1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A0F31-B5B2-C989-6751-160EA1C3A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01763-BD28-474D-A57C-71AC30F39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9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5190F-710C-878F-AB85-A41D53246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32BF8-F566-0C20-79D6-DC11B943A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54844-9260-165B-81BE-50C84A92D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930A-222F-4275-8FD5-6A7F698117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345EA-29B9-07E1-0EA3-A270AC43D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93642-C04D-7873-DA74-333F62AF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01763-BD28-474D-A57C-71AC30F39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69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16CC-E99E-F47E-30F6-BE0BF3C0F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D096A-12E6-10C9-A2A1-3226B60177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E7E07B-AF87-0501-6466-54F1C8AAA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D6E4F-44D6-7395-A331-FAF9BEB82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930A-222F-4275-8FD5-6A7F698117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75B744-2E79-D719-6450-40F8DADB2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49678-3E7C-C045-4E9C-EF194D065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01763-BD28-474D-A57C-71AC30F39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99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0A1A5-3181-7DB7-92D7-03365A8F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B38D8-9722-F28C-59A2-307581268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11DAC-7CDA-7A3B-72BF-8AF81B5A6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83AC0-EF7A-992C-CD43-FCC0017F70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9F0630-4AED-5CBD-B034-B691BB9BF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06A3B5-1995-E1D0-8E0D-EEECDDA21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930A-222F-4275-8FD5-6A7F698117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A1FCA3-C0EB-063D-5F4C-F060D11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F464B-AF8A-F29A-DD03-85AA1F63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01763-BD28-474D-A57C-71AC30F39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63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BA3EF-A472-D14F-BDEB-119B67292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115801-BCAB-821D-D795-0BC5C8C17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930A-222F-4275-8FD5-6A7F698117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A1EF5B-97F9-3FDE-F368-36393595F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CD03D-0691-CADD-01CD-8C26B19C7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01763-BD28-474D-A57C-71AC30F39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9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2728F7-1CD2-FFEC-BB9D-DFCDAF4A0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930A-222F-4275-8FD5-6A7F698117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B4E070-4019-9128-FDFC-06DEAF46A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0A06E-6265-11D2-23E1-CE497A0C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01763-BD28-474D-A57C-71AC30F39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12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3BF6B-B761-06CB-D531-804A9CCA4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EF5E6-BB39-3AC4-6B2C-929616AC0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A0D541-6BCB-649D-081E-60087B727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709BD3-0028-EA38-A272-57376C76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930A-222F-4275-8FD5-6A7F698117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44901A-B63F-13E3-18E2-89671D4F7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D63F39-3A3B-4E86-4981-EDBB5855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01763-BD28-474D-A57C-71AC30F39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5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E232C-6751-BD49-809B-B8A9936E0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403E48-8C4E-E33E-45C7-570C71F56C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80BAE-92DD-6581-451D-97CB651AE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9B6D6-29A3-E7B8-166B-052F686AE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930A-222F-4275-8FD5-6A7F698117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E0B49-305D-58F8-0C35-686EB763A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A1514-6D0A-CDBA-1803-C2171E92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01763-BD28-474D-A57C-71AC30F39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87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0023F2-5F50-77E8-8ABD-491DAFBFA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B0962-651E-B00F-6C45-5DC73C0E9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4DC46-825B-5223-5F7B-3F615833BC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9C930A-222F-4275-8FD5-6A7F698117DF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A611D-CE53-DE3F-71C1-590419D57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01079-42A8-BAD9-F043-BA3FFCA0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C01763-BD28-474D-A57C-71AC30F39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8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5.gif"/><Relationship Id="rId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Relationship Id="rId1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5.gif"/><Relationship Id="rId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Relationship Id="rId1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403DE-1C10-890A-0213-0F558D1BB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6B6743-1040-E78C-B16E-7A0738B8141B}"/>
              </a:ext>
            </a:extLst>
          </p:cNvPr>
          <p:cNvSpPr/>
          <p:nvPr/>
        </p:nvSpPr>
        <p:spPr>
          <a:xfrm>
            <a:off x="338528" y="693080"/>
            <a:ext cx="11415440" cy="450793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DD455A-DB17-5FDC-8F25-38DAD2CDE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793" y="1131151"/>
            <a:ext cx="8637294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Timescales of Evolution for Supercell Updrafts and their Impact on Hail Trajectories</a:t>
            </a:r>
          </a:p>
        </p:txBody>
      </p:sp>
      <p:pic>
        <p:nvPicPr>
          <p:cNvPr id="7" name="Picture 2" descr="PSU Logo, history, meaning, symbol, PNG">
            <a:extLst>
              <a:ext uri="{FF2B5EF4-FFF2-40B4-BE49-F238E27FC236}">
                <a16:creationId xmlns:a16="http://schemas.microsoft.com/office/drawing/2014/main" id="{93574B3A-701D-B5AA-5A6B-77FEA880B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4" b="16017"/>
          <a:stretch>
            <a:fillRect/>
          </a:stretch>
        </p:blipFill>
        <p:spPr bwMode="auto">
          <a:xfrm>
            <a:off x="1736852" y="5446708"/>
            <a:ext cx="3594707" cy="135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SF_Official_logo_RGB.eps">
            <a:extLst>
              <a:ext uri="{FF2B5EF4-FFF2-40B4-BE49-F238E27FC236}">
                <a16:creationId xmlns:a16="http://schemas.microsoft.com/office/drawing/2014/main" id="{62DCABE2-9A08-51C6-9C4B-9FA5A3A10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28" y="5365583"/>
            <a:ext cx="1097679" cy="110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urvey of aviation services | Flight Safety Australia">
            <a:extLst>
              <a:ext uri="{FF2B5EF4-FFF2-40B4-BE49-F238E27FC236}">
                <a16:creationId xmlns:a16="http://schemas.microsoft.com/office/drawing/2014/main" id="{86613A2E-851F-56C3-F5BA-E21B995C3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6" t="24900" r="9586" b="25177"/>
          <a:stretch>
            <a:fillRect/>
          </a:stretch>
        </p:blipFill>
        <p:spPr bwMode="auto">
          <a:xfrm>
            <a:off x="5632204" y="5545897"/>
            <a:ext cx="4046631" cy="96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4CA206-4DE1-B6C5-368C-CC2C87E90057}"/>
              </a:ext>
            </a:extLst>
          </p:cNvPr>
          <p:cNvSpPr txBox="1"/>
          <p:nvPr/>
        </p:nvSpPr>
        <p:spPr>
          <a:xfrm>
            <a:off x="37881" y="6496888"/>
            <a:ext cx="169897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AGS-2410918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DCDE41B-5EAC-E04C-B7D7-B074FA715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793" y="3979009"/>
            <a:ext cx="7520988" cy="968793"/>
          </a:xfrm>
        </p:spPr>
        <p:txBody>
          <a:bodyPr anchor="ctr"/>
          <a:lstStyle/>
          <a:p>
            <a:pPr algn="l"/>
            <a:r>
              <a:rPr lang="en-US" dirty="0"/>
              <a:t>Lydia Spychalla, Matthew Kumjian, Kelly Lombardo, Joshua Soderholm, and Jannick Fischer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2342935-4FC3-37C1-C71E-36CCBC221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349" y="5545896"/>
            <a:ext cx="2035885" cy="10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AC4626-F5A2-0686-E08A-622E6310B841}"/>
              </a:ext>
            </a:extLst>
          </p:cNvPr>
          <p:cNvCxnSpPr>
            <a:cxnSpLocks/>
          </p:cNvCxnSpPr>
          <p:nvPr/>
        </p:nvCxnSpPr>
        <p:spPr>
          <a:xfrm>
            <a:off x="338528" y="3733314"/>
            <a:ext cx="114154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899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DF41A-EBB2-50AD-6F47-6380A7B6C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9D2C96-30AB-5501-36F8-0386B062642B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260"/>
              </a:solidFill>
            </a:endParaRPr>
          </a:p>
        </p:txBody>
      </p:sp>
      <p:pic>
        <p:nvPicPr>
          <p:cNvPr id="6" name="Picture 5" descr="A graph of a map&#10;&#10;AI-generated content may be incorrect.">
            <a:extLst>
              <a:ext uri="{FF2B5EF4-FFF2-40B4-BE49-F238E27FC236}">
                <a16:creationId xmlns:a16="http://schemas.microsoft.com/office/drawing/2014/main" id="{F267D362-E075-5A37-83FF-7C621BC2E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2057400"/>
            <a:ext cx="3970852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AC2200-E86D-918E-E0A6-CCF06BC50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2: Hail in quickly evolving flow</a:t>
            </a:r>
            <a:br>
              <a:rPr lang="en-US"/>
            </a:br>
            <a:r>
              <a:rPr lang="en-US" sz="3600">
                <a:solidFill>
                  <a:schemeClr val="tx2">
                    <a:lumMod val="75000"/>
                    <a:lumOff val="25000"/>
                  </a:schemeClr>
                </a:solidFill>
              </a:rPr>
              <a:t>West-Flank Trajectory Pathway</a:t>
            </a:r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A6D28-8164-A97B-5994-DA82A6EC9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5729377" cy="49828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Follow a hail embryo originating just west of the updraft</a:t>
            </a:r>
          </a:p>
          <a:p>
            <a:r>
              <a:rPr lang="en-US" sz="2400" dirty="0"/>
              <a:t>Grows on the northwest side of the updraft in </a:t>
            </a:r>
            <a:r>
              <a:rPr lang="en-US" sz="24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quickly evolving flow</a:t>
            </a:r>
          </a:p>
          <a:p>
            <a:r>
              <a:rPr lang="en-US" sz="2400" dirty="0"/>
              <a:t>This hailstone grows to a final size of D</a:t>
            </a:r>
            <a:r>
              <a:rPr lang="en-US" sz="2400" baseline="-25000" dirty="0"/>
              <a:t>max</a:t>
            </a:r>
            <a:r>
              <a:rPr lang="en-US" sz="2400" dirty="0"/>
              <a:t>  = 3.5 cm</a:t>
            </a:r>
            <a:endParaRPr lang="en-US" dirty="0"/>
          </a:p>
          <a:p>
            <a:pPr lvl="1"/>
            <a:r>
              <a:rPr lang="en-US" sz="2000" dirty="0"/>
              <a:t>More than double the size that we saw by the classical pathway</a:t>
            </a:r>
          </a:p>
          <a:p>
            <a:r>
              <a:rPr lang="en-US" sz="2400" dirty="0"/>
              <a:t>Damaging hail can grow by secondary mechanisms even if less common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EA0B9-F822-3A4C-5B47-95E229EBD7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823" r="1628"/>
          <a:stretch>
            <a:fillRect/>
          </a:stretch>
        </p:blipFill>
        <p:spPr>
          <a:xfrm>
            <a:off x="10972800" y="2267712"/>
            <a:ext cx="1002158" cy="3474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5D3144-7452-AAD0-15F0-AEC1B2C01FE8}"/>
              </a:ext>
            </a:extLst>
          </p:cNvPr>
          <p:cNvSpPr txBox="1"/>
          <p:nvPr/>
        </p:nvSpPr>
        <p:spPr>
          <a:xfrm>
            <a:off x="8350820" y="6211669"/>
            <a:ext cx="38411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Vertical Velocity contoured (10 m s</a:t>
            </a:r>
            <a:r>
              <a:rPr lang="en-US" baseline="30000"/>
              <a:t>-1</a:t>
            </a:r>
            <a:r>
              <a:rPr lang="en-US"/>
              <a:t>)</a:t>
            </a:r>
          </a:p>
          <a:p>
            <a:r>
              <a:rPr lang="en-US"/>
              <a:t>Vertical Vorticity shaded (</a:t>
            </a:r>
            <a:r>
              <a:rPr lang="en-US" b="1">
                <a:solidFill>
                  <a:srgbClr val="C45260"/>
                </a:solidFill>
              </a:rPr>
              <a:t>+</a:t>
            </a:r>
            <a:r>
              <a:rPr lang="en-US"/>
              <a:t>/</a:t>
            </a:r>
            <a:r>
              <a:rPr lang="en-US" b="1">
                <a:solidFill>
                  <a:srgbClr val="578ABE"/>
                </a:solidFill>
              </a:rPr>
              <a:t>-</a:t>
            </a:r>
            <a:r>
              <a:rPr lang="en-US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FE33E7-4938-9938-ABAA-A7758C005A94}"/>
              </a:ext>
            </a:extLst>
          </p:cNvPr>
          <p:cNvSpPr txBox="1"/>
          <p:nvPr/>
        </p:nvSpPr>
        <p:spPr>
          <a:xfrm>
            <a:off x="11883902" y="-420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B58510-B92D-5F66-92F0-F51B464B8167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C662AF-01BE-DDE9-C6F0-AD8DC0828701}"/>
              </a:ext>
            </a:extLst>
          </p:cNvPr>
          <p:cNvSpPr txBox="1"/>
          <p:nvPr/>
        </p:nvSpPr>
        <p:spPr>
          <a:xfrm>
            <a:off x="6717102" y="1702970"/>
            <a:ext cx="510683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Plan view of a supercell updraft at z = 6 km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71EDEC-D35E-5CED-9D7F-BE23E809A0DD}"/>
              </a:ext>
            </a:extLst>
          </p:cNvPr>
          <p:cNvSpPr txBox="1"/>
          <p:nvPr/>
        </p:nvSpPr>
        <p:spPr>
          <a:xfrm>
            <a:off x="1220063" y="5500012"/>
            <a:ext cx="57293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Other studies finding alternate pathways leading to hail larger than the classical pathway:                                                                   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(Kumjian et al. 2021, Fischer et al. 2025)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E72723-F0D5-DF73-1D7C-607DE17179E2}"/>
              </a:ext>
            </a:extLst>
          </p:cNvPr>
          <p:cNvSpPr txBox="1"/>
          <p:nvPr/>
        </p:nvSpPr>
        <p:spPr>
          <a:xfrm>
            <a:off x="1992575" y="5500012"/>
            <a:ext cx="8052802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Understanding secondary hail pathways is important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 understand secondary hail pathways: </a:t>
            </a:r>
          </a:p>
          <a:p>
            <a:pPr lvl="1"/>
            <a:r>
              <a:rPr lang="en-US" sz="2400" dirty="0"/>
              <a:t>We need to be thoughtful about temporal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139917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0C25E-75C0-D7FD-339D-1FF93CB66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F26E90-B420-AD11-DA24-835D1E8558FE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26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46723F-AEFE-8A8F-BBEC-467E7589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Trajectory 2: Hail in quickly evolving flow</a:t>
            </a:r>
            <a:br>
              <a:rPr lang="en-US"/>
            </a:br>
            <a:r>
              <a:rPr lang="en-US" sz="3600">
                <a:solidFill>
                  <a:schemeClr val="tx2">
                    <a:lumMod val="75000"/>
                    <a:lumOff val="25000"/>
                  </a:schemeClr>
                </a:solidFill>
              </a:rPr>
              <a:t>Importance of temporal representation</a:t>
            </a:r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E1952-A56E-9C05-E63A-322F3F4E8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8511"/>
            <a:ext cx="6977883" cy="4569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How do we represent storms temporally for hail trajectory modeling?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Static fields</a:t>
            </a:r>
          </a:p>
          <a:p>
            <a:pPr marL="914400" lvl="2" indent="0">
              <a:buNone/>
            </a:pPr>
            <a:r>
              <a:rPr lang="en-US" sz="1800" dirty="0"/>
              <a:t>Compute hail trajectories in a frozen storm snapshot</a:t>
            </a:r>
          </a:p>
          <a:p>
            <a:pPr marL="914400" lvl="2" indent="0">
              <a:buNone/>
            </a:pPr>
            <a:r>
              <a:rPr lang="en-US" sz="1800" dirty="0"/>
              <a:t>Assumes the storm is steady-state</a:t>
            </a:r>
          </a:p>
          <a:p>
            <a:pPr marL="914400" lvl="2" indent="0">
              <a:buNone/>
            </a:pPr>
            <a:r>
              <a:rPr lang="en-US" sz="1800" dirty="0"/>
              <a:t>Used in historical and modern hail trajectory studies,</a:t>
            </a:r>
            <a:r>
              <a:rPr lang="en-US" dirty="0"/>
              <a:t>                   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(e.g., Nelson 1983, Kumjian et al. 2021)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1916FB-1DF4-7192-0096-B1105911DC48}"/>
              </a:ext>
            </a:extLst>
          </p:cNvPr>
          <p:cNvSpPr txBox="1"/>
          <p:nvPr/>
        </p:nvSpPr>
        <p:spPr>
          <a:xfrm>
            <a:off x="1091172" y="4024666"/>
            <a:ext cx="7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Static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FB5829-6FD0-E75B-A4BF-3DEC85611CFC}"/>
              </a:ext>
            </a:extLst>
          </p:cNvPr>
          <p:cNvSpPr txBox="1"/>
          <p:nvPr/>
        </p:nvSpPr>
        <p:spPr>
          <a:xfrm>
            <a:off x="11883902" y="-420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68A039-4765-37FA-3555-69040DF4D3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34"/>
          <a:stretch>
            <a:fillRect/>
          </a:stretch>
        </p:blipFill>
        <p:spPr>
          <a:xfrm>
            <a:off x="0" y="4430578"/>
            <a:ext cx="2522449" cy="24274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A136C5-66D8-61C2-42F2-9507912BCA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823" r="1628"/>
          <a:stretch>
            <a:fillRect/>
          </a:stretch>
        </p:blipFill>
        <p:spPr>
          <a:xfrm>
            <a:off x="2554467" y="4393998"/>
            <a:ext cx="630864" cy="218735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BC7E557-AEF0-A7EE-7CE6-80EFBD4EFEDC}"/>
              </a:ext>
            </a:extLst>
          </p:cNvPr>
          <p:cNvGrpSpPr/>
          <p:nvPr/>
        </p:nvGrpSpPr>
        <p:grpSpPr>
          <a:xfrm>
            <a:off x="7796097" y="2060253"/>
            <a:ext cx="4329938" cy="1473570"/>
            <a:chOff x="7862061" y="4816614"/>
            <a:chExt cx="4329938" cy="1473570"/>
          </a:xfrm>
        </p:grpSpPr>
        <p:pic>
          <p:nvPicPr>
            <p:cNvPr id="25" name="Picture 24" descr="A colorful smoke and flames&#10;&#10;AI-generated content may be incorrect.">
              <a:extLst>
                <a:ext uri="{FF2B5EF4-FFF2-40B4-BE49-F238E27FC236}">
                  <a16:creationId xmlns:a16="http://schemas.microsoft.com/office/drawing/2014/main" id="{E19A8BAF-1FE1-7852-5CAD-DEC6A5FF3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7" b="19127"/>
            <a:stretch>
              <a:fillRect/>
            </a:stretch>
          </p:blipFill>
          <p:spPr>
            <a:xfrm>
              <a:off x="7862061" y="4816614"/>
              <a:ext cx="1345749" cy="1473570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  <p:pic>
          <p:nvPicPr>
            <p:cNvPr id="26" name="Picture 25" descr="A colorful smoke and light&#10;&#10;AI-generated content may be incorrect.">
              <a:extLst>
                <a:ext uri="{FF2B5EF4-FFF2-40B4-BE49-F238E27FC236}">
                  <a16:creationId xmlns:a16="http://schemas.microsoft.com/office/drawing/2014/main" id="{4FB43A68-362F-F43E-CA6D-07FC96020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7" b="19127"/>
            <a:stretch>
              <a:fillRect/>
            </a:stretch>
          </p:blipFill>
          <p:spPr>
            <a:xfrm>
              <a:off x="8458898" y="4816614"/>
              <a:ext cx="1345749" cy="1473569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  <p:pic>
          <p:nvPicPr>
            <p:cNvPr id="27" name="Picture 26" descr="A colorful smoke and clouds&#10;&#10;AI-generated content may be incorrect.">
              <a:extLst>
                <a:ext uri="{FF2B5EF4-FFF2-40B4-BE49-F238E27FC236}">
                  <a16:creationId xmlns:a16="http://schemas.microsoft.com/office/drawing/2014/main" id="{47E64274-B8D9-F0C0-A9D6-5A9C36914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6" b="19127"/>
            <a:stretch>
              <a:fillRect/>
            </a:stretch>
          </p:blipFill>
          <p:spPr>
            <a:xfrm>
              <a:off x="9055735" y="4816616"/>
              <a:ext cx="1345751" cy="1473568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  <p:pic>
          <p:nvPicPr>
            <p:cNvPr id="28" name="Picture 27" descr="A colorful smoke on a white background&#10;&#10;AI-generated content may be incorrect.">
              <a:extLst>
                <a:ext uri="{FF2B5EF4-FFF2-40B4-BE49-F238E27FC236}">
                  <a16:creationId xmlns:a16="http://schemas.microsoft.com/office/drawing/2014/main" id="{32E0C919-AF9A-6F25-7391-271ACE88F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7" b="19127"/>
            <a:stretch>
              <a:fillRect/>
            </a:stretch>
          </p:blipFill>
          <p:spPr>
            <a:xfrm>
              <a:off x="9652573" y="4816616"/>
              <a:ext cx="1345752" cy="1473568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  <p:pic>
          <p:nvPicPr>
            <p:cNvPr id="29" name="Picture 28" descr="A colorful smoke and flames&#10;&#10;AI-generated content may be incorrect.">
              <a:extLst>
                <a:ext uri="{FF2B5EF4-FFF2-40B4-BE49-F238E27FC236}">
                  <a16:creationId xmlns:a16="http://schemas.microsoft.com/office/drawing/2014/main" id="{412F40A1-C525-7A59-6A5A-530101112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6" b="19127"/>
            <a:stretch>
              <a:fillRect/>
            </a:stretch>
          </p:blipFill>
          <p:spPr>
            <a:xfrm>
              <a:off x="10249409" y="4816616"/>
              <a:ext cx="1345751" cy="1473568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  <p:pic>
          <p:nvPicPr>
            <p:cNvPr id="30" name="Picture 29" descr="A colorful smoke and flames&#10;&#10;AI-generated content may be incorrect.">
              <a:extLst>
                <a:ext uri="{FF2B5EF4-FFF2-40B4-BE49-F238E27FC236}">
                  <a16:creationId xmlns:a16="http://schemas.microsoft.com/office/drawing/2014/main" id="{AAC326F6-8E35-5588-DA91-22711D2AC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6" b="19127"/>
            <a:stretch>
              <a:fillRect/>
            </a:stretch>
          </p:blipFill>
          <p:spPr>
            <a:xfrm>
              <a:off x="10846248" y="4816616"/>
              <a:ext cx="1345751" cy="1473568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49DAAE-FE52-8B52-84CC-3FDE7D6E4F9C}"/>
              </a:ext>
            </a:extLst>
          </p:cNvPr>
          <p:cNvCxnSpPr/>
          <p:nvPr/>
        </p:nvCxnSpPr>
        <p:spPr>
          <a:xfrm flipV="1">
            <a:off x="8003885" y="1803430"/>
            <a:ext cx="38862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colorful smoke on a white background&#10;&#10;AI-generated content may be incorrect.">
            <a:extLst>
              <a:ext uri="{FF2B5EF4-FFF2-40B4-BE49-F238E27FC236}">
                <a16:creationId xmlns:a16="http://schemas.microsoft.com/office/drawing/2014/main" id="{A0F4111C-68D1-A52B-7667-6EDB37BE56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2" t="16821" r="18195" b="16948"/>
          <a:stretch>
            <a:fillRect/>
          </a:stretch>
        </p:blipFill>
        <p:spPr>
          <a:xfrm>
            <a:off x="10524421" y="4233228"/>
            <a:ext cx="1397810" cy="152011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35BECA6-D08C-381A-D82D-D6D1839757A7}"/>
              </a:ext>
            </a:extLst>
          </p:cNvPr>
          <p:cNvSpPr txBox="1"/>
          <p:nvPr/>
        </p:nvSpPr>
        <p:spPr>
          <a:xfrm>
            <a:off x="10972798" y="5619180"/>
            <a:ext cx="7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Static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26E5078-46F2-A54A-2807-B517AEB32B80}"/>
              </a:ext>
            </a:extLst>
          </p:cNvPr>
          <p:cNvCxnSpPr>
            <a:cxnSpLocks/>
          </p:cNvCxnSpPr>
          <p:nvPr/>
        </p:nvCxnSpPr>
        <p:spPr>
          <a:xfrm>
            <a:off x="11453159" y="3651776"/>
            <a:ext cx="0" cy="5814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E045469-4E1E-E29C-1884-6907A0CC8FBF}"/>
              </a:ext>
            </a:extLst>
          </p:cNvPr>
          <p:cNvSpPr txBox="1"/>
          <p:nvPr/>
        </p:nvSpPr>
        <p:spPr>
          <a:xfrm>
            <a:off x="83702" y="6387540"/>
            <a:ext cx="58314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Shaded vorticity with 10 m s</a:t>
            </a:r>
            <a:r>
              <a:rPr lang="en-US" baseline="30000" dirty="0"/>
              <a:t>-1</a:t>
            </a:r>
            <a:r>
              <a:rPr lang="en-US" dirty="0"/>
              <a:t> updraft contour @ z = 6 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60CBC-79AD-DF5E-AEBA-26AD7123E71B}"/>
              </a:ext>
            </a:extLst>
          </p:cNvPr>
          <p:cNvSpPr txBox="1"/>
          <p:nvPr/>
        </p:nvSpPr>
        <p:spPr>
          <a:xfrm>
            <a:off x="11907947" y="1632301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E6E262-206E-E3C5-E9C2-2A4F1AF5F9E0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</p:spTree>
    <p:extLst>
      <p:ext uri="{BB962C8B-B14F-4D97-AF65-F5344CB8AC3E}">
        <p14:creationId xmlns:p14="http://schemas.microsoft.com/office/powerpoint/2010/main" val="322804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4" grpId="0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EE9DC-E768-0046-67C9-56A4085CF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337EEF-9ABD-59C9-8786-213D1F40B02A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26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6E1C7-FEBD-93F2-2565-F8F29898A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2: Hail in quickly evolving flow</a:t>
            </a:r>
            <a:br>
              <a:rPr lang="en-US"/>
            </a:br>
            <a:r>
              <a:rPr lang="en-US" sz="3600">
                <a:solidFill>
                  <a:schemeClr val="tx2">
                    <a:lumMod val="75000"/>
                    <a:lumOff val="25000"/>
                  </a:schemeClr>
                </a:solidFill>
              </a:rPr>
              <a:t>Importance of temporal representation</a:t>
            </a:r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487CE-00AE-3B9F-70F8-C7F1B536A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3757"/>
            <a:ext cx="6642007" cy="4552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How do we represent storms temporally for hail trajectory modeling?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Static fields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Composite fields </a:t>
            </a:r>
          </a:p>
          <a:p>
            <a:pPr marL="914400" lvl="2" indent="0">
              <a:buNone/>
            </a:pPr>
            <a:r>
              <a:rPr lang="en-US" sz="1800" dirty="0"/>
              <a:t>Captures time-invariant features of a storm</a:t>
            </a:r>
          </a:p>
          <a:p>
            <a:pPr marL="914400" lvl="2" indent="0">
              <a:buNone/>
            </a:pPr>
            <a:r>
              <a:rPr lang="en-US" sz="1800" dirty="0"/>
              <a:t>Used in environments-focused hail trajectory studies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(e.g., Dennis and Kumjian 2017, Lin and Kumjian 2022)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AEDB27-5528-BDA1-3E32-0A49A1442342}"/>
              </a:ext>
            </a:extLst>
          </p:cNvPr>
          <p:cNvGrpSpPr/>
          <p:nvPr/>
        </p:nvGrpSpPr>
        <p:grpSpPr>
          <a:xfrm>
            <a:off x="7796097" y="2060253"/>
            <a:ext cx="4329938" cy="1473570"/>
            <a:chOff x="7862061" y="4816614"/>
            <a:chExt cx="4329938" cy="1473570"/>
          </a:xfrm>
        </p:grpSpPr>
        <p:pic>
          <p:nvPicPr>
            <p:cNvPr id="7" name="Picture 6" descr="A colorful smoke and flames&#10;&#10;AI-generated content may be incorrect.">
              <a:extLst>
                <a:ext uri="{FF2B5EF4-FFF2-40B4-BE49-F238E27FC236}">
                  <a16:creationId xmlns:a16="http://schemas.microsoft.com/office/drawing/2014/main" id="{28452848-064A-D82B-581B-5B8C0AF79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7" b="19127"/>
            <a:stretch>
              <a:fillRect/>
            </a:stretch>
          </p:blipFill>
          <p:spPr>
            <a:xfrm>
              <a:off x="7862061" y="4816614"/>
              <a:ext cx="1345749" cy="1473570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  <p:pic>
          <p:nvPicPr>
            <p:cNvPr id="8" name="Picture 7" descr="A colorful smoke and light&#10;&#10;AI-generated content may be incorrect.">
              <a:extLst>
                <a:ext uri="{FF2B5EF4-FFF2-40B4-BE49-F238E27FC236}">
                  <a16:creationId xmlns:a16="http://schemas.microsoft.com/office/drawing/2014/main" id="{1C41603A-724A-1236-566B-E2C9E19E1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7" b="19127"/>
            <a:stretch>
              <a:fillRect/>
            </a:stretch>
          </p:blipFill>
          <p:spPr>
            <a:xfrm>
              <a:off x="8458898" y="4816614"/>
              <a:ext cx="1345749" cy="1473569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  <p:pic>
          <p:nvPicPr>
            <p:cNvPr id="9" name="Picture 8" descr="A colorful smoke and clouds&#10;&#10;AI-generated content may be incorrect.">
              <a:extLst>
                <a:ext uri="{FF2B5EF4-FFF2-40B4-BE49-F238E27FC236}">
                  <a16:creationId xmlns:a16="http://schemas.microsoft.com/office/drawing/2014/main" id="{7DEDBC9E-EC63-4D65-5FE7-9EB2CF23E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6" b="19127"/>
            <a:stretch>
              <a:fillRect/>
            </a:stretch>
          </p:blipFill>
          <p:spPr>
            <a:xfrm>
              <a:off x="9055735" y="4816616"/>
              <a:ext cx="1345751" cy="1473568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  <p:pic>
          <p:nvPicPr>
            <p:cNvPr id="12" name="Picture 11" descr="A colorful smoke on a white background&#10;&#10;AI-generated content may be incorrect.">
              <a:extLst>
                <a:ext uri="{FF2B5EF4-FFF2-40B4-BE49-F238E27FC236}">
                  <a16:creationId xmlns:a16="http://schemas.microsoft.com/office/drawing/2014/main" id="{40C28C91-6B31-0BEF-3196-F31F63931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7" b="19127"/>
            <a:stretch>
              <a:fillRect/>
            </a:stretch>
          </p:blipFill>
          <p:spPr>
            <a:xfrm>
              <a:off x="9652573" y="4816616"/>
              <a:ext cx="1345752" cy="1473568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  <p:pic>
          <p:nvPicPr>
            <p:cNvPr id="13" name="Picture 12" descr="A colorful smoke and flames&#10;&#10;AI-generated content may be incorrect.">
              <a:extLst>
                <a:ext uri="{FF2B5EF4-FFF2-40B4-BE49-F238E27FC236}">
                  <a16:creationId xmlns:a16="http://schemas.microsoft.com/office/drawing/2014/main" id="{22E5B26E-6EA5-0831-86B2-6A410EC20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6" b="19127"/>
            <a:stretch>
              <a:fillRect/>
            </a:stretch>
          </p:blipFill>
          <p:spPr>
            <a:xfrm>
              <a:off x="10249409" y="4816616"/>
              <a:ext cx="1345751" cy="1473568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  <p:pic>
          <p:nvPicPr>
            <p:cNvPr id="14" name="Picture 13" descr="A colorful smoke and flames&#10;&#10;AI-generated content may be incorrect.">
              <a:extLst>
                <a:ext uri="{FF2B5EF4-FFF2-40B4-BE49-F238E27FC236}">
                  <a16:creationId xmlns:a16="http://schemas.microsoft.com/office/drawing/2014/main" id="{AF08E017-7997-C458-D65C-9CF16523C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6" b="19127"/>
            <a:stretch>
              <a:fillRect/>
            </a:stretch>
          </p:blipFill>
          <p:spPr>
            <a:xfrm>
              <a:off x="10846248" y="4816616"/>
              <a:ext cx="1345751" cy="1473568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24BF25-580E-3AEC-8F69-88BBD31D7D44}"/>
              </a:ext>
            </a:extLst>
          </p:cNvPr>
          <p:cNvCxnSpPr/>
          <p:nvPr/>
        </p:nvCxnSpPr>
        <p:spPr>
          <a:xfrm flipV="1">
            <a:off x="8003885" y="1803430"/>
            <a:ext cx="38862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A7F0F01-A457-19BE-2B48-9F4931176960}"/>
              </a:ext>
            </a:extLst>
          </p:cNvPr>
          <p:cNvSpPr txBox="1"/>
          <p:nvPr/>
        </p:nvSpPr>
        <p:spPr>
          <a:xfrm>
            <a:off x="11883902" y="-420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7C3C9C-AF4A-0635-D4F2-8F7747F15821}"/>
              </a:ext>
            </a:extLst>
          </p:cNvPr>
          <p:cNvSpPr txBox="1"/>
          <p:nvPr/>
        </p:nvSpPr>
        <p:spPr>
          <a:xfrm>
            <a:off x="1091172" y="4024666"/>
            <a:ext cx="7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Static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B2CBCBC-9AA4-FD08-CC47-0607C72883A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491"/>
          <a:stretch>
            <a:fillRect/>
          </a:stretch>
        </p:blipFill>
        <p:spPr>
          <a:xfrm>
            <a:off x="2528708" y="4397067"/>
            <a:ext cx="2522449" cy="24442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2A7D6F-7248-8E0C-3DFD-6E980A69D3F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7134"/>
          <a:stretch>
            <a:fillRect/>
          </a:stretch>
        </p:blipFill>
        <p:spPr>
          <a:xfrm>
            <a:off x="0" y="4430578"/>
            <a:ext cx="2522449" cy="24274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2E7AF2D-95BD-BC9B-46F1-52C76FD34BDA}"/>
              </a:ext>
            </a:extLst>
          </p:cNvPr>
          <p:cNvSpPr txBox="1"/>
          <p:nvPr/>
        </p:nvSpPr>
        <p:spPr>
          <a:xfrm>
            <a:off x="3325065" y="4024666"/>
            <a:ext cx="128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Composite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A0B29A1-2B3E-11C2-5A89-EC1698AA02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6823" r="1628"/>
          <a:stretch>
            <a:fillRect/>
          </a:stretch>
        </p:blipFill>
        <p:spPr>
          <a:xfrm>
            <a:off x="5084197" y="4370702"/>
            <a:ext cx="630864" cy="2187352"/>
          </a:xfrm>
          <a:prstGeom prst="rect">
            <a:avLst/>
          </a:prstGeom>
        </p:spPr>
      </p:pic>
      <p:pic>
        <p:nvPicPr>
          <p:cNvPr id="29" name="Picture 28" descr="A colorful smoke on a white background&#10;&#10;AI-generated content may be incorrect.">
            <a:extLst>
              <a:ext uri="{FF2B5EF4-FFF2-40B4-BE49-F238E27FC236}">
                <a16:creationId xmlns:a16="http://schemas.microsoft.com/office/drawing/2014/main" id="{082A31F4-0656-A45F-8475-0C3E301B1C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2" t="16821" r="18195" b="16948"/>
          <a:stretch>
            <a:fillRect/>
          </a:stretch>
        </p:blipFill>
        <p:spPr>
          <a:xfrm>
            <a:off x="10524421" y="4233228"/>
            <a:ext cx="1397810" cy="15201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91B5806-B8CA-9414-663C-01433BB7CBEA}"/>
              </a:ext>
            </a:extLst>
          </p:cNvPr>
          <p:cNvSpPr txBox="1"/>
          <p:nvPr/>
        </p:nvSpPr>
        <p:spPr>
          <a:xfrm>
            <a:off x="10972798" y="5619180"/>
            <a:ext cx="7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Static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047C7B-4D11-BFC1-4EC9-FBE8ADE563EF}"/>
              </a:ext>
            </a:extLst>
          </p:cNvPr>
          <p:cNvSpPr txBox="1"/>
          <p:nvPr/>
        </p:nvSpPr>
        <p:spPr>
          <a:xfrm>
            <a:off x="83702" y="6390860"/>
            <a:ext cx="58314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Shaded vorticity with 10 m s</a:t>
            </a:r>
            <a:r>
              <a:rPr lang="en-US" baseline="30000" dirty="0"/>
              <a:t>-1</a:t>
            </a:r>
            <a:r>
              <a:rPr lang="en-US" dirty="0"/>
              <a:t> updraft contour @ z = 6 km</a:t>
            </a:r>
          </a:p>
        </p:txBody>
      </p:sp>
      <p:pic>
        <p:nvPicPr>
          <p:cNvPr id="33" name="Picture 32" descr="A colorful lines on a white background&#10;&#10;AI-generated content may be incorrect.">
            <a:extLst>
              <a:ext uri="{FF2B5EF4-FFF2-40B4-BE49-F238E27FC236}">
                <a16:creationId xmlns:a16="http://schemas.microsoft.com/office/drawing/2014/main" id="{CBF5F39E-7F9D-837E-B90D-FA15A328B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9" t="15504" r="17891" b="17567"/>
          <a:stretch>
            <a:fillRect/>
          </a:stretch>
        </p:blipFill>
        <p:spPr>
          <a:xfrm>
            <a:off x="8791135" y="4209332"/>
            <a:ext cx="1439768" cy="153612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8C88C98-E155-41EC-9842-D507B5C34A53}"/>
              </a:ext>
            </a:extLst>
          </p:cNvPr>
          <p:cNvSpPr txBox="1"/>
          <p:nvPr/>
        </p:nvSpPr>
        <p:spPr>
          <a:xfrm>
            <a:off x="8092739" y="3651776"/>
            <a:ext cx="3097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Storm-centered spatial mean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6D1659-13F4-65FC-0430-59D31AC5EBDE}"/>
              </a:ext>
            </a:extLst>
          </p:cNvPr>
          <p:cNvSpPr txBox="1"/>
          <p:nvPr/>
        </p:nvSpPr>
        <p:spPr>
          <a:xfrm>
            <a:off x="8891667" y="5619180"/>
            <a:ext cx="1541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Composite 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86DAE793-909E-A497-43D0-C3CBDF5B997B}"/>
              </a:ext>
            </a:extLst>
          </p:cNvPr>
          <p:cNvSpPr/>
          <p:nvPr/>
        </p:nvSpPr>
        <p:spPr>
          <a:xfrm rot="16200000">
            <a:off x="9552508" y="1963817"/>
            <a:ext cx="617346" cy="4057810"/>
          </a:xfrm>
          <a:prstGeom prst="leftBrace">
            <a:avLst>
              <a:gd name="adj1" fmla="val 38713"/>
              <a:gd name="adj2" fmla="val 42823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516EFB-06BB-D33E-DC2E-66EBF05887CD}"/>
              </a:ext>
            </a:extLst>
          </p:cNvPr>
          <p:cNvSpPr txBox="1"/>
          <p:nvPr/>
        </p:nvSpPr>
        <p:spPr>
          <a:xfrm>
            <a:off x="11907947" y="1632301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506D27-E195-164C-5725-037915E02544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</p:spTree>
    <p:extLst>
      <p:ext uri="{BB962C8B-B14F-4D97-AF65-F5344CB8AC3E}">
        <p14:creationId xmlns:p14="http://schemas.microsoft.com/office/powerpoint/2010/main" val="265258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67BF9-3249-967E-8D1D-ECE9CB14B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7388D-3E42-E5A5-A9F0-0825E26A445E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26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F9563E-212D-A5E5-78AD-4C528B1B3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2: Hail in quickly evolving flow</a:t>
            </a:r>
            <a:br>
              <a:rPr lang="en-US"/>
            </a:br>
            <a:r>
              <a:rPr lang="en-US" sz="3600">
                <a:solidFill>
                  <a:schemeClr val="tx2">
                    <a:lumMod val="75000"/>
                    <a:lumOff val="25000"/>
                  </a:schemeClr>
                </a:solidFill>
              </a:rPr>
              <a:t>Importance of temporal representation</a:t>
            </a:r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0B9C7-A110-5963-1024-467E4E86A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3757"/>
            <a:ext cx="6905838" cy="45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How do we represent storms temporally for hail trajectory modeling?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Static fields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Composite fields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Evolving fields—here </a:t>
            </a:r>
            <a:r>
              <a:rPr lang="el-GR" sz="2000" dirty="0"/>
              <a:t>Δ</a:t>
            </a:r>
            <a:r>
              <a:rPr lang="en-US" sz="2000" dirty="0"/>
              <a:t>t = 5 sec</a:t>
            </a:r>
          </a:p>
          <a:p>
            <a:pPr marL="914400" lvl="2" indent="0">
              <a:buNone/>
            </a:pPr>
            <a:r>
              <a:rPr lang="en-US" sz="1800" dirty="0"/>
              <a:t>Most realistic, most computationally intensive,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(e.g., Kumjian et al. 2021, Adams-Selin 2025)</a:t>
            </a:r>
            <a:endParaRPr lang="en-US" sz="1800" dirty="0"/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FFFFF9C-E92F-B2C7-A9B5-AAC39B0F4DE2}"/>
              </a:ext>
            </a:extLst>
          </p:cNvPr>
          <p:cNvGrpSpPr/>
          <p:nvPr/>
        </p:nvGrpSpPr>
        <p:grpSpPr>
          <a:xfrm>
            <a:off x="7796097" y="2060253"/>
            <a:ext cx="4329938" cy="1473570"/>
            <a:chOff x="7862061" y="4816614"/>
            <a:chExt cx="4329938" cy="1473570"/>
          </a:xfrm>
        </p:grpSpPr>
        <p:pic>
          <p:nvPicPr>
            <p:cNvPr id="7" name="Picture 6" descr="A colorful smoke and flames&#10;&#10;AI-generated content may be incorrect.">
              <a:extLst>
                <a:ext uri="{FF2B5EF4-FFF2-40B4-BE49-F238E27FC236}">
                  <a16:creationId xmlns:a16="http://schemas.microsoft.com/office/drawing/2014/main" id="{0F2BE9F7-C358-AB05-C3B4-CA48710A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7" b="19127"/>
            <a:stretch>
              <a:fillRect/>
            </a:stretch>
          </p:blipFill>
          <p:spPr>
            <a:xfrm>
              <a:off x="7862061" y="4816614"/>
              <a:ext cx="1345749" cy="1473570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  <p:pic>
          <p:nvPicPr>
            <p:cNvPr id="8" name="Picture 7" descr="A colorful smoke and light&#10;&#10;AI-generated content may be incorrect.">
              <a:extLst>
                <a:ext uri="{FF2B5EF4-FFF2-40B4-BE49-F238E27FC236}">
                  <a16:creationId xmlns:a16="http://schemas.microsoft.com/office/drawing/2014/main" id="{5FC94A76-BF0A-F0EF-C6AB-DAA951472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7" b="19127"/>
            <a:stretch>
              <a:fillRect/>
            </a:stretch>
          </p:blipFill>
          <p:spPr>
            <a:xfrm>
              <a:off x="8458898" y="4816614"/>
              <a:ext cx="1345749" cy="1473569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  <p:pic>
          <p:nvPicPr>
            <p:cNvPr id="9" name="Picture 8" descr="A colorful smoke and clouds&#10;&#10;AI-generated content may be incorrect.">
              <a:extLst>
                <a:ext uri="{FF2B5EF4-FFF2-40B4-BE49-F238E27FC236}">
                  <a16:creationId xmlns:a16="http://schemas.microsoft.com/office/drawing/2014/main" id="{DCD9E71E-0D22-69F0-7B70-4F1CDE68D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6" b="19127"/>
            <a:stretch>
              <a:fillRect/>
            </a:stretch>
          </p:blipFill>
          <p:spPr>
            <a:xfrm>
              <a:off x="9055735" y="4816616"/>
              <a:ext cx="1345751" cy="1473568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  <p:pic>
          <p:nvPicPr>
            <p:cNvPr id="12" name="Picture 11" descr="A colorful smoke on a white background&#10;&#10;AI-generated content may be incorrect.">
              <a:extLst>
                <a:ext uri="{FF2B5EF4-FFF2-40B4-BE49-F238E27FC236}">
                  <a16:creationId xmlns:a16="http://schemas.microsoft.com/office/drawing/2014/main" id="{A8975FE0-7957-51F8-C8ED-52E95345A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7" b="19127"/>
            <a:stretch>
              <a:fillRect/>
            </a:stretch>
          </p:blipFill>
          <p:spPr>
            <a:xfrm>
              <a:off x="9652573" y="4816616"/>
              <a:ext cx="1345752" cy="1473568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  <p:pic>
          <p:nvPicPr>
            <p:cNvPr id="13" name="Picture 12" descr="A colorful smoke and flames&#10;&#10;AI-generated content may be incorrect.">
              <a:extLst>
                <a:ext uri="{FF2B5EF4-FFF2-40B4-BE49-F238E27FC236}">
                  <a16:creationId xmlns:a16="http://schemas.microsoft.com/office/drawing/2014/main" id="{FDAD49D3-0B02-0624-5BF5-48F186E83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6" b="19127"/>
            <a:stretch>
              <a:fillRect/>
            </a:stretch>
          </p:blipFill>
          <p:spPr>
            <a:xfrm>
              <a:off x="10249409" y="4816616"/>
              <a:ext cx="1345751" cy="1473568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  <p:pic>
          <p:nvPicPr>
            <p:cNvPr id="14" name="Picture 13" descr="A colorful smoke and flames&#10;&#10;AI-generated content may be incorrect.">
              <a:extLst>
                <a:ext uri="{FF2B5EF4-FFF2-40B4-BE49-F238E27FC236}">
                  <a16:creationId xmlns:a16="http://schemas.microsoft.com/office/drawing/2014/main" id="{271644E0-AA7E-BFDC-E932-A015BD5D0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6" b="19127"/>
            <a:stretch>
              <a:fillRect/>
            </a:stretch>
          </p:blipFill>
          <p:spPr>
            <a:xfrm>
              <a:off x="10846248" y="4816616"/>
              <a:ext cx="1345751" cy="1473568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576DC07-EA64-3085-9181-FD2406DC556C}"/>
              </a:ext>
            </a:extLst>
          </p:cNvPr>
          <p:cNvCxnSpPr/>
          <p:nvPr/>
        </p:nvCxnSpPr>
        <p:spPr>
          <a:xfrm flipV="1">
            <a:off x="8003885" y="1803430"/>
            <a:ext cx="38862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B52D5FE-0B91-10DE-0FBB-94CBAE05AFEE}"/>
              </a:ext>
            </a:extLst>
          </p:cNvPr>
          <p:cNvSpPr txBox="1"/>
          <p:nvPr/>
        </p:nvSpPr>
        <p:spPr>
          <a:xfrm>
            <a:off x="11907947" y="1632301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142594-BA1B-362A-4CFB-2B6195B6C64A}"/>
              </a:ext>
            </a:extLst>
          </p:cNvPr>
          <p:cNvSpPr txBox="1"/>
          <p:nvPr/>
        </p:nvSpPr>
        <p:spPr>
          <a:xfrm>
            <a:off x="11883902" y="-420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A0CE80-E0FF-2304-4EB2-21905856AC9E}"/>
              </a:ext>
            </a:extLst>
          </p:cNvPr>
          <p:cNvSpPr txBox="1"/>
          <p:nvPr/>
        </p:nvSpPr>
        <p:spPr>
          <a:xfrm>
            <a:off x="1091172" y="4024666"/>
            <a:ext cx="7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Static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C711686-135B-1024-9E75-04F7C858B78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6491"/>
          <a:stretch>
            <a:fillRect/>
          </a:stretch>
        </p:blipFill>
        <p:spPr>
          <a:xfrm>
            <a:off x="2528708" y="4397067"/>
            <a:ext cx="2522449" cy="244422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7E049F-E2B1-D537-21F9-1FAA11A500C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7134"/>
          <a:stretch>
            <a:fillRect/>
          </a:stretch>
        </p:blipFill>
        <p:spPr>
          <a:xfrm>
            <a:off x="0" y="4430578"/>
            <a:ext cx="2522449" cy="2427422"/>
          </a:xfrm>
          <a:prstGeom prst="rect">
            <a:avLst/>
          </a:prstGeom>
        </p:spPr>
      </p:pic>
      <p:pic>
        <p:nvPicPr>
          <p:cNvPr id="33" name="Picture 32" descr="A screen shot of a map&#10;&#10;AI-generated content may be incorrect.">
            <a:extLst>
              <a:ext uri="{FF2B5EF4-FFF2-40B4-BE49-F238E27FC236}">
                <a16:creationId xmlns:a16="http://schemas.microsoft.com/office/drawing/2014/main" id="{378E80DD-EFA9-3BF4-9564-1E37FAB1C5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852" y="4233228"/>
            <a:ext cx="2522449" cy="261389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1FCE936-C816-8BE8-D279-B4F11FABDECE}"/>
              </a:ext>
            </a:extLst>
          </p:cNvPr>
          <p:cNvSpPr txBox="1"/>
          <p:nvPr/>
        </p:nvSpPr>
        <p:spPr>
          <a:xfrm>
            <a:off x="3325065" y="4024666"/>
            <a:ext cx="128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Composite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FC470B-96F5-562E-F020-F9E86061D3C0}"/>
              </a:ext>
            </a:extLst>
          </p:cNvPr>
          <p:cNvSpPr txBox="1"/>
          <p:nvPr/>
        </p:nvSpPr>
        <p:spPr>
          <a:xfrm>
            <a:off x="6084936" y="4048562"/>
            <a:ext cx="9989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/>
              <a:t>Evolving</a:t>
            </a:r>
          </a:p>
        </p:txBody>
      </p:sp>
      <p:pic>
        <p:nvPicPr>
          <p:cNvPr id="36" name="Picture 35" descr="A colorful lines on a white background&#10;&#10;AI-generated content may be incorrect.">
            <a:extLst>
              <a:ext uri="{FF2B5EF4-FFF2-40B4-BE49-F238E27FC236}">
                <a16:creationId xmlns:a16="http://schemas.microsoft.com/office/drawing/2014/main" id="{D1B37A31-FB56-1203-635C-95CCF4376B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9" t="15504" r="17891" b="17567"/>
          <a:stretch>
            <a:fillRect/>
          </a:stretch>
        </p:blipFill>
        <p:spPr>
          <a:xfrm>
            <a:off x="8791135" y="4209332"/>
            <a:ext cx="1439768" cy="153612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97CBEE4-C4A8-A9D6-F4C0-C9B13955A91B}"/>
              </a:ext>
            </a:extLst>
          </p:cNvPr>
          <p:cNvSpPr txBox="1"/>
          <p:nvPr/>
        </p:nvSpPr>
        <p:spPr>
          <a:xfrm>
            <a:off x="8092739" y="3651776"/>
            <a:ext cx="3097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Storm-centered spatial mean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B1E3D2-E7A2-B93A-B266-43FD3D7C8FED}"/>
              </a:ext>
            </a:extLst>
          </p:cNvPr>
          <p:cNvSpPr txBox="1"/>
          <p:nvPr/>
        </p:nvSpPr>
        <p:spPr>
          <a:xfrm>
            <a:off x="8891667" y="5619180"/>
            <a:ext cx="1541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Composite </a:t>
            </a:r>
          </a:p>
        </p:txBody>
      </p:sp>
      <p:pic>
        <p:nvPicPr>
          <p:cNvPr id="39" name="Picture 38" descr="A colorful smoke on a white background&#10;&#10;AI-generated content may be incorrect.">
            <a:extLst>
              <a:ext uri="{FF2B5EF4-FFF2-40B4-BE49-F238E27FC236}">
                <a16:creationId xmlns:a16="http://schemas.microsoft.com/office/drawing/2014/main" id="{DBF29485-5328-F578-A79B-D90229FA4A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2" t="16821" r="18195" b="16948"/>
          <a:stretch>
            <a:fillRect/>
          </a:stretch>
        </p:blipFill>
        <p:spPr>
          <a:xfrm>
            <a:off x="10524421" y="4233228"/>
            <a:ext cx="1397810" cy="152011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D6B8F6E-FD66-B4BC-C547-064428E1B9CF}"/>
              </a:ext>
            </a:extLst>
          </p:cNvPr>
          <p:cNvSpPr txBox="1"/>
          <p:nvPr/>
        </p:nvSpPr>
        <p:spPr>
          <a:xfrm>
            <a:off x="10972798" y="5619180"/>
            <a:ext cx="7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Static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527699E1-27E6-F093-4F50-C713FB201C52}"/>
              </a:ext>
            </a:extLst>
          </p:cNvPr>
          <p:cNvSpPr/>
          <p:nvPr/>
        </p:nvSpPr>
        <p:spPr>
          <a:xfrm rot="16200000">
            <a:off x="9552508" y="1963817"/>
            <a:ext cx="617346" cy="4057810"/>
          </a:xfrm>
          <a:prstGeom prst="leftBrace">
            <a:avLst>
              <a:gd name="adj1" fmla="val 38713"/>
              <a:gd name="adj2" fmla="val 42823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3892694-A063-890F-7D35-740F55A0F0E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76823" r="1628"/>
          <a:stretch>
            <a:fillRect/>
          </a:stretch>
        </p:blipFill>
        <p:spPr>
          <a:xfrm>
            <a:off x="7710097" y="4370824"/>
            <a:ext cx="630864" cy="218735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B285094-E7DF-6A26-172C-3C1DB769524F}"/>
              </a:ext>
            </a:extLst>
          </p:cNvPr>
          <p:cNvSpPr txBox="1"/>
          <p:nvPr/>
        </p:nvSpPr>
        <p:spPr>
          <a:xfrm>
            <a:off x="83702" y="6390860"/>
            <a:ext cx="57699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Shaded vorticity with 10 m s</a:t>
            </a:r>
            <a:r>
              <a:rPr lang="en-US" baseline="30000" dirty="0"/>
              <a:t>-1</a:t>
            </a:r>
            <a:r>
              <a:rPr lang="en-US" dirty="0"/>
              <a:t> updraft contour @ z = 6 km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0712FD-859E-0075-772A-05D285480D99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</p:spTree>
    <p:extLst>
      <p:ext uri="{BB962C8B-B14F-4D97-AF65-F5344CB8AC3E}">
        <p14:creationId xmlns:p14="http://schemas.microsoft.com/office/powerpoint/2010/main" val="1362463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B1116-B448-4539-A124-F1659F26B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AD1CDB-36EB-7385-0D57-1F4B1E9B02FC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26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DFA46C-306C-5403-06CF-F899527B9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2: Hail in quickly evolving flow</a:t>
            </a:r>
            <a:br>
              <a:rPr lang="en-US"/>
            </a:br>
            <a:r>
              <a:rPr lang="en-US" sz="3600">
                <a:solidFill>
                  <a:schemeClr val="tx2">
                    <a:lumMod val="75000"/>
                    <a:lumOff val="25000"/>
                  </a:schemeClr>
                </a:solidFill>
              </a:rPr>
              <a:t>Importance of temporal representation</a:t>
            </a:r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44EFB-5DC0-2F07-AC71-4F5B4F953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3757"/>
            <a:ext cx="6905838" cy="45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How do we represent storms temporally for hail trajectory modeling?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Static fields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Composite fields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Evolving fields—here </a:t>
            </a:r>
            <a:r>
              <a:rPr lang="el-GR" sz="2000" dirty="0"/>
              <a:t>Δ</a:t>
            </a:r>
            <a:r>
              <a:rPr lang="en-US" sz="2000" dirty="0"/>
              <a:t>t = 5 sec</a:t>
            </a:r>
          </a:p>
          <a:p>
            <a:pPr marL="914400" lvl="2" indent="0">
              <a:buNone/>
            </a:pPr>
            <a:r>
              <a:rPr lang="en-US" sz="1800" dirty="0"/>
              <a:t>Most realistic, most computationally intensive,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(e.g., Kumjian et al. 2021, Adams-Selin 2025)</a:t>
            </a:r>
            <a:endParaRPr lang="en-US" sz="1800" dirty="0"/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9D9E2C-2B13-B0C9-333B-BBFBDEF0482A}"/>
              </a:ext>
            </a:extLst>
          </p:cNvPr>
          <p:cNvGrpSpPr/>
          <p:nvPr/>
        </p:nvGrpSpPr>
        <p:grpSpPr>
          <a:xfrm>
            <a:off x="7796097" y="2060253"/>
            <a:ext cx="4329938" cy="1473570"/>
            <a:chOff x="7862061" y="4816614"/>
            <a:chExt cx="4329938" cy="1473570"/>
          </a:xfrm>
        </p:grpSpPr>
        <p:pic>
          <p:nvPicPr>
            <p:cNvPr id="7" name="Picture 6" descr="A colorful smoke and flames&#10;&#10;AI-generated content may be incorrect.">
              <a:extLst>
                <a:ext uri="{FF2B5EF4-FFF2-40B4-BE49-F238E27FC236}">
                  <a16:creationId xmlns:a16="http://schemas.microsoft.com/office/drawing/2014/main" id="{91C85FBD-D9DE-4C6C-0CDE-1E6461935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7" b="19127"/>
            <a:stretch>
              <a:fillRect/>
            </a:stretch>
          </p:blipFill>
          <p:spPr>
            <a:xfrm>
              <a:off x="7862061" y="4816614"/>
              <a:ext cx="1345749" cy="1473570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  <p:pic>
          <p:nvPicPr>
            <p:cNvPr id="8" name="Picture 7" descr="A colorful smoke and light&#10;&#10;AI-generated content may be incorrect.">
              <a:extLst>
                <a:ext uri="{FF2B5EF4-FFF2-40B4-BE49-F238E27FC236}">
                  <a16:creationId xmlns:a16="http://schemas.microsoft.com/office/drawing/2014/main" id="{B6D5F23D-534C-3F5C-FEBB-C0A5897C2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7" b="19127"/>
            <a:stretch>
              <a:fillRect/>
            </a:stretch>
          </p:blipFill>
          <p:spPr>
            <a:xfrm>
              <a:off x="8458898" y="4816614"/>
              <a:ext cx="1345749" cy="1473569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  <p:pic>
          <p:nvPicPr>
            <p:cNvPr id="9" name="Picture 8" descr="A colorful smoke and clouds&#10;&#10;AI-generated content may be incorrect.">
              <a:extLst>
                <a:ext uri="{FF2B5EF4-FFF2-40B4-BE49-F238E27FC236}">
                  <a16:creationId xmlns:a16="http://schemas.microsoft.com/office/drawing/2014/main" id="{C6770F06-61A5-BD6F-26DB-081BCAF6C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6" b="19127"/>
            <a:stretch>
              <a:fillRect/>
            </a:stretch>
          </p:blipFill>
          <p:spPr>
            <a:xfrm>
              <a:off x="9055735" y="4816616"/>
              <a:ext cx="1345751" cy="1473568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  <p:pic>
          <p:nvPicPr>
            <p:cNvPr id="12" name="Picture 11" descr="A colorful smoke on a white background&#10;&#10;AI-generated content may be incorrect.">
              <a:extLst>
                <a:ext uri="{FF2B5EF4-FFF2-40B4-BE49-F238E27FC236}">
                  <a16:creationId xmlns:a16="http://schemas.microsoft.com/office/drawing/2014/main" id="{4740CD6E-3417-1B2E-A5B1-5498CD6C6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7" b="19127"/>
            <a:stretch>
              <a:fillRect/>
            </a:stretch>
          </p:blipFill>
          <p:spPr>
            <a:xfrm>
              <a:off x="9652573" y="4816616"/>
              <a:ext cx="1345752" cy="1473568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  <p:pic>
          <p:nvPicPr>
            <p:cNvPr id="13" name="Picture 12" descr="A colorful smoke and flames&#10;&#10;AI-generated content may be incorrect.">
              <a:extLst>
                <a:ext uri="{FF2B5EF4-FFF2-40B4-BE49-F238E27FC236}">
                  <a16:creationId xmlns:a16="http://schemas.microsoft.com/office/drawing/2014/main" id="{855CC4B9-D905-EA58-34AF-B1F60179E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6" b="19127"/>
            <a:stretch>
              <a:fillRect/>
            </a:stretch>
          </p:blipFill>
          <p:spPr>
            <a:xfrm>
              <a:off x="10249409" y="4816616"/>
              <a:ext cx="1345751" cy="1473568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  <p:pic>
          <p:nvPicPr>
            <p:cNvPr id="14" name="Picture 13" descr="A colorful smoke and flames&#10;&#10;AI-generated content may be incorrect.">
              <a:extLst>
                <a:ext uri="{FF2B5EF4-FFF2-40B4-BE49-F238E27FC236}">
                  <a16:creationId xmlns:a16="http://schemas.microsoft.com/office/drawing/2014/main" id="{59E432CD-457D-D9C1-BA02-53596B94A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9" t="16669" r="18366" b="19127"/>
            <a:stretch>
              <a:fillRect/>
            </a:stretch>
          </p:blipFill>
          <p:spPr>
            <a:xfrm>
              <a:off x="10846248" y="4816616"/>
              <a:ext cx="1345751" cy="1473568"/>
            </a:xfrm>
            <a:prstGeom prst="rect">
              <a:avLst/>
            </a:prstGeom>
            <a:ln>
              <a:solidFill>
                <a:srgbClr val="381818"/>
              </a:solidFill>
            </a:ln>
            <a:scene3d>
              <a:camera prst="isometricRightUp">
                <a:rot lat="1200000" lon="18899995" rev="21599991"/>
              </a:camera>
              <a:lightRig rig="threePt" dir="t"/>
            </a:scene3d>
          </p:spPr>
        </p:pic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1BA815-F8ED-D85C-A00B-E360692C38BF}"/>
              </a:ext>
            </a:extLst>
          </p:cNvPr>
          <p:cNvCxnSpPr/>
          <p:nvPr/>
        </p:nvCxnSpPr>
        <p:spPr>
          <a:xfrm flipV="1">
            <a:off x="8003885" y="1803430"/>
            <a:ext cx="38862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8CE7B1-D2F6-3C97-99F6-9BA85CF13D55}"/>
              </a:ext>
            </a:extLst>
          </p:cNvPr>
          <p:cNvSpPr txBox="1"/>
          <p:nvPr/>
        </p:nvSpPr>
        <p:spPr>
          <a:xfrm>
            <a:off x="11907947" y="1632301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37BBE2-9D87-2970-FA7C-229C5E7BB0FE}"/>
              </a:ext>
            </a:extLst>
          </p:cNvPr>
          <p:cNvSpPr txBox="1"/>
          <p:nvPr/>
        </p:nvSpPr>
        <p:spPr>
          <a:xfrm>
            <a:off x="11883902" y="-420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CC17B2-F092-D2FC-4291-DBB55E2DF246}"/>
              </a:ext>
            </a:extLst>
          </p:cNvPr>
          <p:cNvSpPr txBox="1"/>
          <p:nvPr/>
        </p:nvSpPr>
        <p:spPr>
          <a:xfrm>
            <a:off x="1091172" y="4024666"/>
            <a:ext cx="7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Static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28DAB9F-06BD-521B-8301-9772676529E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6491"/>
          <a:stretch>
            <a:fillRect/>
          </a:stretch>
        </p:blipFill>
        <p:spPr>
          <a:xfrm>
            <a:off x="2528708" y="4397067"/>
            <a:ext cx="2522449" cy="244422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013AFA-40EE-9858-4101-5C8DFD1CEB5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7134"/>
          <a:stretch>
            <a:fillRect/>
          </a:stretch>
        </p:blipFill>
        <p:spPr>
          <a:xfrm>
            <a:off x="0" y="4430578"/>
            <a:ext cx="2522449" cy="2427422"/>
          </a:xfrm>
          <a:prstGeom prst="rect">
            <a:avLst/>
          </a:prstGeom>
        </p:spPr>
      </p:pic>
      <p:pic>
        <p:nvPicPr>
          <p:cNvPr id="33" name="Picture 32" descr="A screen shot of a map&#10;&#10;AI-generated content may be incorrect.">
            <a:extLst>
              <a:ext uri="{FF2B5EF4-FFF2-40B4-BE49-F238E27FC236}">
                <a16:creationId xmlns:a16="http://schemas.microsoft.com/office/drawing/2014/main" id="{15DE418A-8074-64BC-698C-CAB6C6BB3D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852" y="4233228"/>
            <a:ext cx="2522449" cy="261389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7F48E14-51CE-22E9-8C8A-F5149E8263D4}"/>
              </a:ext>
            </a:extLst>
          </p:cNvPr>
          <p:cNvSpPr txBox="1"/>
          <p:nvPr/>
        </p:nvSpPr>
        <p:spPr>
          <a:xfrm>
            <a:off x="3325065" y="4024666"/>
            <a:ext cx="128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Composite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C14C10-19CA-3067-5E6E-358ED2CA45CE}"/>
              </a:ext>
            </a:extLst>
          </p:cNvPr>
          <p:cNvSpPr txBox="1"/>
          <p:nvPr/>
        </p:nvSpPr>
        <p:spPr>
          <a:xfrm>
            <a:off x="6084936" y="4048562"/>
            <a:ext cx="9989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/>
              <a:t>Evolving</a:t>
            </a:r>
          </a:p>
        </p:txBody>
      </p:sp>
      <p:pic>
        <p:nvPicPr>
          <p:cNvPr id="36" name="Picture 35" descr="A colorful lines on a white background&#10;&#10;AI-generated content may be incorrect.">
            <a:extLst>
              <a:ext uri="{FF2B5EF4-FFF2-40B4-BE49-F238E27FC236}">
                <a16:creationId xmlns:a16="http://schemas.microsoft.com/office/drawing/2014/main" id="{FC7535A4-7CDB-375A-9475-8728D275F8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9" t="15504" r="17891" b="17567"/>
          <a:stretch>
            <a:fillRect/>
          </a:stretch>
        </p:blipFill>
        <p:spPr>
          <a:xfrm>
            <a:off x="8791135" y="4209332"/>
            <a:ext cx="1439768" cy="153612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448E55F-9ABF-B6EE-B266-8D84BD1890CB}"/>
              </a:ext>
            </a:extLst>
          </p:cNvPr>
          <p:cNvSpPr txBox="1"/>
          <p:nvPr/>
        </p:nvSpPr>
        <p:spPr>
          <a:xfrm>
            <a:off x="8092739" y="3651776"/>
            <a:ext cx="3097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Storm-centered spatial mean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EBAC990-AE72-19AE-AD9F-579300994949}"/>
              </a:ext>
            </a:extLst>
          </p:cNvPr>
          <p:cNvSpPr txBox="1"/>
          <p:nvPr/>
        </p:nvSpPr>
        <p:spPr>
          <a:xfrm>
            <a:off x="8891667" y="5619180"/>
            <a:ext cx="1541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Composite </a:t>
            </a:r>
          </a:p>
        </p:txBody>
      </p:sp>
      <p:pic>
        <p:nvPicPr>
          <p:cNvPr id="39" name="Picture 38" descr="A colorful smoke on a white background&#10;&#10;AI-generated content may be incorrect.">
            <a:extLst>
              <a:ext uri="{FF2B5EF4-FFF2-40B4-BE49-F238E27FC236}">
                <a16:creationId xmlns:a16="http://schemas.microsoft.com/office/drawing/2014/main" id="{F4D465C1-DEC3-277A-CC96-5137DDDC7B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2" t="16821" r="18195" b="16948"/>
          <a:stretch>
            <a:fillRect/>
          </a:stretch>
        </p:blipFill>
        <p:spPr>
          <a:xfrm>
            <a:off x="10524421" y="4233228"/>
            <a:ext cx="1397810" cy="152011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0EF23D8-5CDB-0A04-8453-B8B6A027A6FA}"/>
              </a:ext>
            </a:extLst>
          </p:cNvPr>
          <p:cNvSpPr txBox="1"/>
          <p:nvPr/>
        </p:nvSpPr>
        <p:spPr>
          <a:xfrm>
            <a:off x="10972798" y="5619180"/>
            <a:ext cx="7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Static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77DF2AA4-CF50-CE24-D76A-15BB3DF6A7A1}"/>
              </a:ext>
            </a:extLst>
          </p:cNvPr>
          <p:cNvSpPr/>
          <p:nvPr/>
        </p:nvSpPr>
        <p:spPr>
          <a:xfrm rot="16200000">
            <a:off x="9552508" y="1963817"/>
            <a:ext cx="617346" cy="4057810"/>
          </a:xfrm>
          <a:prstGeom prst="leftBrace">
            <a:avLst>
              <a:gd name="adj1" fmla="val 38713"/>
              <a:gd name="adj2" fmla="val 42823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EEB56D9-EA95-B6FC-E052-CC4946A3A6F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76823" r="1628"/>
          <a:stretch>
            <a:fillRect/>
          </a:stretch>
        </p:blipFill>
        <p:spPr>
          <a:xfrm>
            <a:off x="7710097" y="4370824"/>
            <a:ext cx="630864" cy="218735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A87FAD3-D93C-5C03-6AA8-35AA38F0A40D}"/>
              </a:ext>
            </a:extLst>
          </p:cNvPr>
          <p:cNvSpPr txBox="1"/>
          <p:nvPr/>
        </p:nvSpPr>
        <p:spPr>
          <a:xfrm>
            <a:off x="83702" y="6390860"/>
            <a:ext cx="57699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Shaded vorticity with 10 m s</a:t>
            </a:r>
            <a:r>
              <a:rPr lang="en-US" baseline="30000" dirty="0"/>
              <a:t>-1</a:t>
            </a:r>
            <a:r>
              <a:rPr lang="en-US" dirty="0"/>
              <a:t> updraft contour @ z = 6 km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D39962-A6C4-8C6B-CF65-25A1D79970DF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061014-3651-7317-457A-FFDE7D0CE818}"/>
              </a:ext>
            </a:extLst>
          </p:cNvPr>
          <p:cNvSpPr/>
          <p:nvPr/>
        </p:nvSpPr>
        <p:spPr>
          <a:xfrm rot="2154514">
            <a:off x="5740085" y="4736974"/>
            <a:ext cx="796278" cy="1397808"/>
          </a:xfrm>
          <a:prstGeom prst="ellipse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A503A8-0F9F-F3CC-8D1F-2F24EF8889D7}"/>
              </a:ext>
            </a:extLst>
          </p:cNvPr>
          <p:cNvSpPr/>
          <p:nvPr/>
        </p:nvSpPr>
        <p:spPr>
          <a:xfrm rot="2154514">
            <a:off x="6456435" y="4914563"/>
            <a:ext cx="895845" cy="1397808"/>
          </a:xfrm>
          <a:prstGeom prst="ellipse">
            <a:avLst/>
          </a:prstGeom>
          <a:noFill/>
          <a:ln w="38100">
            <a:solidFill>
              <a:srgbClr val="8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8EE399-5C19-2A9F-3F52-C519D76EB41C}"/>
              </a:ext>
            </a:extLst>
          </p:cNvPr>
          <p:cNvSpPr txBox="1"/>
          <p:nvPr/>
        </p:nvSpPr>
        <p:spPr>
          <a:xfrm>
            <a:off x="6487682" y="6173903"/>
            <a:ext cx="90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60000"/>
                </a:solidFill>
              </a:rPr>
              <a:t>Steady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A5F0E1-6884-DFEF-79B8-D878E74533F4}"/>
              </a:ext>
            </a:extLst>
          </p:cNvPr>
          <p:cNvSpPr txBox="1"/>
          <p:nvPr/>
        </p:nvSpPr>
        <p:spPr>
          <a:xfrm>
            <a:off x="5583566" y="4485110"/>
            <a:ext cx="95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Varying</a:t>
            </a:r>
          </a:p>
        </p:txBody>
      </p:sp>
    </p:spTree>
    <p:extLst>
      <p:ext uri="{BB962C8B-B14F-4D97-AF65-F5344CB8AC3E}">
        <p14:creationId xmlns:p14="http://schemas.microsoft.com/office/powerpoint/2010/main" val="3709992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19E63-A628-F0A9-0B35-2A58DABE5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AD81C5-8296-183D-49AE-87034D3CC18A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26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65721F-CFE8-AEF3-C635-1AAEB27C3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2: Hail in quickly evolving flow</a:t>
            </a:r>
            <a:br>
              <a:rPr lang="en-US"/>
            </a:br>
            <a:r>
              <a:rPr lang="en-US" sz="3600">
                <a:solidFill>
                  <a:schemeClr val="tx2">
                    <a:lumMod val="75000"/>
                    <a:lumOff val="25000"/>
                  </a:schemeClr>
                </a:solidFill>
              </a:rPr>
              <a:t>Importance of temporal representation</a:t>
            </a:r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A9242-3FB5-50B4-0EDD-0DA7C7930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874" cy="4351338"/>
          </a:xfrm>
        </p:spPr>
        <p:txBody>
          <a:bodyPr>
            <a:normAutofit/>
          </a:bodyPr>
          <a:lstStyle/>
          <a:p>
            <a:r>
              <a:rPr lang="en-US" sz="2400"/>
              <a:t>Let’s zoom in on the composite storm</a:t>
            </a:r>
          </a:p>
          <a:p>
            <a:pPr lvl="1"/>
            <a:endParaRPr lang="en-US" sz="2000"/>
          </a:p>
        </p:txBody>
      </p:sp>
      <p:pic>
        <p:nvPicPr>
          <p:cNvPr id="10" name="Picture 9" descr="A group of images of different colors&#10;&#10;AI-generated content may be incorrect.">
            <a:extLst>
              <a:ext uri="{FF2B5EF4-FFF2-40B4-BE49-F238E27FC236}">
                <a16:creationId xmlns:a16="http://schemas.microsoft.com/office/drawing/2014/main" id="{1933D683-02AC-E2D3-14B6-D0D6BCCCE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46"/>
          <a:stretch>
            <a:fillRect/>
          </a:stretch>
        </p:blipFill>
        <p:spPr>
          <a:xfrm>
            <a:off x="6132826" y="1854912"/>
            <a:ext cx="6062472" cy="24956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E2C6D9-E589-5FEA-71C6-BD780C04ED5A}"/>
              </a:ext>
            </a:extLst>
          </p:cNvPr>
          <p:cNvSpPr txBox="1"/>
          <p:nvPr/>
        </p:nvSpPr>
        <p:spPr>
          <a:xfrm>
            <a:off x="11883902" y="-420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54A6A5-D0C0-50F3-7B98-DAE6F880D729}"/>
              </a:ext>
            </a:extLst>
          </p:cNvPr>
          <p:cNvSpPr/>
          <p:nvPr/>
        </p:nvSpPr>
        <p:spPr>
          <a:xfrm>
            <a:off x="9383946" y="1821541"/>
            <a:ext cx="2117425" cy="234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CC4A51-5C27-C813-E48C-90198ACAD004}"/>
              </a:ext>
            </a:extLst>
          </p:cNvPr>
          <p:cNvSpPr/>
          <p:nvPr/>
        </p:nvSpPr>
        <p:spPr>
          <a:xfrm>
            <a:off x="6465836" y="1803984"/>
            <a:ext cx="2117425" cy="234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28FB9-8F35-E384-40DB-B37E79AE94E2}"/>
              </a:ext>
            </a:extLst>
          </p:cNvPr>
          <p:cNvSpPr txBox="1"/>
          <p:nvPr/>
        </p:nvSpPr>
        <p:spPr>
          <a:xfrm>
            <a:off x="6290287" y="1693419"/>
            <a:ext cx="246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Mean Vertical Velocity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4AE5F1-11F6-0135-3738-E195787B0BBC}"/>
              </a:ext>
            </a:extLst>
          </p:cNvPr>
          <p:cNvSpPr txBox="1"/>
          <p:nvPr/>
        </p:nvSpPr>
        <p:spPr>
          <a:xfrm>
            <a:off x="9157834" y="1686579"/>
            <a:ext cx="2635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Mean Vertical Vorticity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828131-BCE2-286D-3079-E0405E3BA1B5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</p:spTree>
    <p:extLst>
      <p:ext uri="{BB962C8B-B14F-4D97-AF65-F5344CB8AC3E}">
        <p14:creationId xmlns:p14="http://schemas.microsoft.com/office/powerpoint/2010/main" val="2270747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71B85-6E3A-9851-B0DE-6C0653647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F8A74BD-CD07-ED02-772D-BE6106442369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26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938AB3-AE6C-6517-C093-5163C91F2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Trajectory 2: Hail in quickly evolving flow</a:t>
            </a:r>
            <a:br>
              <a:rPr lang="en-US"/>
            </a:br>
            <a:r>
              <a:rPr lang="en-US" sz="3600">
                <a:solidFill>
                  <a:schemeClr val="tx2">
                    <a:lumMod val="75000"/>
                    <a:lumOff val="25000"/>
                  </a:schemeClr>
                </a:solidFill>
              </a:rPr>
              <a:t>Importance of temporal representation</a:t>
            </a:r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DF061-45C8-5E84-61F6-41669CE4C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9522" cy="4351338"/>
          </a:xfrm>
        </p:spPr>
        <p:txBody>
          <a:bodyPr>
            <a:normAutofit/>
          </a:bodyPr>
          <a:lstStyle/>
          <a:p>
            <a:r>
              <a:rPr lang="en-US" sz="2400"/>
              <a:t>Let’s zoom in on the composite storm</a:t>
            </a:r>
          </a:p>
          <a:p>
            <a:r>
              <a:rPr lang="en-US" sz="2400"/>
              <a:t>Standard deviations tell us what we smoothed away</a:t>
            </a:r>
          </a:p>
          <a:p>
            <a:r>
              <a:rPr lang="en-US" sz="2400"/>
              <a:t>Overlay trajectories on the composited fields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000"/>
          </a:p>
          <a:p>
            <a:pPr lvl="1"/>
            <a:endParaRPr lang="en-US" sz="2000"/>
          </a:p>
        </p:txBody>
      </p:sp>
      <p:pic>
        <p:nvPicPr>
          <p:cNvPr id="4" name="Picture 3" descr="A group of images of different colors&#10;&#10;AI-generated content may be incorrect.">
            <a:extLst>
              <a:ext uri="{FF2B5EF4-FFF2-40B4-BE49-F238E27FC236}">
                <a16:creationId xmlns:a16="http://schemas.microsoft.com/office/drawing/2014/main" id="{A1FC28EC-2FCD-3CEA-C597-3D6974189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27" y="1854911"/>
            <a:ext cx="6059173" cy="5003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642B44-0ADE-98B9-954E-5AE6DE5E042F}"/>
              </a:ext>
            </a:extLst>
          </p:cNvPr>
          <p:cNvSpPr txBox="1"/>
          <p:nvPr/>
        </p:nvSpPr>
        <p:spPr>
          <a:xfrm>
            <a:off x="11883902" y="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49A9C1-1F0B-51D0-65C8-7C260488D7BA}"/>
              </a:ext>
            </a:extLst>
          </p:cNvPr>
          <p:cNvSpPr/>
          <p:nvPr/>
        </p:nvSpPr>
        <p:spPr>
          <a:xfrm>
            <a:off x="9383946" y="1821541"/>
            <a:ext cx="2117425" cy="234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A1455D-BCC8-6D85-8C78-9EF8FACF5280}"/>
              </a:ext>
            </a:extLst>
          </p:cNvPr>
          <p:cNvSpPr/>
          <p:nvPr/>
        </p:nvSpPr>
        <p:spPr>
          <a:xfrm>
            <a:off x="6465836" y="1803984"/>
            <a:ext cx="2117425" cy="234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F9ED9-086B-F34D-530C-8D62B76E2E47}"/>
              </a:ext>
            </a:extLst>
          </p:cNvPr>
          <p:cNvSpPr/>
          <p:nvPr/>
        </p:nvSpPr>
        <p:spPr>
          <a:xfrm>
            <a:off x="6436652" y="4075889"/>
            <a:ext cx="2117425" cy="47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D7AA7A-C7FC-009E-0E5D-229BFD997DB2}"/>
              </a:ext>
            </a:extLst>
          </p:cNvPr>
          <p:cNvSpPr/>
          <p:nvPr/>
        </p:nvSpPr>
        <p:spPr>
          <a:xfrm>
            <a:off x="9345034" y="4075889"/>
            <a:ext cx="2117425" cy="462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D284C-BE69-8907-E4F5-E9EB0B9470DE}"/>
              </a:ext>
            </a:extLst>
          </p:cNvPr>
          <p:cNvSpPr txBox="1"/>
          <p:nvPr/>
        </p:nvSpPr>
        <p:spPr>
          <a:xfrm>
            <a:off x="6290287" y="1693419"/>
            <a:ext cx="246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Mean Vertical Velocity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3FF079-8731-EEBF-D773-C1CB16BAABD7}"/>
              </a:ext>
            </a:extLst>
          </p:cNvPr>
          <p:cNvSpPr txBox="1"/>
          <p:nvPr/>
        </p:nvSpPr>
        <p:spPr>
          <a:xfrm>
            <a:off x="9157834" y="1686579"/>
            <a:ext cx="2635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Mean Vertical Vorticity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9451C1-0884-F125-04EF-6888F1B2FCA9}"/>
              </a:ext>
            </a:extLst>
          </p:cNvPr>
          <p:cNvSpPr txBox="1"/>
          <p:nvPr/>
        </p:nvSpPr>
        <p:spPr>
          <a:xfrm>
            <a:off x="9241143" y="4207589"/>
            <a:ext cx="246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STD Vertical Vorticity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2868E2-275F-81F9-2A6A-BE490EEFD16D}"/>
              </a:ext>
            </a:extLst>
          </p:cNvPr>
          <p:cNvSpPr txBox="1"/>
          <p:nvPr/>
        </p:nvSpPr>
        <p:spPr>
          <a:xfrm>
            <a:off x="6290288" y="4207589"/>
            <a:ext cx="246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STD Vertical Velocity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65C24D-A2F7-DCCF-063E-3CC6576AC973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</p:spTree>
    <p:extLst>
      <p:ext uri="{BB962C8B-B14F-4D97-AF65-F5344CB8AC3E}">
        <p14:creationId xmlns:p14="http://schemas.microsoft.com/office/powerpoint/2010/main" val="21587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5AD95-926D-6165-6043-D463D3E8D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4F93457-C30C-E2A3-D3FA-3E9794099254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260"/>
              </a:solidFill>
            </a:endParaRPr>
          </a:p>
        </p:txBody>
      </p:sp>
      <p:pic>
        <p:nvPicPr>
          <p:cNvPr id="10" name="Picture 9" descr="A collage of images of different colors&#10;&#10;AI-generated content may be incorrect.">
            <a:extLst>
              <a:ext uri="{FF2B5EF4-FFF2-40B4-BE49-F238E27FC236}">
                <a16:creationId xmlns:a16="http://schemas.microsoft.com/office/drawing/2014/main" id="{64083626-935B-0257-8809-7F455745E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24" y="1856232"/>
            <a:ext cx="6062472" cy="5005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5FE753-3DDC-0CC8-4349-6CD2233F1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2: Hail in quickly evolving flow</a:t>
            </a:r>
            <a:br>
              <a:rPr lang="en-US"/>
            </a:br>
            <a:r>
              <a:rPr lang="en-US" sz="3600">
                <a:solidFill>
                  <a:schemeClr val="tx2">
                    <a:lumMod val="75000"/>
                    <a:lumOff val="25000"/>
                  </a:schemeClr>
                </a:solidFill>
              </a:rPr>
              <a:t>Importance of temporal representation</a:t>
            </a:r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65672-5BFB-3497-BB87-A1A2C740F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698" cy="4351338"/>
          </a:xfrm>
        </p:spPr>
        <p:txBody>
          <a:bodyPr>
            <a:normAutofit/>
          </a:bodyPr>
          <a:lstStyle/>
          <a:p>
            <a:r>
              <a:rPr lang="en-US" sz="2400"/>
              <a:t>Let’s zoom in on the composite storm</a:t>
            </a:r>
          </a:p>
          <a:p>
            <a:r>
              <a:rPr lang="en-US" sz="2400"/>
              <a:t>Standard deviations tell us what we smoothed away</a:t>
            </a:r>
          </a:p>
          <a:p>
            <a:r>
              <a:rPr lang="en-US" sz="2400"/>
              <a:t>Overlay trajectories on the composited fields</a:t>
            </a:r>
          </a:p>
          <a:p>
            <a:pPr lvl="1"/>
            <a:r>
              <a:rPr lang="en-US" sz="2000"/>
              <a:t>Classic hail pathway does not      experience much variability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DA91A-3A40-DF0B-3112-6E98FAF3ECA1}"/>
              </a:ext>
            </a:extLst>
          </p:cNvPr>
          <p:cNvSpPr txBox="1"/>
          <p:nvPr/>
        </p:nvSpPr>
        <p:spPr>
          <a:xfrm>
            <a:off x="11883902" y="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E07242-C3A7-5319-B272-018155FE61DA}"/>
              </a:ext>
            </a:extLst>
          </p:cNvPr>
          <p:cNvSpPr/>
          <p:nvPr/>
        </p:nvSpPr>
        <p:spPr>
          <a:xfrm>
            <a:off x="9383946" y="1821541"/>
            <a:ext cx="2117425" cy="234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FCD28-DF64-8EAE-5DAC-2B919E22A4E4}"/>
              </a:ext>
            </a:extLst>
          </p:cNvPr>
          <p:cNvSpPr/>
          <p:nvPr/>
        </p:nvSpPr>
        <p:spPr>
          <a:xfrm>
            <a:off x="6465836" y="1803984"/>
            <a:ext cx="2117425" cy="234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D39A8C-B9C4-C0ED-2533-326B221A1B5B}"/>
              </a:ext>
            </a:extLst>
          </p:cNvPr>
          <p:cNvSpPr/>
          <p:nvPr/>
        </p:nvSpPr>
        <p:spPr>
          <a:xfrm>
            <a:off x="6436652" y="4075889"/>
            <a:ext cx="2117425" cy="47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050C8E-755C-E9A9-9D35-D557AA218835}"/>
              </a:ext>
            </a:extLst>
          </p:cNvPr>
          <p:cNvSpPr/>
          <p:nvPr/>
        </p:nvSpPr>
        <p:spPr>
          <a:xfrm>
            <a:off x="9345034" y="4075889"/>
            <a:ext cx="2117425" cy="462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90BEED-6CB5-851E-1D53-36CDE4E5E9F6}"/>
              </a:ext>
            </a:extLst>
          </p:cNvPr>
          <p:cNvSpPr txBox="1"/>
          <p:nvPr/>
        </p:nvSpPr>
        <p:spPr>
          <a:xfrm>
            <a:off x="6290287" y="1693419"/>
            <a:ext cx="246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Mean Vertical Velocity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AE39F0-90BD-B527-D065-C48BC11038FC}"/>
              </a:ext>
            </a:extLst>
          </p:cNvPr>
          <p:cNvSpPr txBox="1"/>
          <p:nvPr/>
        </p:nvSpPr>
        <p:spPr>
          <a:xfrm>
            <a:off x="9157834" y="1686579"/>
            <a:ext cx="2635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Mean Vertical Vorticity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EC81DE-994B-AC76-D50E-B5623F7BE456}"/>
              </a:ext>
            </a:extLst>
          </p:cNvPr>
          <p:cNvSpPr txBox="1"/>
          <p:nvPr/>
        </p:nvSpPr>
        <p:spPr>
          <a:xfrm>
            <a:off x="9241143" y="4207589"/>
            <a:ext cx="246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STD Vertical Vorticity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F6688E-7543-51DE-01AC-F4E993F32616}"/>
              </a:ext>
            </a:extLst>
          </p:cNvPr>
          <p:cNvSpPr txBox="1"/>
          <p:nvPr/>
        </p:nvSpPr>
        <p:spPr>
          <a:xfrm>
            <a:off x="6290288" y="4207589"/>
            <a:ext cx="246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STD Vertical Velocity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E6FE17-A6A9-3BAB-F250-74191C1144D3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</p:spTree>
    <p:extLst>
      <p:ext uri="{BB962C8B-B14F-4D97-AF65-F5344CB8AC3E}">
        <p14:creationId xmlns:p14="http://schemas.microsoft.com/office/powerpoint/2010/main" val="2223768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220CF-66E7-7908-6428-9852AA440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1E55A22-85F0-4D4B-18BF-1515B0420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624" y="1856232"/>
            <a:ext cx="6062472" cy="50058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4F69365-8E17-9CE5-CA58-4B8293B4A2FB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26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A7A3F-C3DE-2677-CAAB-BDFA5337E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2: Hail in quickly evolving flow</a:t>
            </a:r>
            <a:br>
              <a:rPr lang="en-US"/>
            </a:br>
            <a:r>
              <a:rPr lang="en-US" sz="3600">
                <a:solidFill>
                  <a:schemeClr val="tx2">
                    <a:lumMod val="75000"/>
                    <a:lumOff val="25000"/>
                  </a:schemeClr>
                </a:solidFill>
              </a:rPr>
              <a:t>Importance of temporal representation</a:t>
            </a:r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CCD73-C844-7BA4-A750-799059029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5329633" cy="4848913"/>
          </a:xfrm>
        </p:spPr>
        <p:txBody>
          <a:bodyPr>
            <a:normAutofit/>
          </a:bodyPr>
          <a:lstStyle/>
          <a:p>
            <a:r>
              <a:rPr lang="en-US" sz="2400" dirty="0"/>
              <a:t>Let’s zoom in on the composite storm</a:t>
            </a:r>
          </a:p>
          <a:p>
            <a:r>
              <a:rPr lang="en-US" sz="2400" dirty="0"/>
              <a:t>Standard deviations tell us what we smoothed away</a:t>
            </a:r>
          </a:p>
          <a:p>
            <a:r>
              <a:rPr lang="en-US" sz="2400" dirty="0"/>
              <a:t>Overlay trajectories on the composited fields</a:t>
            </a:r>
          </a:p>
          <a:p>
            <a:pPr lvl="1"/>
            <a:r>
              <a:rPr lang="en-US" sz="2000" dirty="0"/>
              <a:t>Classic hail pathway does not experience much variability</a:t>
            </a:r>
          </a:p>
          <a:p>
            <a:pPr lvl="1"/>
            <a:r>
              <a:rPr lang="en-US" sz="2000" dirty="0"/>
              <a:t>West-flank trajectory lies in a region we’ve smoothed the most!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1EED71-CF62-F771-6EC3-AD1D1D7DB585}"/>
              </a:ext>
            </a:extLst>
          </p:cNvPr>
          <p:cNvSpPr txBox="1"/>
          <p:nvPr/>
        </p:nvSpPr>
        <p:spPr>
          <a:xfrm>
            <a:off x="11883901" y="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E0B28B-C216-E6B1-6774-58E9B786AF50}"/>
              </a:ext>
            </a:extLst>
          </p:cNvPr>
          <p:cNvSpPr/>
          <p:nvPr/>
        </p:nvSpPr>
        <p:spPr>
          <a:xfrm>
            <a:off x="9383946" y="1821541"/>
            <a:ext cx="2117425" cy="234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2D9932-020C-D51C-A16E-1C30BDBB7551}"/>
              </a:ext>
            </a:extLst>
          </p:cNvPr>
          <p:cNvSpPr/>
          <p:nvPr/>
        </p:nvSpPr>
        <p:spPr>
          <a:xfrm>
            <a:off x="6465836" y="1803984"/>
            <a:ext cx="2117425" cy="234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B4BFE2-0EB8-ED86-0B13-F25AD6FBF9B9}"/>
              </a:ext>
            </a:extLst>
          </p:cNvPr>
          <p:cNvSpPr/>
          <p:nvPr/>
        </p:nvSpPr>
        <p:spPr>
          <a:xfrm>
            <a:off x="6436652" y="4075889"/>
            <a:ext cx="2117425" cy="47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239946-BC25-BB45-619B-416681DA6486}"/>
              </a:ext>
            </a:extLst>
          </p:cNvPr>
          <p:cNvSpPr/>
          <p:nvPr/>
        </p:nvSpPr>
        <p:spPr>
          <a:xfrm>
            <a:off x="9345034" y="4075889"/>
            <a:ext cx="2117425" cy="462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B2A9B-8071-CE1D-AAB7-4DBF5182AF0D}"/>
              </a:ext>
            </a:extLst>
          </p:cNvPr>
          <p:cNvSpPr txBox="1"/>
          <p:nvPr/>
        </p:nvSpPr>
        <p:spPr>
          <a:xfrm>
            <a:off x="6290287" y="1693419"/>
            <a:ext cx="246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Mean Vertical Velocity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40A336-D580-31C8-C76A-79607801809F}"/>
              </a:ext>
            </a:extLst>
          </p:cNvPr>
          <p:cNvSpPr txBox="1"/>
          <p:nvPr/>
        </p:nvSpPr>
        <p:spPr>
          <a:xfrm>
            <a:off x="9157834" y="1686579"/>
            <a:ext cx="2635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Mean Vertical Vorticity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C58DB3-03B1-1310-A43F-DBA681223A27}"/>
              </a:ext>
            </a:extLst>
          </p:cNvPr>
          <p:cNvSpPr txBox="1"/>
          <p:nvPr/>
        </p:nvSpPr>
        <p:spPr>
          <a:xfrm>
            <a:off x="9241143" y="4207589"/>
            <a:ext cx="246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STD Vertical Vorticity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B4022-D6EA-E443-8D27-6A91EE813D72}"/>
              </a:ext>
            </a:extLst>
          </p:cNvPr>
          <p:cNvSpPr txBox="1"/>
          <p:nvPr/>
        </p:nvSpPr>
        <p:spPr>
          <a:xfrm>
            <a:off x="6290288" y="4207589"/>
            <a:ext cx="246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STD Vertical Velocity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6B6735-F6B5-561B-31D5-6225FB637A11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</p:spTree>
    <p:extLst>
      <p:ext uri="{BB962C8B-B14F-4D97-AF65-F5344CB8AC3E}">
        <p14:creationId xmlns:p14="http://schemas.microsoft.com/office/powerpoint/2010/main" val="2552256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59CED-5FAB-E919-1F3D-C17CE4533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CE50311-0C11-5887-D2F1-169A517A9B0D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260"/>
              </a:solidFill>
            </a:endParaRPr>
          </a:p>
        </p:txBody>
      </p:sp>
      <p:pic>
        <p:nvPicPr>
          <p:cNvPr id="10" name="Picture 9" descr="A collage of images of a heart&#10;&#10;AI-generated content may be incorrect.">
            <a:extLst>
              <a:ext uri="{FF2B5EF4-FFF2-40B4-BE49-F238E27FC236}">
                <a16:creationId xmlns:a16="http://schemas.microsoft.com/office/drawing/2014/main" id="{6016FA21-C810-63AC-2177-9077BB807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26" y="1854910"/>
            <a:ext cx="6059173" cy="50030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081F4E-B5FD-D7D0-4324-0C71FCAFF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2: Hail in quickly evolving flow</a:t>
            </a:r>
            <a:br>
              <a:rPr lang="en-US"/>
            </a:br>
            <a:r>
              <a:rPr lang="en-US" sz="3600">
                <a:solidFill>
                  <a:schemeClr val="tx2">
                    <a:lumMod val="75000"/>
                    <a:lumOff val="25000"/>
                  </a:schemeClr>
                </a:solidFill>
              </a:rPr>
              <a:t>Importance of temporal representation</a:t>
            </a:r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2B0B2-5C65-F751-B7F3-C1576D1E2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5329633" cy="4848913"/>
          </a:xfrm>
        </p:spPr>
        <p:txBody>
          <a:bodyPr>
            <a:normAutofit/>
          </a:bodyPr>
          <a:lstStyle/>
          <a:p>
            <a:r>
              <a:rPr lang="en-US" sz="2400" dirty="0"/>
              <a:t>Let’s zoom in on the composite storm</a:t>
            </a:r>
          </a:p>
          <a:p>
            <a:r>
              <a:rPr lang="en-US" sz="2400" dirty="0"/>
              <a:t>Standard deviations tell us what we smoothed away</a:t>
            </a:r>
          </a:p>
          <a:p>
            <a:r>
              <a:rPr lang="en-US" sz="2400" dirty="0"/>
              <a:t>Overlay trajectories on the composited fields</a:t>
            </a:r>
          </a:p>
          <a:p>
            <a:pPr lvl="1"/>
            <a:r>
              <a:rPr lang="en-US" sz="2000" dirty="0"/>
              <a:t>Classic hail pathway does not experience much variability</a:t>
            </a:r>
          </a:p>
          <a:p>
            <a:pPr lvl="1"/>
            <a:r>
              <a:rPr lang="en-US" sz="2000" dirty="0"/>
              <a:t>West-flank trajectory lies in a region we’ve smoothed the most!</a:t>
            </a:r>
          </a:p>
          <a:p>
            <a:r>
              <a:rPr lang="en-US" sz="2400" dirty="0"/>
              <a:t>The greatest hail mass mixing ratios from our simulation also occur in the evolving regions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9E15EE-3EB4-0CFA-BE98-326FB268DBCB}"/>
              </a:ext>
            </a:extLst>
          </p:cNvPr>
          <p:cNvSpPr txBox="1"/>
          <p:nvPr/>
        </p:nvSpPr>
        <p:spPr>
          <a:xfrm>
            <a:off x="11883901" y="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7A8A1D-562A-243E-1F95-735B82C33A3F}"/>
              </a:ext>
            </a:extLst>
          </p:cNvPr>
          <p:cNvSpPr/>
          <p:nvPr/>
        </p:nvSpPr>
        <p:spPr>
          <a:xfrm>
            <a:off x="9383946" y="1821541"/>
            <a:ext cx="2117425" cy="234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14BAEB-91E1-CE0D-3C93-92FA1A2832F1}"/>
              </a:ext>
            </a:extLst>
          </p:cNvPr>
          <p:cNvSpPr/>
          <p:nvPr/>
        </p:nvSpPr>
        <p:spPr>
          <a:xfrm>
            <a:off x="6465836" y="1803984"/>
            <a:ext cx="2117425" cy="234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DE954B-304E-B738-ACAA-F9DFB24DB1D3}"/>
              </a:ext>
            </a:extLst>
          </p:cNvPr>
          <p:cNvSpPr/>
          <p:nvPr/>
        </p:nvSpPr>
        <p:spPr>
          <a:xfrm>
            <a:off x="6436652" y="4075889"/>
            <a:ext cx="2117425" cy="47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0E9805-18DF-557D-AC65-55DA9A494077}"/>
              </a:ext>
            </a:extLst>
          </p:cNvPr>
          <p:cNvSpPr/>
          <p:nvPr/>
        </p:nvSpPr>
        <p:spPr>
          <a:xfrm>
            <a:off x="9345034" y="4075889"/>
            <a:ext cx="2117425" cy="462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D9B14E-FB29-2082-289F-864DDE6F00D9}"/>
              </a:ext>
            </a:extLst>
          </p:cNvPr>
          <p:cNvSpPr txBox="1"/>
          <p:nvPr/>
        </p:nvSpPr>
        <p:spPr>
          <a:xfrm>
            <a:off x="6290287" y="1693419"/>
            <a:ext cx="246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Mean Vertical Velocity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D2665E-C312-51FF-6A32-2E1CCF0349BF}"/>
              </a:ext>
            </a:extLst>
          </p:cNvPr>
          <p:cNvSpPr txBox="1"/>
          <p:nvPr/>
        </p:nvSpPr>
        <p:spPr>
          <a:xfrm>
            <a:off x="9157834" y="1686579"/>
            <a:ext cx="2635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Mean Vertical Vorticity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CB647D-DC8D-B380-1628-2643E7906CEA}"/>
              </a:ext>
            </a:extLst>
          </p:cNvPr>
          <p:cNvSpPr txBox="1"/>
          <p:nvPr/>
        </p:nvSpPr>
        <p:spPr>
          <a:xfrm>
            <a:off x="9241143" y="4207589"/>
            <a:ext cx="246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STD Vertical Vorticity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A587CF-E1C1-D9B0-D875-79B5FA45C565}"/>
              </a:ext>
            </a:extLst>
          </p:cNvPr>
          <p:cNvSpPr txBox="1"/>
          <p:nvPr/>
        </p:nvSpPr>
        <p:spPr>
          <a:xfrm>
            <a:off x="6290288" y="4207589"/>
            <a:ext cx="246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STD Vertical Velocity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A4717F-7E12-9472-34B5-0A792A1E30CE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</p:spTree>
    <p:extLst>
      <p:ext uri="{BB962C8B-B14F-4D97-AF65-F5344CB8AC3E}">
        <p14:creationId xmlns:p14="http://schemas.microsoft.com/office/powerpoint/2010/main" val="3325679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879CB-E939-B36F-4F20-638FBF2B7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3488C3-4D34-F770-8DA7-E2B33A316A6D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8762A-040D-5724-4893-C15D05233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Hail Trajectory Modeling</a:t>
            </a:r>
            <a:br>
              <a:rPr lang="en-US" dirty="0"/>
            </a:b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The usefulness of hail growth stories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5F034-59DF-0017-AE7B-D3CE61885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429188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Hail trajectory modeling is a useful tool to understand the processes of hail growth</a:t>
            </a:r>
          </a:p>
          <a:p>
            <a:r>
              <a:rPr lang="en-US" sz="2400" dirty="0"/>
              <a:t>We can know the full story of every hailstone from embryo to ground</a:t>
            </a:r>
          </a:p>
          <a:p>
            <a:r>
              <a:rPr lang="en-US" sz="2400" dirty="0"/>
              <a:t>Examining the growth history of individual hailstones in detail can reveal:</a:t>
            </a:r>
          </a:p>
          <a:p>
            <a:pPr lvl="1"/>
            <a:r>
              <a:rPr lang="en-US" sz="2000" dirty="0"/>
              <a:t>Regions of a storm in which hailstones grow</a:t>
            </a:r>
          </a:p>
          <a:p>
            <a:pPr lvl="1"/>
            <a:r>
              <a:rPr lang="en-US" sz="2000" dirty="0"/>
              <a:t>Storm features that are conducive or detrimental to hail growth</a:t>
            </a:r>
          </a:p>
          <a:p>
            <a:pPr lvl="1"/>
            <a:r>
              <a:rPr lang="en-US" sz="2000" dirty="0"/>
              <a:t>How the largest hailstones on earth might grow</a:t>
            </a:r>
          </a:p>
          <a:p>
            <a:pPr marL="0" indent="0">
              <a:buNone/>
            </a:pPr>
            <a:r>
              <a:rPr lang="en-US" sz="2400" b="1" dirty="0"/>
              <a:t>Each trajectory tells a story that reveals truths about storm dynamics, hail growth, and their interactions</a:t>
            </a:r>
          </a:p>
        </p:txBody>
      </p:sp>
      <p:pic>
        <p:nvPicPr>
          <p:cNvPr id="22530" name="Picture 2" descr="Fig. 1.">
            <a:extLst>
              <a:ext uri="{FF2B5EF4-FFF2-40B4-BE49-F238E27FC236}">
                <a16:creationId xmlns:a16="http://schemas.microsoft.com/office/drawing/2014/main" id="{1C03C32C-705D-651A-7FD1-7705FEC9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596" y="2890633"/>
            <a:ext cx="4319355" cy="360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3502BD-8C82-0CFA-DEB3-7F646923B68E}"/>
              </a:ext>
            </a:extLst>
          </p:cNvPr>
          <p:cNvSpPr txBox="1"/>
          <p:nvPr/>
        </p:nvSpPr>
        <p:spPr>
          <a:xfrm>
            <a:off x="7927771" y="2205545"/>
            <a:ext cx="3901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Example modeled hail trajectory from</a:t>
            </a:r>
          </a:p>
          <a:p>
            <a:pPr algn="ctr"/>
            <a:r>
              <a:rPr lang="en-US"/>
              <a:t>Kumjian and Lombardo (2020)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AA8D7D-3DB9-60DC-8F40-D4668C6D9ACD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D6C96-53E3-2715-01F2-677F44FD4125}"/>
              </a:ext>
            </a:extLst>
          </p:cNvPr>
          <p:cNvSpPr txBox="1"/>
          <p:nvPr/>
        </p:nvSpPr>
        <p:spPr>
          <a:xfrm>
            <a:off x="11817310" y="-4208"/>
            <a:ext cx="37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5034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81098-208C-1AB6-0AC8-3B74CC1D6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6DBC7AC-C0A9-192E-6A1B-9F8A605E305E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260"/>
              </a:solidFill>
            </a:endParaRPr>
          </a:p>
        </p:txBody>
      </p:sp>
      <p:pic>
        <p:nvPicPr>
          <p:cNvPr id="10" name="Picture 9" descr="A collage of images of a heart&#10;&#10;AI-generated content may be incorrect.">
            <a:extLst>
              <a:ext uri="{FF2B5EF4-FFF2-40B4-BE49-F238E27FC236}">
                <a16:creationId xmlns:a16="http://schemas.microsoft.com/office/drawing/2014/main" id="{D8010DA4-FEE9-66F9-26A2-D899ADA64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26" y="1854910"/>
            <a:ext cx="6059173" cy="50030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0AB0E5-C948-8A71-1EF1-8F3D3884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2: Hail in quickly evolving flow</a:t>
            </a:r>
            <a:br>
              <a:rPr lang="en-US"/>
            </a:br>
            <a:r>
              <a:rPr lang="en-US" sz="3600">
                <a:solidFill>
                  <a:schemeClr val="tx2">
                    <a:lumMod val="75000"/>
                    <a:lumOff val="25000"/>
                  </a:schemeClr>
                </a:solidFill>
              </a:rPr>
              <a:t>Importance of temporal representation</a:t>
            </a:r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7F943-B234-283B-B59F-B1B378D51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5329633" cy="4848913"/>
          </a:xfrm>
        </p:spPr>
        <p:txBody>
          <a:bodyPr>
            <a:normAutofit/>
          </a:bodyPr>
          <a:lstStyle/>
          <a:p>
            <a:r>
              <a:rPr lang="en-US" sz="2400"/>
              <a:t>Let’s zoom in on the composite storm</a:t>
            </a:r>
          </a:p>
          <a:p>
            <a:r>
              <a:rPr lang="en-US" sz="2400"/>
              <a:t>Standard deviations tell us what we smoothed away</a:t>
            </a:r>
          </a:p>
          <a:p>
            <a:r>
              <a:rPr lang="en-US" sz="2400"/>
              <a:t>Overlay trajectories on the composited fields</a:t>
            </a:r>
          </a:p>
          <a:p>
            <a:pPr lvl="1"/>
            <a:r>
              <a:rPr lang="en-US" sz="2000"/>
              <a:t>Classic hail pathway does not experience much variability</a:t>
            </a:r>
          </a:p>
          <a:p>
            <a:pPr lvl="1"/>
            <a:r>
              <a:rPr lang="en-US" sz="2000"/>
              <a:t>West-flank trajectory lies in a region we’ve smoothed the most!</a:t>
            </a:r>
          </a:p>
          <a:p>
            <a:r>
              <a:rPr lang="en-US" sz="2400"/>
              <a:t>Overlay hail mass mixing ratios from our simulation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CFB2CA-427F-8326-A8FA-C495CBE22254}"/>
              </a:ext>
            </a:extLst>
          </p:cNvPr>
          <p:cNvSpPr/>
          <p:nvPr/>
        </p:nvSpPr>
        <p:spPr>
          <a:xfrm>
            <a:off x="9383946" y="1821541"/>
            <a:ext cx="2117425" cy="234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066F5-85F4-403B-07F3-B08477A623D2}"/>
              </a:ext>
            </a:extLst>
          </p:cNvPr>
          <p:cNvSpPr/>
          <p:nvPr/>
        </p:nvSpPr>
        <p:spPr>
          <a:xfrm>
            <a:off x="6465836" y="1803984"/>
            <a:ext cx="2117425" cy="234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C5F30E-1735-807B-8C3D-4653ACD7DE11}"/>
              </a:ext>
            </a:extLst>
          </p:cNvPr>
          <p:cNvSpPr/>
          <p:nvPr/>
        </p:nvSpPr>
        <p:spPr>
          <a:xfrm>
            <a:off x="6436652" y="4075889"/>
            <a:ext cx="2117425" cy="47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B930DC-A4BA-7ECD-082A-F5AA38DFB4B4}"/>
              </a:ext>
            </a:extLst>
          </p:cNvPr>
          <p:cNvSpPr/>
          <p:nvPr/>
        </p:nvSpPr>
        <p:spPr>
          <a:xfrm>
            <a:off x="9345034" y="4075889"/>
            <a:ext cx="2117425" cy="462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540AC6-4835-35AB-BD62-03AA06D93788}"/>
              </a:ext>
            </a:extLst>
          </p:cNvPr>
          <p:cNvSpPr txBox="1"/>
          <p:nvPr/>
        </p:nvSpPr>
        <p:spPr>
          <a:xfrm>
            <a:off x="6290287" y="1693419"/>
            <a:ext cx="246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Mean Vertical Velocity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6DAB34-256A-F86D-81EC-5D26F07A9900}"/>
              </a:ext>
            </a:extLst>
          </p:cNvPr>
          <p:cNvSpPr txBox="1"/>
          <p:nvPr/>
        </p:nvSpPr>
        <p:spPr>
          <a:xfrm>
            <a:off x="9157834" y="1686579"/>
            <a:ext cx="2635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Mean Vertical Vorticity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0EC6EF-384E-A00B-2F2E-61A42B59243A}"/>
              </a:ext>
            </a:extLst>
          </p:cNvPr>
          <p:cNvSpPr txBox="1"/>
          <p:nvPr/>
        </p:nvSpPr>
        <p:spPr>
          <a:xfrm>
            <a:off x="9241143" y="4207589"/>
            <a:ext cx="246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STD Vertical Vorticity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FAC74B-AD18-1D01-9D60-56EA11950F95}"/>
              </a:ext>
            </a:extLst>
          </p:cNvPr>
          <p:cNvSpPr txBox="1"/>
          <p:nvPr/>
        </p:nvSpPr>
        <p:spPr>
          <a:xfrm>
            <a:off x="6290288" y="4207589"/>
            <a:ext cx="246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STD Vertical Velocity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24EBB2-BF03-76E3-D09E-87CE2AC8EA40}"/>
              </a:ext>
            </a:extLst>
          </p:cNvPr>
          <p:cNvSpPr/>
          <p:nvPr/>
        </p:nvSpPr>
        <p:spPr>
          <a:xfrm>
            <a:off x="1" y="1803985"/>
            <a:ext cx="6167831" cy="50540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7C4FF8-16DE-1C5C-275C-2EE279B38DC5}"/>
              </a:ext>
            </a:extLst>
          </p:cNvPr>
          <p:cNvSpPr txBox="1"/>
          <p:nvPr/>
        </p:nvSpPr>
        <p:spPr>
          <a:xfrm>
            <a:off x="396616" y="4745063"/>
            <a:ext cx="5771216" cy="150810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Takeaway:</a:t>
            </a:r>
          </a:p>
          <a:p>
            <a:pPr algn="ctr"/>
            <a:r>
              <a:rPr lang="en-US" sz="2400" dirty="0"/>
              <a:t>Updraft variability exists that can impact hail production!</a:t>
            </a:r>
          </a:p>
          <a:p>
            <a:pPr algn="ctr"/>
            <a:r>
              <a:rPr lang="en-US" sz="2000" dirty="0"/>
              <a:t>(Particularly for secondary hail pathways)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955244-60AD-CA29-3389-8012635F768A}"/>
              </a:ext>
            </a:extLst>
          </p:cNvPr>
          <p:cNvSpPr txBox="1"/>
          <p:nvPr/>
        </p:nvSpPr>
        <p:spPr>
          <a:xfrm>
            <a:off x="11883902" y="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C23CBE-A91D-7EF3-5DC9-1339CAA493AB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</p:spTree>
    <p:extLst>
      <p:ext uri="{BB962C8B-B14F-4D97-AF65-F5344CB8AC3E}">
        <p14:creationId xmlns:p14="http://schemas.microsoft.com/office/powerpoint/2010/main" val="2271426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BFBFC0-FE51-78E9-4E07-6D8A87E8A371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rgbClr val="DBC9E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FFD9"/>
              </a:solidFill>
            </a:endParaRPr>
          </a:p>
        </p:txBody>
      </p:sp>
      <p:pic>
        <p:nvPicPr>
          <p:cNvPr id="12" name="Picture 11" descr="A map of a bird&#10;&#10;AI-generated content may be incorrect.">
            <a:extLst>
              <a:ext uri="{FF2B5EF4-FFF2-40B4-BE49-F238E27FC236}">
                <a16:creationId xmlns:a16="http://schemas.microsoft.com/office/drawing/2014/main" id="{50756EED-37EE-38FF-2F0E-602FF70FD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2057400"/>
            <a:ext cx="3970852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1CFC04-FEEF-BBED-D8E2-838E23458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3: Growth of a gargantuan hailstone</a:t>
            </a:r>
            <a:br>
              <a:rPr lang="en-US"/>
            </a:br>
            <a:r>
              <a:rPr lang="en-US" sz="3600">
                <a:solidFill>
                  <a:srgbClr val="7030A0"/>
                </a:solidFill>
              </a:rPr>
              <a:t>Two-Stage Pathway</a:t>
            </a:r>
            <a:endParaRPr lang="en-US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76363-6BDC-D287-1253-B96B3A8D9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38315" cy="4351338"/>
          </a:xfrm>
        </p:spPr>
        <p:txBody>
          <a:bodyPr/>
          <a:lstStyle/>
          <a:p>
            <a:r>
              <a:rPr lang="en-US" sz="2400" dirty="0"/>
              <a:t>This third trajectory reaches gargantuan size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(i.e., D ≥ 15 cm, Kumjian et al. 2020)</a:t>
            </a:r>
          </a:p>
          <a:p>
            <a:pPr lvl="1"/>
            <a:r>
              <a:rPr lang="en-US" sz="2000" dirty="0"/>
              <a:t>Largest hailstone in our simulations D</a:t>
            </a:r>
            <a:r>
              <a:rPr lang="en-US" sz="2000" baseline="-25000" dirty="0"/>
              <a:t>max</a:t>
            </a:r>
            <a:r>
              <a:rPr lang="en-US" sz="2000" dirty="0"/>
              <a:t>=16 cm</a:t>
            </a:r>
          </a:p>
          <a:p>
            <a:r>
              <a:rPr lang="en-US" sz="2400" dirty="0"/>
              <a:t>Two-part growth: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9E0A48-DD52-8542-43B3-B00BCF9C4B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823" r="1628"/>
          <a:stretch>
            <a:fillRect/>
          </a:stretch>
        </p:blipFill>
        <p:spPr>
          <a:xfrm>
            <a:off x="10972800" y="2267712"/>
            <a:ext cx="1002158" cy="3474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D6F0C7-5E2F-985B-A464-711C16F72E85}"/>
              </a:ext>
            </a:extLst>
          </p:cNvPr>
          <p:cNvSpPr txBox="1"/>
          <p:nvPr/>
        </p:nvSpPr>
        <p:spPr>
          <a:xfrm>
            <a:off x="8350820" y="6211669"/>
            <a:ext cx="38411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Vertical Velocity contoured (10 m s</a:t>
            </a:r>
            <a:r>
              <a:rPr lang="en-US" baseline="30000"/>
              <a:t>-1</a:t>
            </a:r>
            <a:r>
              <a:rPr lang="en-US"/>
              <a:t>)</a:t>
            </a:r>
          </a:p>
          <a:p>
            <a:r>
              <a:rPr lang="en-US"/>
              <a:t>Vertical Vorticity shaded (</a:t>
            </a:r>
            <a:r>
              <a:rPr lang="en-US" b="1">
                <a:solidFill>
                  <a:srgbClr val="C45260"/>
                </a:solidFill>
              </a:rPr>
              <a:t>+</a:t>
            </a:r>
            <a:r>
              <a:rPr lang="en-US"/>
              <a:t>/</a:t>
            </a:r>
            <a:r>
              <a:rPr lang="en-US" b="1">
                <a:solidFill>
                  <a:srgbClr val="578ABE"/>
                </a:solidFill>
              </a:rPr>
              <a:t>-</a:t>
            </a:r>
            <a:r>
              <a:rPr lang="en-US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A23886-2C4C-9535-255A-8E145DF169C9}"/>
              </a:ext>
            </a:extLst>
          </p:cNvPr>
          <p:cNvSpPr txBox="1"/>
          <p:nvPr/>
        </p:nvSpPr>
        <p:spPr>
          <a:xfrm>
            <a:off x="11878756" y="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82165-0802-A950-FB85-A55F24940BA8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A709CE-6BC9-A459-D05E-B6B676836708}"/>
              </a:ext>
            </a:extLst>
          </p:cNvPr>
          <p:cNvSpPr txBox="1"/>
          <p:nvPr/>
        </p:nvSpPr>
        <p:spPr>
          <a:xfrm>
            <a:off x="6717102" y="1702970"/>
            <a:ext cx="510683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Plan view of a supercell updraft at z = 6 km </a:t>
            </a:r>
          </a:p>
        </p:txBody>
      </p:sp>
    </p:spTree>
    <p:extLst>
      <p:ext uri="{BB962C8B-B14F-4D97-AF65-F5344CB8AC3E}">
        <p14:creationId xmlns:p14="http://schemas.microsoft.com/office/powerpoint/2010/main" val="37259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EC90D-5D44-4E8D-1600-74C688A57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6467910-9DCA-921C-FED1-44591355CF7C}"/>
              </a:ext>
            </a:extLst>
          </p:cNvPr>
          <p:cNvSpPr/>
          <p:nvPr/>
        </p:nvSpPr>
        <p:spPr>
          <a:xfrm>
            <a:off x="390222" y="403881"/>
            <a:ext cx="11801778" cy="1248050"/>
          </a:xfrm>
          <a:prstGeom prst="rect">
            <a:avLst/>
          </a:prstGeom>
          <a:solidFill>
            <a:srgbClr val="F7FBC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FFD9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B48A8A-25F5-7991-8A64-37DE37769331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rgbClr val="DBC9E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FFD9"/>
              </a:solidFill>
            </a:endParaRPr>
          </a:p>
        </p:txBody>
      </p:sp>
      <p:pic>
        <p:nvPicPr>
          <p:cNvPr id="4" name="Picture 3" descr="A map of a bird&#10;&#10;AI-generated content may be incorrect.">
            <a:extLst>
              <a:ext uri="{FF2B5EF4-FFF2-40B4-BE49-F238E27FC236}">
                <a16:creationId xmlns:a16="http://schemas.microsoft.com/office/drawing/2014/main" id="{22085E4D-425C-9E7E-EF15-5DE636E53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2057400"/>
            <a:ext cx="3970852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0FDA48-F50E-1F93-891A-2F6CD90EA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3: Growth of a gargantuan hailstone</a:t>
            </a:r>
            <a:br>
              <a:rPr lang="en-US"/>
            </a:br>
            <a:r>
              <a:rPr lang="en-US" sz="3600">
                <a:solidFill>
                  <a:srgbClr val="7030A0"/>
                </a:solidFill>
              </a:rPr>
              <a:t>Two-Stage Pathway</a:t>
            </a:r>
            <a:endParaRPr lang="en-US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21986-2032-6296-E125-1E9EA7F5A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61611" cy="4351338"/>
          </a:xfrm>
        </p:spPr>
        <p:txBody>
          <a:bodyPr/>
          <a:lstStyle/>
          <a:p>
            <a:r>
              <a:rPr lang="en-US" sz="2400" dirty="0"/>
              <a:t>This third trajectory reaches gargantuan size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(i.e., D ≥ 15 cm, Kumjian et al. 2020)</a:t>
            </a:r>
          </a:p>
          <a:p>
            <a:pPr lvl="1"/>
            <a:r>
              <a:rPr lang="en-US" sz="2000" dirty="0"/>
              <a:t>Largest hailstone in our simulations D</a:t>
            </a:r>
            <a:r>
              <a:rPr lang="en-US" sz="2000" baseline="-25000" dirty="0"/>
              <a:t>max</a:t>
            </a:r>
            <a:r>
              <a:rPr lang="en-US" sz="2000" dirty="0"/>
              <a:t>=16 cm</a:t>
            </a:r>
          </a:p>
          <a:p>
            <a:r>
              <a:rPr lang="en-US" sz="2400" dirty="0"/>
              <a:t>Two-part growth: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Tight spiral on the outskirts                                                                     of the updraft (25 min)</a:t>
            </a:r>
          </a:p>
          <a:p>
            <a:pPr marL="914400" lvl="2" indent="0">
              <a:buNone/>
            </a:pPr>
            <a:r>
              <a:rPr lang="en-US" dirty="0" err="1"/>
              <a:t>D</a:t>
            </a:r>
            <a:r>
              <a:rPr lang="en-US" baseline="-25000" dirty="0" err="1"/>
              <a:t>init</a:t>
            </a:r>
            <a:r>
              <a:rPr lang="en-US" dirty="0"/>
              <a:t> = 0.5 cm, D</a:t>
            </a:r>
            <a:r>
              <a:rPr lang="en-US" baseline="-25000" dirty="0"/>
              <a:t>t = 25 min</a:t>
            </a:r>
            <a:r>
              <a:rPr lang="en-US" dirty="0"/>
              <a:t> = 3.2 cm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F937F-B094-2F4B-2C9E-BD2F8B4B7D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823" r="1628"/>
          <a:stretch>
            <a:fillRect/>
          </a:stretch>
        </p:blipFill>
        <p:spPr>
          <a:xfrm>
            <a:off x="10972800" y="2267712"/>
            <a:ext cx="1002158" cy="3474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39F8FE-B8B7-1883-A44C-002C5E44B853}"/>
              </a:ext>
            </a:extLst>
          </p:cNvPr>
          <p:cNvSpPr txBox="1"/>
          <p:nvPr/>
        </p:nvSpPr>
        <p:spPr>
          <a:xfrm>
            <a:off x="8350820" y="6211669"/>
            <a:ext cx="38411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Vertical Velocity contoured (10 m s</a:t>
            </a:r>
            <a:r>
              <a:rPr lang="en-US" baseline="30000"/>
              <a:t>-1</a:t>
            </a:r>
            <a:r>
              <a:rPr lang="en-US"/>
              <a:t>)</a:t>
            </a:r>
          </a:p>
          <a:p>
            <a:r>
              <a:rPr lang="en-US"/>
              <a:t>Vertical Vorticity shaded (</a:t>
            </a:r>
            <a:r>
              <a:rPr lang="en-US" b="1">
                <a:solidFill>
                  <a:srgbClr val="C45260"/>
                </a:solidFill>
              </a:rPr>
              <a:t>+</a:t>
            </a:r>
            <a:r>
              <a:rPr lang="en-US"/>
              <a:t>/</a:t>
            </a:r>
            <a:r>
              <a:rPr lang="en-US" b="1">
                <a:solidFill>
                  <a:srgbClr val="578ABE"/>
                </a:solidFill>
              </a:rPr>
              <a:t>-</a:t>
            </a:r>
            <a:r>
              <a:rPr lang="en-US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6DAD64-51AA-D264-5367-D04D0B35AD89}"/>
              </a:ext>
            </a:extLst>
          </p:cNvPr>
          <p:cNvSpPr txBox="1"/>
          <p:nvPr/>
        </p:nvSpPr>
        <p:spPr>
          <a:xfrm>
            <a:off x="11878756" y="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209B3B-EA49-0E9D-3720-0027263F4A30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9A2AA9-7151-5B43-8B6D-CAEC8AA9DCE5}"/>
              </a:ext>
            </a:extLst>
          </p:cNvPr>
          <p:cNvSpPr txBox="1"/>
          <p:nvPr/>
        </p:nvSpPr>
        <p:spPr>
          <a:xfrm>
            <a:off x="6717102" y="1702970"/>
            <a:ext cx="510683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Plan view of a supercell updraft at z = 6 km </a:t>
            </a:r>
          </a:p>
        </p:txBody>
      </p:sp>
    </p:spTree>
    <p:extLst>
      <p:ext uri="{BB962C8B-B14F-4D97-AF65-F5344CB8AC3E}">
        <p14:creationId xmlns:p14="http://schemas.microsoft.com/office/powerpoint/2010/main" val="394263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B7568-AB34-E378-BFE5-504CD583B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67BB5A-D58F-5EC6-B1F7-1C6040DDB3EA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rgbClr val="DBC9E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FFD9"/>
              </a:solidFill>
            </a:endParaRPr>
          </a:p>
        </p:txBody>
      </p:sp>
      <p:pic>
        <p:nvPicPr>
          <p:cNvPr id="10" name="Picture 9" descr="A map of a bird&#10;&#10;AI-generated content may be incorrect.">
            <a:extLst>
              <a:ext uri="{FF2B5EF4-FFF2-40B4-BE49-F238E27FC236}">
                <a16:creationId xmlns:a16="http://schemas.microsoft.com/office/drawing/2014/main" id="{87EF6A39-0ABD-47B5-4256-16F46163B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2057400"/>
            <a:ext cx="3970852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66AABC-C209-A84F-E651-D1BEE91A2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3: Growth of a gargantuan hailstone</a:t>
            </a:r>
            <a:br>
              <a:rPr lang="en-US"/>
            </a:br>
            <a:r>
              <a:rPr lang="en-US" sz="3600">
                <a:solidFill>
                  <a:srgbClr val="7030A0"/>
                </a:solidFill>
              </a:rPr>
              <a:t>Two-Stage Pathway</a:t>
            </a:r>
            <a:endParaRPr lang="en-US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64E0F-7642-6C0B-3057-18E2CD06E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644140" cy="5032375"/>
          </a:xfrm>
        </p:spPr>
        <p:txBody>
          <a:bodyPr>
            <a:normAutofit/>
          </a:bodyPr>
          <a:lstStyle/>
          <a:p>
            <a:r>
              <a:rPr lang="en-US" sz="2400" dirty="0"/>
              <a:t>This third trajectory reaches gargantuan size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(i.e., D ≥ 15 cm, Kumjian et al. 2020)</a:t>
            </a:r>
          </a:p>
          <a:p>
            <a:pPr lvl="1"/>
            <a:r>
              <a:rPr lang="en-US" sz="2000" dirty="0"/>
              <a:t>Largest hailstone in our simulations D</a:t>
            </a:r>
            <a:r>
              <a:rPr lang="en-US" sz="2000" baseline="-25000" dirty="0"/>
              <a:t>max</a:t>
            </a:r>
            <a:r>
              <a:rPr lang="en-US" sz="2000" dirty="0"/>
              <a:t>=16 cm</a:t>
            </a:r>
          </a:p>
          <a:p>
            <a:r>
              <a:rPr lang="en-US" sz="2400" dirty="0"/>
              <a:t>Two-part growth: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Tight spiral on the outskirts                                         of the updraft (25 min)</a:t>
            </a:r>
          </a:p>
          <a:p>
            <a:pPr marL="914400" lvl="2" indent="0">
              <a:buNone/>
            </a:pPr>
            <a:r>
              <a:rPr lang="en-US" dirty="0" err="1"/>
              <a:t>D</a:t>
            </a:r>
            <a:r>
              <a:rPr lang="en-US" baseline="-25000" dirty="0" err="1"/>
              <a:t>init</a:t>
            </a:r>
            <a:r>
              <a:rPr lang="en-US" dirty="0"/>
              <a:t> = 0.5 cm, D</a:t>
            </a:r>
            <a:r>
              <a:rPr lang="en-US" baseline="-25000" dirty="0"/>
              <a:t>t = 25 min</a:t>
            </a:r>
            <a:r>
              <a:rPr lang="en-US" dirty="0"/>
              <a:t> = 3.2 cm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Pass through the updraft core (20 min):</a:t>
            </a:r>
          </a:p>
          <a:p>
            <a:pPr marL="914400" lvl="2" indent="0">
              <a:buNone/>
            </a:pPr>
            <a:r>
              <a:rPr lang="en-US" dirty="0"/>
              <a:t>D</a:t>
            </a:r>
            <a:r>
              <a:rPr lang="en-US" baseline="-25000" dirty="0"/>
              <a:t>t = 25 min</a:t>
            </a:r>
            <a:r>
              <a:rPr lang="en-US" dirty="0"/>
              <a:t> = 3.2 cm, </a:t>
            </a:r>
            <a:r>
              <a:rPr lang="en-US" dirty="0" err="1"/>
              <a:t>D</a:t>
            </a:r>
            <a:r>
              <a:rPr lang="en-US" baseline="-25000" dirty="0" err="1"/>
              <a:t>final</a:t>
            </a:r>
            <a:r>
              <a:rPr lang="en-US" dirty="0"/>
              <a:t> = 16 cm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5AA95E-86C8-2C3E-A683-202A62091E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823" r="1628"/>
          <a:stretch>
            <a:fillRect/>
          </a:stretch>
        </p:blipFill>
        <p:spPr>
          <a:xfrm>
            <a:off x="10972800" y="2267712"/>
            <a:ext cx="1002158" cy="3474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849B2E-A271-66FB-05A6-D0FC2B8FF0AA}"/>
              </a:ext>
            </a:extLst>
          </p:cNvPr>
          <p:cNvSpPr txBox="1"/>
          <p:nvPr/>
        </p:nvSpPr>
        <p:spPr>
          <a:xfrm>
            <a:off x="8350820" y="6211669"/>
            <a:ext cx="38411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Vertical Velocity contoured (10 m s</a:t>
            </a:r>
            <a:r>
              <a:rPr lang="en-US" baseline="30000"/>
              <a:t>-1</a:t>
            </a:r>
            <a:r>
              <a:rPr lang="en-US"/>
              <a:t>)</a:t>
            </a:r>
          </a:p>
          <a:p>
            <a:r>
              <a:rPr lang="en-US"/>
              <a:t>Vertical Vorticity shaded (</a:t>
            </a:r>
            <a:r>
              <a:rPr lang="en-US" b="1">
                <a:solidFill>
                  <a:srgbClr val="C45260"/>
                </a:solidFill>
              </a:rPr>
              <a:t>+</a:t>
            </a:r>
            <a:r>
              <a:rPr lang="en-US"/>
              <a:t>/</a:t>
            </a:r>
            <a:r>
              <a:rPr lang="en-US" b="1">
                <a:solidFill>
                  <a:srgbClr val="578ABE"/>
                </a:solidFill>
              </a:rPr>
              <a:t>-</a:t>
            </a:r>
            <a:r>
              <a:rPr lang="en-US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2446A2-FECF-F5B5-7C1D-EE4285816BA1}"/>
              </a:ext>
            </a:extLst>
          </p:cNvPr>
          <p:cNvSpPr txBox="1"/>
          <p:nvPr/>
        </p:nvSpPr>
        <p:spPr>
          <a:xfrm>
            <a:off x="11878756" y="-420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493737-DFE9-E432-E0EE-25483D77F8EA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AB7173-FC99-F285-A12D-6838117C15E4}"/>
              </a:ext>
            </a:extLst>
          </p:cNvPr>
          <p:cNvSpPr txBox="1"/>
          <p:nvPr/>
        </p:nvSpPr>
        <p:spPr>
          <a:xfrm>
            <a:off x="6717102" y="1702970"/>
            <a:ext cx="510683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Plan view of a supercell updraft at z = 6 km </a:t>
            </a:r>
          </a:p>
        </p:txBody>
      </p:sp>
    </p:spTree>
    <p:extLst>
      <p:ext uri="{BB962C8B-B14F-4D97-AF65-F5344CB8AC3E}">
        <p14:creationId xmlns:p14="http://schemas.microsoft.com/office/powerpoint/2010/main" val="327261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411A3-D107-4EF6-8146-973B5389E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60833A-31E5-D812-0908-E3809A4657E8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rgbClr val="DBC9E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FFD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EAA7A-FF63-F787-8AEB-913400425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3: Growth of a gargantuan hailstone</a:t>
            </a:r>
            <a:br>
              <a:rPr lang="en-US"/>
            </a:br>
            <a:r>
              <a:rPr lang="en-US" sz="3600">
                <a:solidFill>
                  <a:srgbClr val="7030A0"/>
                </a:solidFill>
              </a:rPr>
              <a:t>Two-Stage Pathway</a:t>
            </a:r>
            <a:endParaRPr lang="en-US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819E3-3FDB-0A70-E42D-F5954F22C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5999415" cy="4755725"/>
          </a:xfrm>
        </p:spPr>
        <p:txBody>
          <a:bodyPr>
            <a:normAutofit/>
          </a:bodyPr>
          <a:lstStyle/>
          <a:p>
            <a:r>
              <a:rPr lang="en-US" sz="2400" dirty="0"/>
              <a:t>This trajectory was computed in static storm fields</a:t>
            </a:r>
          </a:p>
          <a:p>
            <a:pPr lvl="1"/>
            <a:r>
              <a:rPr lang="en-US" sz="2000" dirty="0"/>
              <a:t>Flow fields of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stage 1</a:t>
            </a:r>
            <a:r>
              <a:rPr lang="en-US" sz="2000" dirty="0"/>
              <a:t> of hailstone growth would evolve quickly in a real storm</a:t>
            </a:r>
          </a:p>
          <a:p>
            <a:r>
              <a:rPr lang="en-US" sz="2400" b="1" dirty="0"/>
              <a:t>However, this trajectory teaches us the necessary pieces for gargantuan growth</a:t>
            </a:r>
          </a:p>
          <a:p>
            <a:pPr lvl="1"/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Initial growth in moderate vertical velocities</a:t>
            </a:r>
          </a:p>
          <a:p>
            <a:pPr lvl="1"/>
            <a:r>
              <a:rPr lang="en-US" sz="2000" b="1" dirty="0">
                <a:solidFill>
                  <a:srgbClr val="860000"/>
                </a:solidFill>
              </a:rPr>
              <a:t>A final plunge through the updraft core</a:t>
            </a:r>
          </a:p>
          <a:p>
            <a:pPr marL="457200" lvl="1" indent="0">
              <a:buNone/>
            </a:pPr>
            <a:r>
              <a:rPr lang="en-US" sz="2000" dirty="0"/>
              <a:t>We do see both pieces occur </a:t>
            </a:r>
            <a:r>
              <a:rPr lang="en-US" sz="2000" i="1" dirty="0"/>
              <a:t>individually</a:t>
            </a:r>
            <a:r>
              <a:rPr lang="en-US" sz="2000" dirty="0"/>
              <a:t> in evolving trajectories</a:t>
            </a:r>
          </a:p>
          <a:p>
            <a:pPr marL="457200" lvl="1" indent="0">
              <a:buNone/>
            </a:pPr>
            <a:r>
              <a:rPr lang="en-US" sz="2000" dirty="0"/>
              <a:t>But it is </a:t>
            </a:r>
            <a:r>
              <a:rPr lang="en-US" sz="2000" b="1" dirty="0"/>
              <a:t>extremely rare </a:t>
            </a:r>
            <a:r>
              <a:rPr lang="en-US" sz="2000" dirty="0"/>
              <a:t>to put both pieces together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906EB6-BB98-3311-02D2-1F9D690E3D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823" r="1628"/>
          <a:stretch>
            <a:fillRect/>
          </a:stretch>
        </p:blipFill>
        <p:spPr>
          <a:xfrm>
            <a:off x="10972800" y="2267712"/>
            <a:ext cx="1002158" cy="3474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29C7EB-5F64-0B92-3989-F8FD8D8553B0}"/>
              </a:ext>
            </a:extLst>
          </p:cNvPr>
          <p:cNvSpPr txBox="1"/>
          <p:nvPr/>
        </p:nvSpPr>
        <p:spPr>
          <a:xfrm>
            <a:off x="8350820" y="6211669"/>
            <a:ext cx="38411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Vertical Velocity contoured (10 m s</a:t>
            </a:r>
            <a:r>
              <a:rPr lang="en-US" baseline="30000"/>
              <a:t>-1</a:t>
            </a:r>
            <a:r>
              <a:rPr lang="en-US"/>
              <a:t>)</a:t>
            </a:r>
          </a:p>
          <a:p>
            <a:r>
              <a:rPr lang="en-US"/>
              <a:t>Vertical Vorticity shaded (</a:t>
            </a:r>
            <a:r>
              <a:rPr lang="en-US" b="1">
                <a:solidFill>
                  <a:srgbClr val="C45260"/>
                </a:solidFill>
              </a:rPr>
              <a:t>+</a:t>
            </a:r>
            <a:r>
              <a:rPr lang="en-US"/>
              <a:t>/</a:t>
            </a:r>
            <a:r>
              <a:rPr lang="en-US" b="1">
                <a:solidFill>
                  <a:srgbClr val="578ABE"/>
                </a:solidFill>
              </a:rPr>
              <a:t>-</a:t>
            </a:r>
            <a:r>
              <a:rPr lang="en-US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5A25B7-C960-A90B-6BC3-94C58AEB2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440" y="2057400"/>
            <a:ext cx="3970852" cy="4114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0E71807-DBA1-AB58-E2AC-174C2644013C}"/>
              </a:ext>
            </a:extLst>
          </p:cNvPr>
          <p:cNvSpPr txBox="1"/>
          <p:nvPr/>
        </p:nvSpPr>
        <p:spPr>
          <a:xfrm>
            <a:off x="11883902" y="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9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C671E7-5928-FF3B-C605-053746EB4EDA}"/>
              </a:ext>
            </a:extLst>
          </p:cNvPr>
          <p:cNvSpPr/>
          <p:nvPr/>
        </p:nvSpPr>
        <p:spPr>
          <a:xfrm>
            <a:off x="7419846" y="3680897"/>
            <a:ext cx="826138" cy="943521"/>
          </a:xfrm>
          <a:prstGeom prst="ellips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AFB648-2463-F940-DCAF-B92248583166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BB8241-9268-B536-D1F7-41FC2767FB22}"/>
              </a:ext>
            </a:extLst>
          </p:cNvPr>
          <p:cNvSpPr txBox="1"/>
          <p:nvPr/>
        </p:nvSpPr>
        <p:spPr>
          <a:xfrm>
            <a:off x="6717102" y="1702970"/>
            <a:ext cx="510683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Plan view of a supercell updraft at z = 6 km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816D59-850A-43E5-6B32-750B060FBE48}"/>
              </a:ext>
            </a:extLst>
          </p:cNvPr>
          <p:cNvSpPr/>
          <p:nvPr/>
        </p:nvSpPr>
        <p:spPr>
          <a:xfrm>
            <a:off x="8166314" y="3274329"/>
            <a:ext cx="1612523" cy="1763607"/>
          </a:xfrm>
          <a:prstGeom prst="ellipse">
            <a:avLst/>
          </a:prstGeom>
          <a:noFill/>
          <a:ln w="28575">
            <a:solidFill>
              <a:srgbClr val="A500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C6D00D-39A1-7D3D-2C7D-1848D82D7237}"/>
              </a:ext>
            </a:extLst>
          </p:cNvPr>
          <p:cNvSpPr/>
          <p:nvPr/>
        </p:nvSpPr>
        <p:spPr>
          <a:xfrm>
            <a:off x="1231864" y="3948810"/>
            <a:ext cx="5632004" cy="67560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1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BCB54-701C-652F-4A36-336609E40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EB59AC-D15E-3A0C-E719-F8899CC6D9A1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rgbClr val="DBC9E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FFD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3461F3-295A-01C6-EE93-779920DF5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681" y="3305937"/>
            <a:ext cx="4223658" cy="34657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7D8FE2-F84C-E3CA-1C0F-010052F4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3: Growth of a gargantuan hailstone</a:t>
            </a:r>
            <a:br>
              <a:rPr lang="en-US"/>
            </a:br>
            <a:r>
              <a:rPr lang="en-US" sz="3600">
                <a:solidFill>
                  <a:srgbClr val="7030A0"/>
                </a:solidFill>
              </a:rPr>
              <a:t>Pathway is extremely sensitive to initial location</a:t>
            </a:r>
            <a:endParaRPr lang="en-US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3B5918-B81E-D933-6F59-DE8D5CF2B2E6}"/>
              </a:ext>
            </a:extLst>
          </p:cNvPr>
          <p:cNvSpPr txBox="1"/>
          <p:nvPr/>
        </p:nvSpPr>
        <p:spPr>
          <a:xfrm>
            <a:off x="11760472" y="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</a:t>
            </a:r>
          </a:p>
        </p:txBody>
      </p:sp>
      <p:pic>
        <p:nvPicPr>
          <p:cNvPr id="14" name="Picture 13" descr="A graph of a purple and orange line&#10;&#10;AI-generated content may be incorrect.">
            <a:extLst>
              <a:ext uri="{FF2B5EF4-FFF2-40B4-BE49-F238E27FC236}">
                <a16:creationId xmlns:a16="http://schemas.microsoft.com/office/drawing/2014/main" id="{6C396974-48D0-27E9-91B4-9B51305DE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052" y="2257082"/>
            <a:ext cx="4863096" cy="41846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32D540-9317-C0CB-35AB-33B50816F00A}"/>
              </a:ext>
            </a:extLst>
          </p:cNvPr>
          <p:cNvSpPr txBox="1"/>
          <p:nvPr/>
        </p:nvSpPr>
        <p:spPr>
          <a:xfrm>
            <a:off x="7605928" y="1841783"/>
            <a:ext cx="3617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Final sizes from each embryo location (spaced 1 m apart)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08DE65-D433-8EB1-7241-09B2E1B6CC2D}"/>
              </a:ext>
            </a:extLst>
          </p:cNvPr>
          <p:cNvSpPr txBox="1"/>
          <p:nvPr/>
        </p:nvSpPr>
        <p:spPr>
          <a:xfrm>
            <a:off x="7978372" y="5431297"/>
            <a:ext cx="2941466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Lots of variability on very small spatial scales!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3725EA-E508-2BDE-D981-94864D53B7A5}"/>
              </a:ext>
            </a:extLst>
          </p:cNvPr>
          <p:cNvSpPr txBox="1"/>
          <p:nvPr/>
        </p:nvSpPr>
        <p:spPr>
          <a:xfrm>
            <a:off x="3720209" y="4357961"/>
            <a:ext cx="3216417" cy="10156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/>
              <a:t>Only 1 in 2 million took a gargantuan hail-producing trajectory!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B6DB2A4-98C8-5459-F14C-4461765778F3}"/>
              </a:ext>
            </a:extLst>
          </p:cNvPr>
          <p:cNvSpPr/>
          <p:nvPr/>
        </p:nvSpPr>
        <p:spPr>
          <a:xfrm>
            <a:off x="4880682" y="5678600"/>
            <a:ext cx="710555" cy="6930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026668D7-21AC-20E8-BEED-97F2BD699D67}"/>
              </a:ext>
            </a:extLst>
          </p:cNvPr>
          <p:cNvSpPr/>
          <p:nvPr/>
        </p:nvSpPr>
        <p:spPr>
          <a:xfrm>
            <a:off x="8552672" y="3104805"/>
            <a:ext cx="262089" cy="254319"/>
          </a:xfrm>
          <a:prstGeom prst="star5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749B71-590C-A05B-99CB-36C8F9A66B5D}"/>
              </a:ext>
            </a:extLst>
          </p:cNvPr>
          <p:cNvSpPr txBox="1"/>
          <p:nvPr/>
        </p:nvSpPr>
        <p:spPr>
          <a:xfrm>
            <a:off x="7767679" y="2606024"/>
            <a:ext cx="1047082" cy="276999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A8A5AB"/>
                </a:solidFill>
              </a:rPr>
              <a:t>—   CM1 Grid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4D3D6-8070-D678-A3ED-91C13145832E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2420D7-D05D-14A6-A72A-99E3932DF402}"/>
              </a:ext>
            </a:extLst>
          </p:cNvPr>
          <p:cNvSpPr txBox="1"/>
          <p:nvPr/>
        </p:nvSpPr>
        <p:spPr>
          <a:xfrm rot="16200000">
            <a:off x="11458845" y="4078135"/>
            <a:ext cx="918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</a:t>
            </a:r>
            <a:r>
              <a:rPr lang="en-US" sz="1400" baseline="-25000"/>
              <a:t>max</a:t>
            </a:r>
            <a:r>
              <a:rPr lang="en-US" sz="1400"/>
              <a:t> [cm]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0E95D-A354-CE28-4C36-6FAF14B30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703474" cy="18377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Seed 2 million hail embryos in a 0.5 km x 0.5 km region (spaced 1 m apart)</a:t>
            </a:r>
          </a:p>
          <a:p>
            <a:pPr lvl="1"/>
            <a:r>
              <a:rPr lang="en-US" sz="2000" dirty="0"/>
              <a:t>Typically, only one embryo is placed per 250-m grid cell (36 total)</a:t>
            </a:r>
            <a:endParaRPr lang="en-US" sz="2400" dirty="0"/>
          </a:p>
          <a:p>
            <a:pPr lvl="1"/>
            <a:endParaRPr lang="en-US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22316D-EA64-6FFD-B9E3-200395EB37D2}"/>
              </a:ext>
            </a:extLst>
          </p:cNvPr>
          <p:cNvGrpSpPr/>
          <p:nvPr/>
        </p:nvGrpSpPr>
        <p:grpSpPr>
          <a:xfrm>
            <a:off x="9538574" y="6522007"/>
            <a:ext cx="2579489" cy="276999"/>
            <a:chOff x="8656840" y="6467382"/>
            <a:chExt cx="2579489" cy="276999"/>
          </a:xfrm>
          <a:solidFill>
            <a:schemeClr val="tx1"/>
          </a:solidFill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C0F7A7-A2DD-D825-D9BC-A70AE8A0DEEC}"/>
                </a:ext>
              </a:extLst>
            </p:cNvPr>
            <p:cNvSpPr txBox="1"/>
            <p:nvPr/>
          </p:nvSpPr>
          <p:spPr>
            <a:xfrm>
              <a:off x="8656840" y="6467382"/>
              <a:ext cx="2579489" cy="27699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     Gargantuan Hail Embryo Location</a:t>
              </a:r>
            </a:p>
          </p:txBody>
        </p:sp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C67FEBF1-339E-15A2-CF29-9C79A5B6CC27}"/>
                </a:ext>
              </a:extLst>
            </p:cNvPr>
            <p:cNvSpPr/>
            <p:nvPr/>
          </p:nvSpPr>
          <p:spPr>
            <a:xfrm>
              <a:off x="8712808" y="6541446"/>
              <a:ext cx="118759" cy="115344"/>
            </a:xfrm>
            <a:prstGeom prst="star5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761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033C1-8E93-7FB0-AD77-7954DD7AB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E82DC64-AFEF-EE02-A60B-7C1C6E135367}"/>
              </a:ext>
            </a:extLst>
          </p:cNvPr>
          <p:cNvGrpSpPr/>
          <p:nvPr/>
        </p:nvGrpSpPr>
        <p:grpSpPr>
          <a:xfrm>
            <a:off x="5474899" y="1786868"/>
            <a:ext cx="1877919" cy="2105538"/>
            <a:chOff x="3465046" y="3052156"/>
            <a:chExt cx="2990850" cy="3429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A4198A-9BB1-A64F-88B0-C1D6567B0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5046" y="3052156"/>
              <a:ext cx="2990850" cy="3429000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D6DFAA1-C65A-E368-854A-093E6620349B}"/>
                </a:ext>
              </a:extLst>
            </p:cNvPr>
            <p:cNvSpPr/>
            <p:nvPr/>
          </p:nvSpPr>
          <p:spPr>
            <a:xfrm>
              <a:off x="4604048" y="4991238"/>
              <a:ext cx="228600" cy="228600"/>
            </a:xfrm>
            <a:prstGeom prst="ellipse">
              <a:avLst/>
            </a:prstGeom>
            <a:solidFill>
              <a:srgbClr val="66339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45B2B06-51CA-C4CD-870F-51F215C89402}"/>
                </a:ext>
              </a:extLst>
            </p:cNvPr>
            <p:cNvSpPr/>
            <p:nvPr/>
          </p:nvSpPr>
          <p:spPr>
            <a:xfrm>
              <a:off x="4319570" y="4582730"/>
              <a:ext cx="228600" cy="228600"/>
            </a:xfrm>
            <a:prstGeom prst="ellipse">
              <a:avLst/>
            </a:prstGeom>
            <a:solidFill>
              <a:srgbClr val="66339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4582F0D-3BB0-75C6-9CD8-662C5FD2FE63}"/>
                </a:ext>
              </a:extLst>
            </p:cNvPr>
            <p:cNvSpPr/>
            <p:nvPr/>
          </p:nvSpPr>
          <p:spPr>
            <a:xfrm>
              <a:off x="4846859" y="5195702"/>
              <a:ext cx="228600" cy="228600"/>
            </a:xfrm>
            <a:prstGeom prst="ellipse">
              <a:avLst/>
            </a:prstGeom>
            <a:solidFill>
              <a:srgbClr val="66339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9C576AA-DECC-FBD9-812B-7AEA6AFBBC13}"/>
                </a:ext>
              </a:extLst>
            </p:cNvPr>
            <p:cNvSpPr/>
            <p:nvPr/>
          </p:nvSpPr>
          <p:spPr>
            <a:xfrm>
              <a:off x="4846859" y="4082535"/>
              <a:ext cx="228600" cy="228600"/>
            </a:xfrm>
            <a:prstGeom prst="ellipse">
              <a:avLst/>
            </a:prstGeom>
            <a:solidFill>
              <a:srgbClr val="695A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695ACC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147F6FB-3F0D-0F25-2325-70AD8D64A39B}"/>
                </a:ext>
              </a:extLst>
            </p:cNvPr>
            <p:cNvSpPr/>
            <p:nvPr/>
          </p:nvSpPr>
          <p:spPr>
            <a:xfrm>
              <a:off x="5380585" y="4724672"/>
              <a:ext cx="228600" cy="228600"/>
            </a:xfrm>
            <a:prstGeom prst="ellipse">
              <a:avLst/>
            </a:prstGeom>
            <a:solidFill>
              <a:srgbClr val="695A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695ACC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5D40F1E-38BF-9DF4-F39A-BD127F422D14}"/>
                </a:ext>
              </a:extLst>
            </p:cNvPr>
            <p:cNvSpPr/>
            <p:nvPr/>
          </p:nvSpPr>
          <p:spPr>
            <a:xfrm>
              <a:off x="5090911" y="4325825"/>
              <a:ext cx="228600" cy="228600"/>
            </a:xfrm>
            <a:prstGeom prst="ellipse">
              <a:avLst/>
            </a:prstGeom>
            <a:solidFill>
              <a:srgbClr val="695A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695ACC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FE70DD1-13CB-EF34-F5A2-BCE738542BFF}"/>
                </a:ext>
              </a:extLst>
            </p:cNvPr>
            <p:cNvSpPr/>
            <p:nvPr/>
          </p:nvSpPr>
          <p:spPr>
            <a:xfrm>
              <a:off x="4847479" y="466749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F91D081-201A-0B43-E92B-B20A54190EFC}"/>
              </a:ext>
            </a:extLst>
          </p:cNvPr>
          <p:cNvSpPr txBox="1"/>
          <p:nvPr/>
        </p:nvSpPr>
        <p:spPr>
          <a:xfrm>
            <a:off x="6366891" y="2896273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1 mm</a:t>
            </a:r>
          </a:p>
        </p:txBody>
      </p:sp>
      <p:pic>
        <p:nvPicPr>
          <p:cNvPr id="22" name="Picture 21" descr="A map of a bird&#10;&#10;AI-generated content may be incorrect.">
            <a:extLst>
              <a:ext uri="{FF2B5EF4-FFF2-40B4-BE49-F238E27FC236}">
                <a16:creationId xmlns:a16="http://schemas.microsoft.com/office/drawing/2014/main" id="{A621F130-E586-D703-E786-B6E1F4545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2057400"/>
            <a:ext cx="3970852" cy="4114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0AFFDD-23F0-50BB-C484-D76D375E71B1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rgbClr val="DBC9E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FFD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D50CE-FC0B-5BC9-3D7D-667B38575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3: Growth of a gargantuan hailstone</a:t>
            </a:r>
            <a:br>
              <a:rPr lang="en-US"/>
            </a:br>
            <a:r>
              <a:rPr lang="en-US" sz="3600">
                <a:solidFill>
                  <a:srgbClr val="7030A0"/>
                </a:solidFill>
              </a:rPr>
              <a:t>Pathway is extremely sensitive to initial location</a:t>
            </a:r>
            <a:endParaRPr lang="en-US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7424F-EDA0-0FA3-CDC0-570E9D28F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716319" cy="48168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Even hailstones seeded </a:t>
            </a:r>
            <a:r>
              <a:rPr lang="en-US" sz="2400" b="1" dirty="0"/>
              <a:t>just 1 mm             </a:t>
            </a:r>
            <a:r>
              <a:rPr lang="en-US" sz="2400" dirty="0"/>
              <a:t>away from the gargantuan hailstone        take a different path</a:t>
            </a:r>
          </a:p>
          <a:p>
            <a:pPr lvl="1"/>
            <a:r>
              <a:rPr lang="en-US" sz="2000" dirty="0"/>
              <a:t>One grew to D</a:t>
            </a:r>
            <a:r>
              <a:rPr lang="en-US" sz="2000" baseline="-25000" dirty="0"/>
              <a:t>max</a:t>
            </a:r>
            <a:r>
              <a:rPr lang="en-US" sz="2000" dirty="0"/>
              <a:t> = 16 cm</a:t>
            </a:r>
          </a:p>
          <a:p>
            <a:pPr lvl="1"/>
            <a:r>
              <a:rPr lang="en-US" sz="2000" dirty="0">
                <a:solidFill>
                  <a:srgbClr val="663398"/>
                </a:solidFill>
              </a:rPr>
              <a:t>Three grew to D</a:t>
            </a:r>
            <a:r>
              <a:rPr lang="en-US" sz="2000" baseline="-25000" dirty="0">
                <a:solidFill>
                  <a:srgbClr val="663398"/>
                </a:solidFill>
              </a:rPr>
              <a:t>max</a:t>
            </a:r>
            <a:r>
              <a:rPr lang="en-US" sz="2000" dirty="0">
                <a:solidFill>
                  <a:srgbClr val="663398"/>
                </a:solidFill>
              </a:rPr>
              <a:t> = [6-7] cm</a:t>
            </a:r>
          </a:p>
          <a:p>
            <a:pPr lvl="1"/>
            <a:r>
              <a:rPr lang="en-US" sz="2000" dirty="0">
                <a:solidFill>
                  <a:srgbClr val="695ACC"/>
                </a:solidFill>
              </a:rPr>
              <a:t>Three grew to D</a:t>
            </a:r>
            <a:r>
              <a:rPr lang="en-US" sz="2000" baseline="-25000" dirty="0">
                <a:solidFill>
                  <a:srgbClr val="695ACC"/>
                </a:solidFill>
              </a:rPr>
              <a:t>max</a:t>
            </a:r>
            <a:r>
              <a:rPr lang="en-US" sz="2000" dirty="0">
                <a:solidFill>
                  <a:srgbClr val="695ACC"/>
                </a:solidFill>
              </a:rPr>
              <a:t> ≈ 3.7 cm</a:t>
            </a:r>
            <a:endParaRPr lang="en-US" sz="2000" dirty="0">
              <a:solidFill>
                <a:srgbClr val="663398"/>
              </a:solidFill>
            </a:endParaRPr>
          </a:p>
          <a:p>
            <a:r>
              <a:rPr lang="en-US" sz="2400" dirty="0"/>
              <a:t>Linear interpolation of the storm grid compounds spatial differences in 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1DEB0D-EEDF-28B5-C7EF-D51FEA1CFAA0}"/>
              </a:ext>
            </a:extLst>
          </p:cNvPr>
          <p:cNvSpPr txBox="1"/>
          <p:nvPr/>
        </p:nvSpPr>
        <p:spPr>
          <a:xfrm>
            <a:off x="11760472" y="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2042A-0225-6331-AB29-F4398E75FA41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0A6C32-876F-FA9D-FE28-AB74FAA638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6823" r="1628"/>
          <a:stretch>
            <a:fillRect/>
          </a:stretch>
        </p:blipFill>
        <p:spPr>
          <a:xfrm>
            <a:off x="10972800" y="2267712"/>
            <a:ext cx="1002158" cy="3474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BC5FDB-1ABE-B54E-C35E-02D6D4608C57}"/>
              </a:ext>
            </a:extLst>
          </p:cNvPr>
          <p:cNvSpPr txBox="1"/>
          <p:nvPr/>
        </p:nvSpPr>
        <p:spPr>
          <a:xfrm>
            <a:off x="6717102" y="1702970"/>
            <a:ext cx="510683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Plan view of a supercell updraft at z = 6 km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9C393F-030B-B27B-B8E6-B32B9B5179E2}"/>
              </a:ext>
            </a:extLst>
          </p:cNvPr>
          <p:cNvSpPr txBox="1"/>
          <p:nvPr/>
        </p:nvSpPr>
        <p:spPr>
          <a:xfrm>
            <a:off x="8350820" y="6211669"/>
            <a:ext cx="38411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Vertical Velocity contoured (10 m s</a:t>
            </a:r>
            <a:r>
              <a:rPr lang="en-US" baseline="30000"/>
              <a:t>-1</a:t>
            </a:r>
            <a:r>
              <a:rPr lang="en-US"/>
              <a:t>)</a:t>
            </a:r>
          </a:p>
          <a:p>
            <a:r>
              <a:rPr lang="en-US"/>
              <a:t>Vertical Vorticity shaded (</a:t>
            </a:r>
            <a:r>
              <a:rPr lang="en-US" b="1">
                <a:solidFill>
                  <a:srgbClr val="C45260"/>
                </a:solidFill>
              </a:rPr>
              <a:t>+</a:t>
            </a:r>
            <a:r>
              <a:rPr lang="en-US"/>
              <a:t>/</a:t>
            </a:r>
            <a:r>
              <a:rPr lang="en-US" b="1">
                <a:solidFill>
                  <a:srgbClr val="578ABE"/>
                </a:solidFill>
              </a:rPr>
              <a:t>-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9940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89553-FBE9-F767-F98D-37F1F1416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0ED9FFF-B35F-2075-217B-2DED943EDB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823" r="1628"/>
          <a:stretch>
            <a:fillRect/>
          </a:stretch>
        </p:blipFill>
        <p:spPr>
          <a:xfrm>
            <a:off x="10972800" y="2267712"/>
            <a:ext cx="1002158" cy="3474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27BBE3-2DF0-9698-75E0-4DA758715686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rgbClr val="DBC9E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FFD9"/>
              </a:solidFill>
            </a:endParaRPr>
          </a:p>
        </p:txBody>
      </p:sp>
      <p:pic>
        <p:nvPicPr>
          <p:cNvPr id="5" name="Picture 4" descr="A map of a bird&#10;&#10;AI-generated content may be incorrect.">
            <a:extLst>
              <a:ext uri="{FF2B5EF4-FFF2-40B4-BE49-F238E27FC236}">
                <a16:creationId xmlns:a16="http://schemas.microsoft.com/office/drawing/2014/main" id="{13E0F864-74B5-CED9-DBA3-2E0997C32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2057400"/>
            <a:ext cx="3970852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37BF6-09C2-70B5-0689-930A085F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3: Growth of a gargantuan hailstone</a:t>
            </a:r>
            <a:br>
              <a:rPr lang="en-US"/>
            </a:br>
            <a:r>
              <a:rPr lang="en-US" sz="3600">
                <a:solidFill>
                  <a:srgbClr val="7030A0"/>
                </a:solidFill>
              </a:rPr>
              <a:t>Pathway is extremely sensitive to stochastic tumbling</a:t>
            </a:r>
            <a:endParaRPr lang="en-US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17D22-D062-7854-C700-FDCE84641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34159" cy="48168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Similar spread can also occur from allowing hailstones with </a:t>
            </a:r>
            <a:r>
              <a:rPr lang="en-US" sz="2400" i="1" dirty="0"/>
              <a:t>identical initial conditions</a:t>
            </a:r>
            <a:r>
              <a:rPr lang="en-US" sz="2400" dirty="0"/>
              <a:t> to tumble:</a:t>
            </a:r>
          </a:p>
          <a:p>
            <a:pPr lvl="1"/>
            <a:r>
              <a:rPr lang="en-US" sz="2000" dirty="0"/>
              <a:t>i.e., stochastic perturbations to fall speed and cross-sectional area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(Spychalla and Kumjian 2025)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EA27BD-A11E-A123-122E-32071BAF4DCD}"/>
              </a:ext>
            </a:extLst>
          </p:cNvPr>
          <p:cNvSpPr txBox="1"/>
          <p:nvPr/>
        </p:nvSpPr>
        <p:spPr>
          <a:xfrm>
            <a:off x="11760472" y="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FFE263-740A-1AD7-C0A5-286FAE506BF1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27BFF0-95F3-5C73-687A-33DADF28C617}"/>
              </a:ext>
            </a:extLst>
          </p:cNvPr>
          <p:cNvSpPr/>
          <p:nvPr/>
        </p:nvSpPr>
        <p:spPr>
          <a:xfrm>
            <a:off x="7599497" y="2003301"/>
            <a:ext cx="3347049" cy="333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7159D1-AC93-90EE-AAEF-9AB2F6F453F7}"/>
              </a:ext>
            </a:extLst>
          </p:cNvPr>
          <p:cNvSpPr txBox="1"/>
          <p:nvPr/>
        </p:nvSpPr>
        <p:spPr>
          <a:xfrm>
            <a:off x="7193428" y="1670568"/>
            <a:ext cx="39302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1000 stochastically tumbling hailstones shaded by final size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9D8551-AD59-A898-5B3E-46445C3E6634}"/>
              </a:ext>
            </a:extLst>
          </p:cNvPr>
          <p:cNvSpPr txBox="1"/>
          <p:nvPr/>
        </p:nvSpPr>
        <p:spPr>
          <a:xfrm>
            <a:off x="8350820" y="6211669"/>
            <a:ext cx="38411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Vertical Velocity contoured (10 m s</a:t>
            </a:r>
            <a:r>
              <a:rPr lang="en-US" baseline="30000"/>
              <a:t>-1</a:t>
            </a:r>
            <a:r>
              <a:rPr lang="en-US"/>
              <a:t>)</a:t>
            </a:r>
          </a:p>
          <a:p>
            <a:r>
              <a:rPr lang="en-US"/>
              <a:t>Vertical Vorticity shaded (</a:t>
            </a:r>
            <a:r>
              <a:rPr lang="en-US" b="1">
                <a:solidFill>
                  <a:srgbClr val="C45260"/>
                </a:solidFill>
              </a:rPr>
              <a:t>+</a:t>
            </a:r>
            <a:r>
              <a:rPr lang="en-US"/>
              <a:t>/</a:t>
            </a:r>
            <a:r>
              <a:rPr lang="en-US" b="1">
                <a:solidFill>
                  <a:srgbClr val="578ABE"/>
                </a:solidFill>
              </a:rPr>
              <a:t>-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66213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0C309-6F1E-4D27-6EF8-05793CBA9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5F13B9-FDF9-725E-AFCC-82CA618F5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0" y="2057400"/>
            <a:ext cx="3970853" cy="4114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BB1273-7183-F1B4-1158-55DB9A4DC2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823" r="1628"/>
          <a:stretch>
            <a:fillRect/>
          </a:stretch>
        </p:blipFill>
        <p:spPr>
          <a:xfrm>
            <a:off x="10972800" y="2267712"/>
            <a:ext cx="1002158" cy="3474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021DBD-E04F-91A6-79AF-9F039F885095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rgbClr val="DBC9E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FFD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B63553-E980-757E-35D9-78BAFC4E2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Trajectory 3: Growth of a gargantuan hailstone</a:t>
            </a:r>
            <a:br>
              <a:rPr lang="en-US"/>
            </a:br>
            <a:r>
              <a:rPr lang="en-US" sz="3600" dirty="0">
                <a:solidFill>
                  <a:srgbClr val="7030A0"/>
                </a:solidFill>
              </a:rPr>
              <a:t>Pathway is extremely sensitive to stochastic tumbling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333D4-B20A-4AA5-109D-CA22532E8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34159" cy="5032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Similar spread can also occur from allowing hailstones with </a:t>
            </a:r>
            <a:r>
              <a:rPr lang="en-US" sz="2400" i="1" dirty="0"/>
              <a:t>identical initial conditions</a:t>
            </a:r>
            <a:r>
              <a:rPr lang="en-US" sz="2400" dirty="0"/>
              <a:t> to tumble:</a:t>
            </a:r>
          </a:p>
          <a:p>
            <a:pPr lvl="1"/>
            <a:r>
              <a:rPr lang="en-US" sz="2000" dirty="0"/>
              <a:t>i.e., stochastic perturbations to fall speed and cross-sectional area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(Spychalla and Kumjian 2025)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/>
              <a:t>These tell a consistent story:</a:t>
            </a:r>
          </a:p>
          <a:p>
            <a:pPr marL="457200" lvl="1" indent="0">
              <a:buNone/>
            </a:pPr>
            <a:r>
              <a:rPr lang="en-US" b="1" dirty="0"/>
              <a:t>This gargantuan pathway is hard for hailstones to find</a:t>
            </a:r>
          </a:p>
          <a:p>
            <a:pPr marL="457200" lvl="1" indent="0">
              <a:buNone/>
            </a:pPr>
            <a:r>
              <a:rPr lang="en-US" dirty="0"/>
              <a:t>It is extremely sensitive to non-predictable factors like small-scale flow details or tumbling</a:t>
            </a:r>
          </a:p>
          <a:p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147431-A4F0-A2D0-011F-2EFE895E0175}"/>
              </a:ext>
            </a:extLst>
          </p:cNvPr>
          <p:cNvSpPr txBox="1"/>
          <p:nvPr/>
        </p:nvSpPr>
        <p:spPr>
          <a:xfrm>
            <a:off x="11760472" y="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9A9E2A-07AE-3CE1-EB60-895A9B28540F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ECSS 2025									lks5850@psu.edu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34C0D6-8899-107A-9380-79ADB003B36C}"/>
              </a:ext>
            </a:extLst>
          </p:cNvPr>
          <p:cNvSpPr/>
          <p:nvPr/>
        </p:nvSpPr>
        <p:spPr>
          <a:xfrm>
            <a:off x="7599497" y="2003301"/>
            <a:ext cx="3347049" cy="333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EFCAAE-4762-9A16-AB50-8C2F7EFA975F}"/>
              </a:ext>
            </a:extLst>
          </p:cNvPr>
          <p:cNvSpPr txBox="1"/>
          <p:nvPr/>
        </p:nvSpPr>
        <p:spPr>
          <a:xfrm>
            <a:off x="7193428" y="1670568"/>
            <a:ext cx="39302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1000 stochastically tumbling hailstones shaded by final size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2B1D2-BDF8-F785-C39B-4EEC473F29AD}"/>
              </a:ext>
            </a:extLst>
          </p:cNvPr>
          <p:cNvSpPr txBox="1"/>
          <p:nvPr/>
        </p:nvSpPr>
        <p:spPr>
          <a:xfrm>
            <a:off x="8350820" y="6211669"/>
            <a:ext cx="38411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Vertical Velocity contoured (10 m s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  <a:p>
            <a:r>
              <a:rPr lang="en-US" dirty="0"/>
              <a:t>Vertical Vorticity shaded (</a:t>
            </a:r>
            <a:r>
              <a:rPr lang="en-US" b="1" dirty="0">
                <a:solidFill>
                  <a:srgbClr val="C45260"/>
                </a:solidFill>
              </a:rPr>
              <a:t>+</a:t>
            </a:r>
            <a:r>
              <a:rPr lang="en-US" dirty="0"/>
              <a:t>/</a:t>
            </a:r>
            <a:r>
              <a:rPr lang="en-US" b="1" dirty="0">
                <a:solidFill>
                  <a:srgbClr val="578ABE"/>
                </a:solidFill>
              </a:rPr>
              <a:t>-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2619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819ED-A85A-259A-ED29-7D07D9C62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5269EC-5FD8-4289-A6DE-3DB3DBAA7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0" y="2057400"/>
            <a:ext cx="3970853" cy="4114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EF96ED-1653-0C86-AD97-09396D9DF5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823" r="1628"/>
          <a:stretch>
            <a:fillRect/>
          </a:stretch>
        </p:blipFill>
        <p:spPr>
          <a:xfrm>
            <a:off x="10972800" y="2267712"/>
            <a:ext cx="1002158" cy="3474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00C4BE-CAEE-ED33-8B89-F73A13468809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rgbClr val="DBC9E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FFD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C029E9-54BB-81D2-9279-782024D5D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3: Growth of a gargantuan hailstone</a:t>
            </a:r>
            <a:br>
              <a:rPr lang="en-US"/>
            </a:br>
            <a:r>
              <a:rPr lang="en-US" sz="3600">
                <a:solidFill>
                  <a:srgbClr val="7030A0"/>
                </a:solidFill>
              </a:rPr>
              <a:t>Pathway is extremely sensitive to stochastic tumbling</a:t>
            </a:r>
            <a:endParaRPr lang="en-US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E6A5D-6D95-445C-FCF2-769E54D53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34159" cy="5032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Similar spread can also occur from allowing hailstones with </a:t>
            </a:r>
            <a:r>
              <a:rPr lang="en-US" sz="2400" i="1" dirty="0"/>
              <a:t>identical initial conditions</a:t>
            </a:r>
            <a:r>
              <a:rPr lang="en-US" sz="2400" dirty="0"/>
              <a:t> to tumble:</a:t>
            </a:r>
          </a:p>
          <a:p>
            <a:pPr lvl="1"/>
            <a:r>
              <a:rPr lang="en-US" sz="2000" dirty="0"/>
              <a:t>i.e., stochastic perturbations to fall speed and cross-sectional area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(Spychalla and Kumjian 2025)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/>
              <a:t>These tell a consistent story:</a:t>
            </a:r>
          </a:p>
          <a:p>
            <a:pPr marL="457200" lvl="1" indent="0">
              <a:buNone/>
            </a:pPr>
            <a:r>
              <a:rPr lang="en-US" b="1" dirty="0"/>
              <a:t>This gargantuan pathway is hard for hailstones to find</a:t>
            </a:r>
          </a:p>
          <a:p>
            <a:pPr marL="457200" lvl="1" indent="0">
              <a:buNone/>
            </a:pPr>
            <a:r>
              <a:rPr lang="en-US" dirty="0"/>
              <a:t>It is extremely sensitive to non-predictable factors like small-scale flow details or tumbling</a:t>
            </a:r>
          </a:p>
          <a:p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4FEA1E-8EB9-38E7-555E-2E45F8241CAE}"/>
              </a:ext>
            </a:extLst>
          </p:cNvPr>
          <p:cNvSpPr txBox="1"/>
          <p:nvPr/>
        </p:nvSpPr>
        <p:spPr>
          <a:xfrm>
            <a:off x="11760472" y="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9897A9-75D7-E353-F1E2-6036E11B5FCE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46B4C1-A01C-BC91-B066-FC997696E338}"/>
              </a:ext>
            </a:extLst>
          </p:cNvPr>
          <p:cNvSpPr/>
          <p:nvPr/>
        </p:nvSpPr>
        <p:spPr>
          <a:xfrm>
            <a:off x="7599497" y="2003301"/>
            <a:ext cx="3347049" cy="333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F6147A-A912-8898-C910-AFC9FDF0B500}"/>
              </a:ext>
            </a:extLst>
          </p:cNvPr>
          <p:cNvSpPr txBox="1"/>
          <p:nvPr/>
        </p:nvSpPr>
        <p:spPr>
          <a:xfrm>
            <a:off x="7193428" y="1670568"/>
            <a:ext cx="39302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1000 stochastically tumbling hailstones shaded by final size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B4B13D-EFC7-2075-C8EA-A258DBFD1614}"/>
              </a:ext>
            </a:extLst>
          </p:cNvPr>
          <p:cNvSpPr txBox="1"/>
          <p:nvPr/>
        </p:nvSpPr>
        <p:spPr>
          <a:xfrm>
            <a:off x="8350820" y="6211669"/>
            <a:ext cx="38411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Vertical Velocity contoured (10 m s</a:t>
            </a:r>
            <a:r>
              <a:rPr lang="en-US" baseline="30000"/>
              <a:t>-1</a:t>
            </a:r>
            <a:r>
              <a:rPr lang="en-US"/>
              <a:t>)</a:t>
            </a:r>
          </a:p>
          <a:p>
            <a:r>
              <a:rPr lang="en-US"/>
              <a:t>Vertical Vorticity shaded (</a:t>
            </a:r>
            <a:r>
              <a:rPr lang="en-US" b="1">
                <a:solidFill>
                  <a:srgbClr val="C45260"/>
                </a:solidFill>
              </a:rPr>
              <a:t>+</a:t>
            </a:r>
            <a:r>
              <a:rPr lang="en-US"/>
              <a:t>/</a:t>
            </a:r>
            <a:r>
              <a:rPr lang="en-US" b="1">
                <a:solidFill>
                  <a:srgbClr val="578ABE"/>
                </a:solidFill>
              </a:rPr>
              <a:t>-</a:t>
            </a:r>
            <a:r>
              <a:rPr lang="en-US"/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5911A2-CF6C-AD4B-3ED4-E3C3185A999D}"/>
              </a:ext>
            </a:extLst>
          </p:cNvPr>
          <p:cNvSpPr/>
          <p:nvPr/>
        </p:nvSpPr>
        <p:spPr>
          <a:xfrm>
            <a:off x="163193" y="1725237"/>
            <a:ext cx="12037951" cy="51327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7F3AAE-2365-F0D4-432B-00AE40071FC4}"/>
              </a:ext>
            </a:extLst>
          </p:cNvPr>
          <p:cNvSpPr/>
          <p:nvPr/>
        </p:nvSpPr>
        <p:spPr>
          <a:xfrm>
            <a:off x="1497329" y="5315875"/>
            <a:ext cx="9197341" cy="132556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Predictability contains two questions: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Do the storm fields allow gargantuan hail-producing trajectories?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Will a hailstone by chance take that trajectory?</a:t>
            </a:r>
          </a:p>
        </p:txBody>
      </p:sp>
    </p:spTree>
    <p:extLst>
      <p:ext uri="{BB962C8B-B14F-4D97-AF65-F5344CB8AC3E}">
        <p14:creationId xmlns:p14="http://schemas.microsoft.com/office/powerpoint/2010/main" val="130453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19908-D123-D6D1-D0DB-31B0EF7DB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D731AC-6610-40DF-6E97-6098923A71BF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AC0F6F-CC91-52E1-6C1F-E1FEF275C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73" y="405580"/>
            <a:ext cx="2801270" cy="4409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5D0DB6-C08E-0807-C8B8-BFD0F8F28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958" y="4747430"/>
            <a:ext cx="2801270" cy="2068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6B1EA3-A10C-22A8-E702-B0E37903F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Methods</a:t>
            </a:r>
            <a:br>
              <a:rPr lang="en-US"/>
            </a:br>
            <a:r>
              <a:rPr lang="en-US" sz="3600">
                <a:solidFill>
                  <a:schemeClr val="bg1">
                    <a:lumMod val="50000"/>
                  </a:schemeClr>
                </a:solidFill>
              </a:rPr>
              <a:t>Simulation Details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045C8-006D-C148-BC41-012084F0C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05636" cy="4667250"/>
          </a:xfrm>
        </p:spPr>
        <p:txBody>
          <a:bodyPr>
            <a:normAutofit/>
          </a:bodyPr>
          <a:lstStyle/>
          <a:p>
            <a:r>
              <a:rPr lang="en-US" sz="2400" dirty="0"/>
              <a:t>CM1 simulation: (Bryan and Fritsch 2002)</a:t>
            </a:r>
          </a:p>
          <a:p>
            <a:pPr lvl="1"/>
            <a:r>
              <a:rPr lang="en-US" sz="2000" dirty="0" err="1"/>
              <a:t>Δx</a:t>
            </a:r>
            <a:r>
              <a:rPr lang="en-US" sz="2000" dirty="0"/>
              <a:t> = </a:t>
            </a:r>
            <a:r>
              <a:rPr lang="el-GR" sz="2000" dirty="0"/>
              <a:t>Δ</a:t>
            </a:r>
            <a:r>
              <a:rPr lang="en-US" sz="2000" dirty="0"/>
              <a:t>y = 250 m, </a:t>
            </a:r>
            <a:r>
              <a:rPr lang="el-GR" sz="2000" dirty="0"/>
              <a:t>Δ</a:t>
            </a:r>
            <a:r>
              <a:rPr lang="en-US" sz="2000" dirty="0"/>
              <a:t>z = 125 m</a:t>
            </a:r>
          </a:p>
          <a:p>
            <a:pPr lvl="1"/>
            <a:r>
              <a:rPr lang="en-US" sz="2000" dirty="0"/>
              <a:t>NSSL 2-moment microphysics</a:t>
            </a:r>
          </a:p>
          <a:p>
            <a:pPr lvl="1"/>
            <a:r>
              <a:rPr lang="en-US" sz="2000" b="1" dirty="0"/>
              <a:t>Output </a:t>
            </a:r>
            <a:r>
              <a:rPr lang="el-GR" sz="2000" b="1" dirty="0"/>
              <a:t>Δ</a:t>
            </a:r>
            <a:r>
              <a:rPr lang="en-US" sz="2000" b="1" dirty="0"/>
              <a:t>t = 5 s</a:t>
            </a:r>
          </a:p>
          <a:p>
            <a:pPr lvl="1"/>
            <a:r>
              <a:rPr lang="en-US" sz="2000" dirty="0"/>
              <a:t>Modified Weisman-Klemp sounding </a:t>
            </a:r>
          </a:p>
          <a:p>
            <a:pPr lvl="1"/>
            <a:r>
              <a:rPr lang="en-US" sz="2000" dirty="0"/>
              <a:t>Quarter-circle hodograph</a:t>
            </a:r>
          </a:p>
          <a:p>
            <a:r>
              <a:rPr lang="en-US" sz="2400" dirty="0"/>
              <a:t>Hail model from Spychalla and Kumjian (2025)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D4611F-C228-8592-A111-9BBB87479708}"/>
              </a:ext>
            </a:extLst>
          </p:cNvPr>
          <p:cNvSpPr txBox="1"/>
          <p:nvPr/>
        </p:nvSpPr>
        <p:spPr>
          <a:xfrm>
            <a:off x="11883902" y="-420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907C8F-9BAB-6656-699E-FD4677A9F764}"/>
              </a:ext>
            </a:extLst>
          </p:cNvPr>
          <p:cNvSpPr txBox="1"/>
          <p:nvPr/>
        </p:nvSpPr>
        <p:spPr>
          <a:xfrm>
            <a:off x="9594751" y="5664686"/>
            <a:ext cx="246580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Shear</a:t>
            </a:r>
            <a:r>
              <a:rPr lang="en-US" baseline="-25000"/>
              <a:t>0-1 km </a:t>
            </a:r>
            <a:r>
              <a:rPr lang="en-US"/>
              <a:t>=    6.3 m s</a:t>
            </a:r>
            <a:r>
              <a:rPr lang="en-US" baseline="30000"/>
              <a:t>-1</a:t>
            </a:r>
          </a:p>
          <a:p>
            <a:r>
              <a:rPr lang="en-US"/>
              <a:t>Shear</a:t>
            </a:r>
            <a:r>
              <a:rPr lang="en-US" baseline="-25000"/>
              <a:t>0-6 km </a:t>
            </a:r>
            <a:r>
              <a:rPr lang="en-US"/>
              <a:t>= 34.9 m s</a:t>
            </a:r>
            <a:r>
              <a:rPr lang="en-US" baseline="30000"/>
              <a:t>-1</a:t>
            </a:r>
          </a:p>
          <a:p>
            <a:r>
              <a:rPr lang="en-US"/>
              <a:t>SRH</a:t>
            </a:r>
            <a:r>
              <a:rPr lang="en-US" baseline="-25000"/>
              <a:t>0-1 km      </a:t>
            </a:r>
            <a:r>
              <a:rPr lang="en-US"/>
              <a:t>=     81 m</a:t>
            </a:r>
            <a:r>
              <a:rPr lang="en-US" baseline="30000"/>
              <a:t>2 </a:t>
            </a:r>
            <a:r>
              <a:rPr lang="en-US"/>
              <a:t>s</a:t>
            </a:r>
            <a:r>
              <a:rPr lang="en-US" baseline="30000"/>
              <a:t>-2</a:t>
            </a:r>
          </a:p>
          <a:p>
            <a:r>
              <a:rPr lang="en-US"/>
              <a:t>SRH</a:t>
            </a:r>
            <a:r>
              <a:rPr lang="en-US" baseline="-25000"/>
              <a:t>0-3 km      </a:t>
            </a:r>
            <a:r>
              <a:rPr lang="en-US"/>
              <a:t>=  133 m</a:t>
            </a:r>
            <a:r>
              <a:rPr lang="en-US" baseline="30000"/>
              <a:t>2 </a:t>
            </a:r>
            <a:r>
              <a:rPr lang="en-US"/>
              <a:t>s</a:t>
            </a:r>
            <a:r>
              <a:rPr lang="en-US" baseline="30000"/>
              <a:t>-2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3A1804-DDAF-76B5-36FB-9BA7702D3E5C}"/>
              </a:ext>
            </a:extLst>
          </p:cNvPr>
          <p:cNvSpPr txBox="1"/>
          <p:nvPr/>
        </p:nvSpPr>
        <p:spPr>
          <a:xfrm>
            <a:off x="9736701" y="895300"/>
            <a:ext cx="2181902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/>
              <a:t>     CAPE = 2990 J kg</a:t>
            </a:r>
            <a:r>
              <a:rPr lang="en-US" baseline="30000"/>
              <a:t>-1</a:t>
            </a:r>
            <a:endParaRPr lang="en-US"/>
          </a:p>
          <a:p>
            <a:r>
              <a:rPr lang="en-US"/>
              <a:t>         CIN =    -70 J kg</a:t>
            </a:r>
            <a:r>
              <a:rPr lang="en-US" baseline="30000"/>
              <a:t>-1</a:t>
            </a:r>
            <a:endParaRPr lang="en-US"/>
          </a:p>
          <a:p>
            <a:r>
              <a:rPr lang="en-US"/>
              <a:t>         LCL =    1.0 km</a:t>
            </a:r>
          </a:p>
          <a:p>
            <a:r>
              <a:rPr lang="en-US"/>
              <a:t>         LFC =    2.0 km</a:t>
            </a:r>
          </a:p>
          <a:p>
            <a:r>
              <a:rPr lang="en-US"/>
              <a:t>   z( 0˚C) =    3.8 km</a:t>
            </a:r>
          </a:p>
          <a:p>
            <a:r>
              <a:rPr lang="en-US"/>
              <a:t>z(-40˚C) =    9.1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6B5817-4631-23E7-4F16-8191D7D221BA}"/>
              </a:ext>
            </a:extLst>
          </p:cNvPr>
          <p:cNvSpPr txBox="1"/>
          <p:nvPr/>
        </p:nvSpPr>
        <p:spPr>
          <a:xfrm>
            <a:off x="7997037" y="5674125"/>
            <a:ext cx="719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7EA7F0"/>
                </a:solidFill>
              </a:rPr>
              <a:t>0-1 km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3F1DB2-6BBF-FE9F-7883-73A8FFF8E7C9}"/>
              </a:ext>
            </a:extLst>
          </p:cNvPr>
          <p:cNvSpPr txBox="1"/>
          <p:nvPr/>
        </p:nvSpPr>
        <p:spPr>
          <a:xfrm>
            <a:off x="8427540" y="5152047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08080"/>
                </a:solidFill>
              </a:rPr>
              <a:t>1-3 km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85E589-03BF-C3AF-C156-B853BDBC8C14}"/>
              </a:ext>
            </a:extLst>
          </p:cNvPr>
          <p:cNvSpPr txBox="1"/>
          <p:nvPr/>
        </p:nvSpPr>
        <p:spPr>
          <a:xfrm>
            <a:off x="9158830" y="5152047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B22222"/>
                </a:solidFill>
              </a:rPr>
              <a:t>3-6 km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99692D-FFA5-E335-2AE0-B7460ED86FE3}"/>
              </a:ext>
            </a:extLst>
          </p:cNvPr>
          <p:cNvSpPr txBox="1"/>
          <p:nvPr/>
        </p:nvSpPr>
        <p:spPr>
          <a:xfrm>
            <a:off x="10117228" y="3128864"/>
            <a:ext cx="20001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CM1 simulation environment producing two long-lived supercells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EEF7EF-4D51-3EEC-29A6-55BEBFBBA05E}"/>
              </a:ext>
            </a:extLst>
          </p:cNvPr>
          <p:cNvSpPr txBox="1"/>
          <p:nvPr/>
        </p:nvSpPr>
        <p:spPr>
          <a:xfrm>
            <a:off x="737467" y="4535333"/>
            <a:ext cx="6505636" cy="218521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We’ll zoom in on three hail trajectories: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Classic hail pathway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Alternative large hail trajectory</a:t>
            </a:r>
          </a:p>
          <a:p>
            <a:pPr lvl="1"/>
            <a:r>
              <a:rPr lang="en-US" sz="2000" dirty="0"/>
              <a:t>(showing the importance of updraft evolution)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Gargantuan-producing hail trajectory</a:t>
            </a:r>
          </a:p>
          <a:p>
            <a:pPr lvl="1"/>
            <a:r>
              <a:rPr lang="en-US" sz="2000" dirty="0"/>
              <a:t>(and why they’re so rare)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09000B-444E-B627-0AAD-95DDE728C364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</p:spTree>
    <p:extLst>
      <p:ext uri="{BB962C8B-B14F-4D97-AF65-F5344CB8AC3E}">
        <p14:creationId xmlns:p14="http://schemas.microsoft.com/office/powerpoint/2010/main" val="123735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A97F6-691E-CD6B-09C3-5F6814110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D47FC5C-5253-6754-E5BD-CCF3C2FC5E04}"/>
              </a:ext>
            </a:extLst>
          </p:cNvPr>
          <p:cNvSpPr/>
          <p:nvPr/>
        </p:nvSpPr>
        <p:spPr>
          <a:xfrm>
            <a:off x="273738" y="174176"/>
            <a:ext cx="4292438" cy="108385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FFD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460F32-65B7-B6F0-2692-2ACE464807C5}"/>
              </a:ext>
            </a:extLst>
          </p:cNvPr>
          <p:cNvSpPr txBox="1"/>
          <p:nvPr/>
        </p:nvSpPr>
        <p:spPr>
          <a:xfrm>
            <a:off x="832574" y="3912084"/>
            <a:ext cx="755313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One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Two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663399"/>
                </a:solidFill>
              </a:rPr>
              <a:t>Gargantuan hail trajectory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/>
              <a:t>Highly</a:t>
            </a:r>
            <a:r>
              <a:rPr lang="en-US" sz="2000" dirty="0"/>
              <a:t> sensitive, subject to unpredictable factors like tumbling or flow details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5CD638-1E6C-E968-8097-187DCDA71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   Summary</a:t>
            </a:r>
            <a:br>
              <a:rPr lang="en-US"/>
            </a:b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7A921E-3DF0-6284-A493-408DB924DF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75"/>
          <a:stretch>
            <a:fillRect/>
          </a:stretch>
        </p:blipFill>
        <p:spPr>
          <a:xfrm>
            <a:off x="8872382" y="3707113"/>
            <a:ext cx="3200400" cy="3091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F03CBB-CF58-6C13-B892-BBBA791A58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567"/>
          <a:stretch>
            <a:fillRect/>
          </a:stretch>
        </p:blipFill>
        <p:spPr>
          <a:xfrm>
            <a:off x="5671982" y="504547"/>
            <a:ext cx="3200400" cy="309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2FA3BE-E0D8-5817-339F-2CD116F0C4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280"/>
          <a:stretch>
            <a:fillRect/>
          </a:stretch>
        </p:blipFill>
        <p:spPr>
          <a:xfrm>
            <a:off x="8872382" y="528207"/>
            <a:ext cx="3200400" cy="30749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6C4CCC-4B0E-0390-F800-33879629978A}"/>
              </a:ext>
            </a:extLst>
          </p:cNvPr>
          <p:cNvSpPr txBox="1"/>
          <p:nvPr/>
        </p:nvSpPr>
        <p:spPr>
          <a:xfrm>
            <a:off x="9565812" y="178269"/>
            <a:ext cx="226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Classic Hail Pathway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A3A375-82CF-D885-3418-6EF77F6D1BE8}"/>
              </a:ext>
            </a:extLst>
          </p:cNvPr>
          <p:cNvSpPr txBox="1"/>
          <p:nvPr/>
        </p:nvSpPr>
        <p:spPr>
          <a:xfrm>
            <a:off x="6194927" y="174176"/>
            <a:ext cx="263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Secondary Hail Pathway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21394-28D6-7336-783E-5BE004AB1FA2}"/>
              </a:ext>
            </a:extLst>
          </p:cNvPr>
          <p:cNvSpPr txBox="1"/>
          <p:nvPr/>
        </p:nvSpPr>
        <p:spPr>
          <a:xfrm>
            <a:off x="9350657" y="3362661"/>
            <a:ext cx="26944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Gargantuan Hail Pathway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9693C8-93F4-0093-9A0C-B8BAF96863BA}"/>
              </a:ext>
            </a:extLst>
          </p:cNvPr>
          <p:cNvSpPr txBox="1"/>
          <p:nvPr/>
        </p:nvSpPr>
        <p:spPr>
          <a:xfrm>
            <a:off x="11760472" y="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5ECC5-8112-D382-3F0E-7E6F2CA85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219"/>
            <a:ext cx="5446116" cy="2358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We’ve examined three pathways for       the growth of hail: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>
                <a:solidFill>
                  <a:srgbClr val="A50021"/>
                </a:solidFill>
              </a:rPr>
              <a:t>Primary hail growth trajectory</a:t>
            </a:r>
          </a:p>
          <a:p>
            <a:pPr lvl="1"/>
            <a:r>
              <a:rPr lang="en-US" sz="2000"/>
              <a:t>Likely produces the majority of hail</a:t>
            </a:r>
          </a:p>
          <a:p>
            <a:pPr lvl="1"/>
            <a:r>
              <a:rPr lang="en-US" sz="2000"/>
              <a:t>But not necessarily the largest hail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>
                <a:solidFill>
                  <a:schemeClr val="tx2">
                    <a:lumMod val="75000"/>
                    <a:lumOff val="25000"/>
                  </a:schemeClr>
                </a:solidFill>
              </a:rPr>
              <a:t>Secondary hail growth trajectories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24A248-CFAE-5798-FA06-23DC0885521A}"/>
              </a:ext>
            </a:extLst>
          </p:cNvPr>
          <p:cNvSpPr txBox="1"/>
          <p:nvPr/>
        </p:nvSpPr>
        <p:spPr>
          <a:xfrm>
            <a:off x="119218" y="6447456"/>
            <a:ext cx="205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lks5850@psu.edu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198FE3-29EB-EF37-5383-98EC75B396E4}"/>
              </a:ext>
            </a:extLst>
          </p:cNvPr>
          <p:cNvSpPr txBox="1"/>
          <p:nvPr/>
        </p:nvSpPr>
        <p:spPr>
          <a:xfrm>
            <a:off x="832574" y="3629392"/>
            <a:ext cx="67457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Less common, but potentially large-hail producing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/>
              <a:t>In this case, very related to quickly evolving flow features</a:t>
            </a:r>
          </a:p>
        </p:txBody>
      </p:sp>
    </p:spTree>
    <p:extLst>
      <p:ext uri="{BB962C8B-B14F-4D97-AF65-F5344CB8AC3E}">
        <p14:creationId xmlns:p14="http://schemas.microsoft.com/office/powerpoint/2010/main" val="400529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4" grpId="0"/>
      <p:bldP spid="6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36905-25A4-D9B2-FB22-A170517AB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321E76F-34E9-7D53-F203-CA38EB2A10B6}"/>
              </a:ext>
            </a:extLst>
          </p:cNvPr>
          <p:cNvSpPr/>
          <p:nvPr/>
        </p:nvSpPr>
        <p:spPr>
          <a:xfrm>
            <a:off x="273738" y="174176"/>
            <a:ext cx="4292438" cy="108385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FFD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0E1501-7D12-E158-DD9F-EC5221EB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 Takeaways</a:t>
            </a:r>
            <a:br>
              <a:rPr lang="en-US" b="1"/>
            </a:b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07707-E6E1-FB27-F5BB-428AAC397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6870"/>
            <a:ext cx="4764684" cy="2993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Implications of multiple hail pathways: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Observed hail may come from a variety of potential pathways </a:t>
            </a:r>
            <a:r>
              <a:rPr lang="en-US" sz="2400" dirty="0"/>
              <a:t>(like the </a:t>
            </a:r>
            <a:r>
              <a:rPr lang="en-US" sz="2400" b="1" dirty="0">
                <a:solidFill>
                  <a:srgbClr val="A50021"/>
                </a:solidFill>
              </a:rPr>
              <a:t>classic </a:t>
            </a:r>
            <a:r>
              <a:rPr lang="en-US" sz="2400" dirty="0"/>
              <a:t>or</a:t>
            </a:r>
            <a:r>
              <a:rPr lang="en-US" sz="2400" b="1" dirty="0">
                <a:solidFill>
                  <a:srgbClr val="A50021"/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secondary</a:t>
            </a:r>
            <a:r>
              <a:rPr lang="en-US" sz="2400" b="1" dirty="0">
                <a:solidFill>
                  <a:srgbClr val="A50021"/>
                </a:solidFill>
              </a:rPr>
              <a:t> </a:t>
            </a:r>
            <a:r>
              <a:rPr lang="en-US" sz="2400" dirty="0"/>
              <a:t>hail pathways)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22A64-B009-33AD-5DBA-E54979B4FB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75"/>
          <a:stretch>
            <a:fillRect/>
          </a:stretch>
        </p:blipFill>
        <p:spPr>
          <a:xfrm>
            <a:off x="8872382" y="3707113"/>
            <a:ext cx="3200400" cy="3091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2B953F-0BE6-2A52-643E-69FD539638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567"/>
          <a:stretch>
            <a:fillRect/>
          </a:stretch>
        </p:blipFill>
        <p:spPr>
          <a:xfrm>
            <a:off x="5671982" y="504547"/>
            <a:ext cx="3200400" cy="309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25F1AB-34C3-9A13-F05C-D03F297365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280"/>
          <a:stretch>
            <a:fillRect/>
          </a:stretch>
        </p:blipFill>
        <p:spPr>
          <a:xfrm>
            <a:off x="8872382" y="528207"/>
            <a:ext cx="3200400" cy="30749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7CC42E-F7F4-30AD-7B7B-D1B66A449248}"/>
              </a:ext>
            </a:extLst>
          </p:cNvPr>
          <p:cNvSpPr txBox="1"/>
          <p:nvPr/>
        </p:nvSpPr>
        <p:spPr>
          <a:xfrm>
            <a:off x="9565812" y="178269"/>
            <a:ext cx="226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Classic Hail Pathway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E2419-3870-766C-9424-2AB19377CF93}"/>
              </a:ext>
            </a:extLst>
          </p:cNvPr>
          <p:cNvSpPr txBox="1"/>
          <p:nvPr/>
        </p:nvSpPr>
        <p:spPr>
          <a:xfrm>
            <a:off x="6194927" y="174176"/>
            <a:ext cx="263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Secondary Hail Pathway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B4C986-B960-3F7A-2D3E-66ABDE4E61A6}"/>
              </a:ext>
            </a:extLst>
          </p:cNvPr>
          <p:cNvSpPr txBox="1"/>
          <p:nvPr/>
        </p:nvSpPr>
        <p:spPr>
          <a:xfrm>
            <a:off x="11760472" y="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8B7475-850A-62C3-C828-3BF0CD0E5C7C}"/>
              </a:ext>
            </a:extLst>
          </p:cNvPr>
          <p:cNvSpPr txBox="1"/>
          <p:nvPr/>
        </p:nvSpPr>
        <p:spPr>
          <a:xfrm>
            <a:off x="9350657" y="3362661"/>
            <a:ext cx="26944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Gargantuan Hail Pathway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0798B4B-1A5D-CD67-47D6-1AD121A3292E}"/>
              </a:ext>
            </a:extLst>
          </p:cNvPr>
          <p:cNvSpPr txBox="1">
            <a:spLocks/>
          </p:cNvSpPr>
          <p:nvPr/>
        </p:nvSpPr>
        <p:spPr>
          <a:xfrm>
            <a:off x="838200" y="3572049"/>
            <a:ext cx="8167653" cy="2999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000" dirty="0"/>
              <a:t>Future work could be done to explore environmental predictors                  and observational indicators of secondary pathways</a:t>
            </a:r>
            <a:endParaRPr lang="en-US" sz="2000" b="1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Storm updrafts are variable</a:t>
            </a:r>
          </a:p>
          <a:p>
            <a:pPr marL="457200" lvl="1" indent="0">
              <a:buNone/>
            </a:pPr>
            <a:r>
              <a:rPr lang="en-US" sz="2000" dirty="0"/>
              <a:t>Studying this variability could help us better understand hail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The largest hailstone in a storm may come from </a:t>
            </a:r>
            <a:r>
              <a:rPr lang="en-US" sz="2400" b="1" dirty="0">
                <a:solidFill>
                  <a:srgbClr val="663398"/>
                </a:solidFill>
              </a:rPr>
              <a:t>unpredictable pathways</a:t>
            </a:r>
          </a:p>
          <a:p>
            <a:pPr marL="457200" lvl="1" indent="0">
              <a:buNone/>
            </a:pPr>
            <a:r>
              <a:rPr lang="en-US" sz="2000" dirty="0"/>
              <a:t>Sobering idea, but suggests the need to move away from a “maximum hail size” framework to other hail severity metrics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5F642B-BA75-1E82-3A51-FEB771FC4772}"/>
              </a:ext>
            </a:extLst>
          </p:cNvPr>
          <p:cNvSpPr txBox="1"/>
          <p:nvPr/>
        </p:nvSpPr>
        <p:spPr>
          <a:xfrm>
            <a:off x="119218" y="6447456"/>
            <a:ext cx="205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lks5850@psu.edu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77D30E-A01F-17EC-A739-8D09A327B41E}"/>
              </a:ext>
            </a:extLst>
          </p:cNvPr>
          <p:cNvSpPr/>
          <p:nvPr/>
        </p:nvSpPr>
        <p:spPr>
          <a:xfrm>
            <a:off x="513322" y="3465544"/>
            <a:ext cx="780444" cy="69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EDE42-7FBE-2500-23AE-5C7DB6178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7153E-0E95-3B9B-7592-920597E20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9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83697-30DD-E547-66A4-4BEC5E04D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3A8752-3CD7-2D0E-6882-04A61087C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71600"/>
            <a:ext cx="5760720" cy="53256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CB0A7A-7517-E83A-4EE8-699861721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Summary:</a:t>
            </a:r>
            <a:br>
              <a:rPr lang="en-US"/>
            </a:br>
            <a:r>
              <a:rPr lang="en-US" sz="3600"/>
              <a:t>Classic Trajectory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6E8BD-44F6-38B0-74DA-A189B3F112A9}"/>
              </a:ext>
            </a:extLst>
          </p:cNvPr>
          <p:cNvSpPr txBox="1"/>
          <p:nvPr/>
        </p:nvSpPr>
        <p:spPr>
          <a:xfrm>
            <a:off x="8223776" y="252881"/>
            <a:ext cx="312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Size and Location Time Series</a:t>
            </a:r>
          </a:p>
        </p:txBody>
      </p:sp>
      <p:pic>
        <p:nvPicPr>
          <p:cNvPr id="11" name="Picture 10" descr="A graph of a graph of a car&#10;&#10;AI-generated content may be incorrect.">
            <a:extLst>
              <a:ext uri="{FF2B5EF4-FFF2-40B4-BE49-F238E27FC236}">
                <a16:creationId xmlns:a16="http://schemas.microsoft.com/office/drawing/2014/main" id="{F15AB0A0-2C44-3CB0-B5EC-0707CF86C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60" y="640080"/>
            <a:ext cx="4114800" cy="611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40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FB56D-05FE-4525-FC63-687E96765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06899C-5ECE-36F2-5082-29A4161B4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71600"/>
            <a:ext cx="5760720" cy="53256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E65E14-2C2E-3E55-C7AE-232EB4E2D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Summary:</a:t>
            </a:r>
            <a:br>
              <a:rPr lang="en-US"/>
            </a:br>
            <a:r>
              <a:rPr lang="en-US" sz="3600"/>
              <a:t>West-Flank Trajectory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02C79F-B160-AC85-B25B-F7614D7A8358}"/>
              </a:ext>
            </a:extLst>
          </p:cNvPr>
          <p:cNvSpPr txBox="1"/>
          <p:nvPr/>
        </p:nvSpPr>
        <p:spPr>
          <a:xfrm>
            <a:off x="8223776" y="252881"/>
            <a:ext cx="312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Size and Location Time Series</a:t>
            </a:r>
          </a:p>
        </p:txBody>
      </p:sp>
      <p:pic>
        <p:nvPicPr>
          <p:cNvPr id="4" name="Picture 3" descr="A graph of a graph of a car&#10;&#10;AI-generated content may be incorrect.">
            <a:extLst>
              <a:ext uri="{FF2B5EF4-FFF2-40B4-BE49-F238E27FC236}">
                <a16:creationId xmlns:a16="http://schemas.microsoft.com/office/drawing/2014/main" id="{5826017E-AE4D-EE7C-D520-E3CCB66A6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60" y="640080"/>
            <a:ext cx="4114800" cy="611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81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20A98-4FDB-9319-1D3A-445C917F3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02ED43-A522-47BB-5A48-BCEE4EA8C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71600"/>
            <a:ext cx="5764546" cy="5329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1C976A-FC4E-1A25-2EFB-109CD41DF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Summary:</a:t>
            </a:r>
            <a:br>
              <a:rPr lang="en-US"/>
            </a:br>
            <a:r>
              <a:rPr lang="en-US" sz="3600"/>
              <a:t>Gargantuan Trajectory</a:t>
            </a:r>
            <a:endParaRPr lang="en-US"/>
          </a:p>
        </p:txBody>
      </p:sp>
      <p:pic>
        <p:nvPicPr>
          <p:cNvPr id="6" name="Picture 5" descr="A graph of a graph of a car&#10;&#10;AI-generated content may be incorrect.">
            <a:extLst>
              <a:ext uri="{FF2B5EF4-FFF2-40B4-BE49-F238E27FC236}">
                <a16:creationId xmlns:a16="http://schemas.microsoft.com/office/drawing/2014/main" id="{6E6E4684-B43B-D497-2CE0-54300BB58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60" y="640080"/>
            <a:ext cx="4114643" cy="61152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325192-339D-17B9-DA59-04C2B352F956}"/>
              </a:ext>
            </a:extLst>
          </p:cNvPr>
          <p:cNvSpPr txBox="1"/>
          <p:nvPr/>
        </p:nvSpPr>
        <p:spPr>
          <a:xfrm>
            <a:off x="8223776" y="252881"/>
            <a:ext cx="312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Size and Location Time Series</a:t>
            </a:r>
          </a:p>
        </p:txBody>
      </p:sp>
    </p:spTree>
    <p:extLst>
      <p:ext uri="{BB962C8B-B14F-4D97-AF65-F5344CB8AC3E}">
        <p14:creationId xmlns:p14="http://schemas.microsoft.com/office/powerpoint/2010/main" val="3485779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43C0B2-E905-2015-6D4D-E33264719BF3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rgbClr val="A50021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26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5BBAC-4A34-649C-3F1F-AEDF4A827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Trajectory 1: The classic hail pathway</a:t>
            </a:r>
            <a:br>
              <a:rPr lang="en-US"/>
            </a:br>
            <a:r>
              <a:rPr lang="en-US" sz="3600">
                <a:solidFill>
                  <a:srgbClr val="A50021"/>
                </a:solidFill>
              </a:rPr>
              <a:t>Browning and Foote (1967)</a:t>
            </a:r>
            <a:endParaRPr lang="en-US">
              <a:solidFill>
                <a:srgbClr val="A5002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AD7E2F-5097-7EA4-BE17-9064415EC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38316" cy="4667250"/>
          </a:xfrm>
        </p:spPr>
        <p:txBody>
          <a:bodyPr>
            <a:normAutofit/>
          </a:bodyPr>
          <a:lstStyle/>
          <a:p>
            <a:r>
              <a:rPr lang="en-US" sz="2400"/>
              <a:t>Browning and Foote (1967) proposed a typical path for hailstones growing in [right moving] supercells: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5CAEF2-9403-B8DE-B566-508BCF5C28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823" r="1628"/>
          <a:stretch>
            <a:fillRect/>
          </a:stretch>
        </p:blipFill>
        <p:spPr>
          <a:xfrm>
            <a:off x="10972800" y="2264569"/>
            <a:ext cx="1002158" cy="3474720"/>
          </a:xfrm>
          <a:prstGeom prst="rect">
            <a:avLst/>
          </a:prstGeom>
        </p:spPr>
      </p:pic>
      <p:pic>
        <p:nvPicPr>
          <p:cNvPr id="9" name="Picture 8" descr="A map of a bird&#10;&#10;AI-generated content may be incorrect.">
            <a:extLst>
              <a:ext uri="{FF2B5EF4-FFF2-40B4-BE49-F238E27FC236}">
                <a16:creationId xmlns:a16="http://schemas.microsoft.com/office/drawing/2014/main" id="{A1294A3C-99E7-0CEA-980F-546A0DA7D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2057400"/>
            <a:ext cx="3970852" cy="411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B38B3D-CC3A-710D-4247-E2BFBD5A97C3}"/>
              </a:ext>
            </a:extLst>
          </p:cNvPr>
          <p:cNvSpPr txBox="1"/>
          <p:nvPr/>
        </p:nvSpPr>
        <p:spPr>
          <a:xfrm>
            <a:off x="6717102" y="1702970"/>
            <a:ext cx="510683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Plan view of a supercell updraft at z = 6 km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B64328-6092-2391-AD52-CB7EA2BC156A}"/>
              </a:ext>
            </a:extLst>
          </p:cNvPr>
          <p:cNvSpPr txBox="1"/>
          <p:nvPr/>
        </p:nvSpPr>
        <p:spPr>
          <a:xfrm>
            <a:off x="8350820" y="6211669"/>
            <a:ext cx="38411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Vertical Velocity contoured (10 m s</a:t>
            </a:r>
            <a:r>
              <a:rPr lang="en-US" baseline="30000"/>
              <a:t>-1</a:t>
            </a:r>
            <a:r>
              <a:rPr lang="en-US"/>
              <a:t>)</a:t>
            </a:r>
          </a:p>
          <a:p>
            <a:r>
              <a:rPr lang="en-US"/>
              <a:t>Vertical Vorticity shaded (</a:t>
            </a:r>
            <a:r>
              <a:rPr lang="en-US" b="1">
                <a:solidFill>
                  <a:srgbClr val="C45260"/>
                </a:solidFill>
              </a:rPr>
              <a:t>+</a:t>
            </a:r>
            <a:r>
              <a:rPr lang="en-US"/>
              <a:t>/</a:t>
            </a:r>
            <a:r>
              <a:rPr lang="en-US" b="1">
                <a:solidFill>
                  <a:srgbClr val="578ABE"/>
                </a:solidFill>
              </a:rPr>
              <a:t>-</a:t>
            </a:r>
            <a:r>
              <a:rPr lang="en-US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69B7EE-5FED-B384-18BD-C74657FF2E73}"/>
              </a:ext>
            </a:extLst>
          </p:cNvPr>
          <p:cNvSpPr txBox="1"/>
          <p:nvPr/>
        </p:nvSpPr>
        <p:spPr>
          <a:xfrm>
            <a:off x="11883902" y="-420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E47C5A-A906-39D3-4B98-7311A6D4CB27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</p:spTree>
    <p:extLst>
      <p:ext uri="{BB962C8B-B14F-4D97-AF65-F5344CB8AC3E}">
        <p14:creationId xmlns:p14="http://schemas.microsoft.com/office/powerpoint/2010/main" val="2168417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7A69A-F3A6-E283-D76C-5E71DA55B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F7AAAFD-0F95-A176-1924-6AA68681F8F4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rgbClr val="A50021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26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04B04A-5333-777C-A027-A37D31D2D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1: The classic hail pathway</a:t>
            </a:r>
            <a:br>
              <a:rPr lang="en-US"/>
            </a:br>
            <a:r>
              <a:rPr lang="en-US" sz="3600">
                <a:solidFill>
                  <a:srgbClr val="A50021"/>
                </a:solidFill>
              </a:rPr>
              <a:t>Browning and Foote (1967)</a:t>
            </a:r>
            <a:endParaRPr lang="en-US">
              <a:solidFill>
                <a:srgbClr val="A50021"/>
              </a:solidFill>
            </a:endParaRPr>
          </a:p>
        </p:txBody>
      </p:sp>
      <p:pic>
        <p:nvPicPr>
          <p:cNvPr id="4" name="Picture 3" descr="A map of a bird&#10;&#10;AI-generated content may be incorrect.">
            <a:extLst>
              <a:ext uri="{FF2B5EF4-FFF2-40B4-BE49-F238E27FC236}">
                <a16:creationId xmlns:a16="http://schemas.microsoft.com/office/drawing/2014/main" id="{E87913C6-91BE-2205-B827-F1C073707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2057400"/>
            <a:ext cx="3970853" cy="41148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E7DA8A-4C12-1EA4-8CF8-5F5A7847B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760623" cy="4667250"/>
          </a:xfrm>
        </p:spPr>
        <p:txBody>
          <a:bodyPr>
            <a:normAutofit/>
          </a:bodyPr>
          <a:lstStyle/>
          <a:p>
            <a:r>
              <a:rPr lang="en-US" sz="2400"/>
              <a:t>Browning and Foote (1967) proposed a typical path for hailstones growing in [right moving] supercells:</a:t>
            </a:r>
          </a:p>
          <a:p>
            <a:pPr lvl="1"/>
            <a:r>
              <a:rPr lang="en-US" sz="2000"/>
              <a:t>Hail embryos originate from a broad </a:t>
            </a:r>
            <a:r>
              <a:rPr lang="en-US" sz="2000" b="1">
                <a:solidFill>
                  <a:srgbClr val="A50021"/>
                </a:solidFill>
              </a:rPr>
              <a:t>“embryo curtain”</a:t>
            </a:r>
            <a:r>
              <a:rPr lang="en-US" sz="2000">
                <a:solidFill>
                  <a:srgbClr val="A50021"/>
                </a:solidFill>
              </a:rPr>
              <a:t> </a:t>
            </a:r>
            <a:r>
              <a:rPr lang="en-US" sz="2000"/>
              <a:t>south of the main updraft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4E369B-824A-0CE7-C9F6-1E8CA5F007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823" r="1628"/>
          <a:stretch>
            <a:fillRect/>
          </a:stretch>
        </p:blipFill>
        <p:spPr>
          <a:xfrm>
            <a:off x="10972800" y="2267712"/>
            <a:ext cx="1002158" cy="3474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6A341D-644A-B972-7905-D4341E8993EF}"/>
              </a:ext>
            </a:extLst>
          </p:cNvPr>
          <p:cNvSpPr txBox="1"/>
          <p:nvPr/>
        </p:nvSpPr>
        <p:spPr>
          <a:xfrm>
            <a:off x="8350820" y="6211669"/>
            <a:ext cx="38411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Vertical Velocity contoured (10 m s</a:t>
            </a:r>
            <a:r>
              <a:rPr lang="en-US" baseline="30000"/>
              <a:t>-1</a:t>
            </a:r>
            <a:r>
              <a:rPr lang="en-US"/>
              <a:t>)</a:t>
            </a:r>
          </a:p>
          <a:p>
            <a:r>
              <a:rPr lang="en-US"/>
              <a:t>Vertical Vorticity shaded (</a:t>
            </a:r>
            <a:r>
              <a:rPr lang="en-US" b="1">
                <a:solidFill>
                  <a:srgbClr val="C45260"/>
                </a:solidFill>
              </a:rPr>
              <a:t>+</a:t>
            </a:r>
            <a:r>
              <a:rPr lang="en-US"/>
              <a:t>/</a:t>
            </a:r>
            <a:r>
              <a:rPr lang="en-US" b="1">
                <a:solidFill>
                  <a:srgbClr val="578ABE"/>
                </a:solidFill>
              </a:rPr>
              <a:t>-</a:t>
            </a:r>
            <a:r>
              <a:rPr lang="en-US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7F6B0F-F321-303D-A0D7-D44810257065}"/>
              </a:ext>
            </a:extLst>
          </p:cNvPr>
          <p:cNvSpPr txBox="1"/>
          <p:nvPr/>
        </p:nvSpPr>
        <p:spPr>
          <a:xfrm>
            <a:off x="11883902" y="-420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50855E-1F86-76C3-03F5-5BF81832E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95" y="3646433"/>
            <a:ext cx="3587710" cy="319758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C9B84E7-E796-808A-F4DE-C0FEC0515396}"/>
              </a:ext>
            </a:extLst>
          </p:cNvPr>
          <p:cNvSpPr/>
          <p:nvPr/>
        </p:nvSpPr>
        <p:spPr>
          <a:xfrm>
            <a:off x="957913" y="5353096"/>
            <a:ext cx="2048222" cy="1326118"/>
          </a:xfrm>
          <a:prstGeom prst="ellipse">
            <a:avLst/>
          </a:prstGeom>
          <a:noFill/>
          <a:ln w="38100">
            <a:solidFill>
              <a:srgbClr val="A500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1EC36AD3-5B7C-8893-08F4-54ED96661066}"/>
              </a:ext>
            </a:extLst>
          </p:cNvPr>
          <p:cNvSpPr/>
          <p:nvPr/>
        </p:nvSpPr>
        <p:spPr>
          <a:xfrm rot="17863356">
            <a:off x="2112159" y="5224523"/>
            <a:ext cx="1015551" cy="787831"/>
          </a:xfrm>
          <a:prstGeom prst="bentArrow">
            <a:avLst>
              <a:gd name="adj1" fmla="val 5617"/>
              <a:gd name="adj2" fmla="val 10242"/>
              <a:gd name="adj3" fmla="val 12225"/>
              <a:gd name="adj4" fmla="val 43750"/>
            </a:avLst>
          </a:prstGeom>
          <a:solidFill>
            <a:srgbClr val="A500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260"/>
              </a:solidFill>
            </a:endParaRPr>
          </a:p>
        </p:txBody>
      </p:sp>
      <p:sp>
        <p:nvSpPr>
          <p:cNvPr id="14" name="Arrow: Bent 13">
            <a:extLst>
              <a:ext uri="{FF2B5EF4-FFF2-40B4-BE49-F238E27FC236}">
                <a16:creationId xmlns:a16="http://schemas.microsoft.com/office/drawing/2014/main" id="{E87AD7E8-D033-A3BF-B441-D96FB5250DB4}"/>
              </a:ext>
            </a:extLst>
          </p:cNvPr>
          <p:cNvSpPr/>
          <p:nvPr/>
        </p:nvSpPr>
        <p:spPr>
          <a:xfrm rot="17863356" flipV="1">
            <a:off x="1273377" y="4920976"/>
            <a:ext cx="1015551" cy="648493"/>
          </a:xfrm>
          <a:prstGeom prst="bentArrow">
            <a:avLst>
              <a:gd name="adj1" fmla="val 5617"/>
              <a:gd name="adj2" fmla="val 10242"/>
              <a:gd name="adj3" fmla="val 12225"/>
              <a:gd name="adj4" fmla="val 78853"/>
            </a:avLst>
          </a:prstGeom>
          <a:solidFill>
            <a:srgbClr val="A500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2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85608A-18BA-7F25-B913-F90B706EF230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A4869C-3FBF-8A9A-74C1-0F32DE7062DE}"/>
              </a:ext>
            </a:extLst>
          </p:cNvPr>
          <p:cNvSpPr txBox="1"/>
          <p:nvPr/>
        </p:nvSpPr>
        <p:spPr>
          <a:xfrm>
            <a:off x="6717102" y="1702970"/>
            <a:ext cx="510683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Plan view of a supercell updraft at z = 6 km </a:t>
            </a:r>
          </a:p>
        </p:txBody>
      </p:sp>
    </p:spTree>
    <p:extLst>
      <p:ext uri="{BB962C8B-B14F-4D97-AF65-F5344CB8AC3E}">
        <p14:creationId xmlns:p14="http://schemas.microsoft.com/office/powerpoint/2010/main" val="3191352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14EB2-AC7A-3F79-F19E-9555E7C70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BDF238-7D3D-C739-7874-A708C89F3053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rgbClr val="A50021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260"/>
              </a:solidFill>
            </a:endParaRPr>
          </a:p>
        </p:txBody>
      </p:sp>
      <p:pic>
        <p:nvPicPr>
          <p:cNvPr id="5" name="Picture 4" descr="A graph of a map&#10;&#10;AI-generated content may be incorrect.">
            <a:extLst>
              <a:ext uri="{FF2B5EF4-FFF2-40B4-BE49-F238E27FC236}">
                <a16:creationId xmlns:a16="http://schemas.microsoft.com/office/drawing/2014/main" id="{B6D85A8D-1A19-D34E-8817-7E0FED413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2057400"/>
            <a:ext cx="3970852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38615-FFF3-8C3E-D694-73B44B9F1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1: The classic hail pathway</a:t>
            </a:r>
            <a:br>
              <a:rPr lang="en-US"/>
            </a:br>
            <a:r>
              <a:rPr lang="en-US" sz="3600">
                <a:solidFill>
                  <a:srgbClr val="A50021"/>
                </a:solidFill>
              </a:rPr>
              <a:t>Browning and Foote (1967)</a:t>
            </a:r>
            <a:endParaRPr lang="en-US">
              <a:solidFill>
                <a:srgbClr val="A5002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E156B-7845-9161-9B25-7E7B3506F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833309" cy="4667250"/>
          </a:xfrm>
        </p:spPr>
        <p:txBody>
          <a:bodyPr>
            <a:normAutofit/>
          </a:bodyPr>
          <a:lstStyle/>
          <a:p>
            <a:r>
              <a:rPr lang="en-US" sz="2400"/>
              <a:t>Browning and Foote (1967) proposed a typical path for hailstones growing in [right moving] supercells:</a:t>
            </a:r>
          </a:p>
          <a:p>
            <a:pPr lvl="1"/>
            <a:r>
              <a:rPr lang="en-US" sz="2000"/>
              <a:t>Hail embryos originate from a broad </a:t>
            </a:r>
            <a:r>
              <a:rPr lang="en-US" sz="2000" b="1">
                <a:solidFill>
                  <a:srgbClr val="A50021"/>
                </a:solidFill>
              </a:rPr>
              <a:t>“embryo curtain”</a:t>
            </a:r>
            <a:r>
              <a:rPr lang="en-US" sz="2000">
                <a:solidFill>
                  <a:srgbClr val="A50021"/>
                </a:solidFill>
              </a:rPr>
              <a:t> </a:t>
            </a:r>
            <a:r>
              <a:rPr lang="en-US" sz="2000"/>
              <a:t>south of the main updraft</a:t>
            </a:r>
          </a:p>
          <a:p>
            <a:pPr lvl="1"/>
            <a:r>
              <a:rPr lang="en-US" sz="2000"/>
              <a:t>Hail is grown through a simple cyclonic pass through the updraft</a:t>
            </a:r>
          </a:p>
          <a:p>
            <a:r>
              <a:rPr lang="en-US" sz="2400"/>
              <a:t>Hail remains </a:t>
            </a:r>
            <a:r>
              <a:rPr lang="en-US" sz="2400" i="1"/>
              <a:t>balanced</a:t>
            </a:r>
            <a:r>
              <a:rPr lang="en-US" sz="2400"/>
              <a:t> in regions of moderate vertical velocities</a:t>
            </a:r>
          </a:p>
          <a:p>
            <a:pPr lvl="1"/>
            <a:r>
              <a:rPr lang="en-US" sz="2000"/>
              <a:t>Often at the updraft edge</a:t>
            </a:r>
          </a:p>
          <a:p>
            <a:r>
              <a:rPr lang="en-US" sz="2400"/>
              <a:t>In this simulation, classical pathway produces small hailstones (D ≤ 1.5 cm)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E73B5B-45B7-27B1-3792-FE63DC52DF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823" r="1628"/>
          <a:stretch>
            <a:fillRect/>
          </a:stretch>
        </p:blipFill>
        <p:spPr>
          <a:xfrm>
            <a:off x="10972800" y="2267712"/>
            <a:ext cx="1002158" cy="34747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FE7842C-E5CE-B3FC-4536-26CA8A0C76B9}"/>
              </a:ext>
            </a:extLst>
          </p:cNvPr>
          <p:cNvSpPr txBox="1"/>
          <p:nvPr/>
        </p:nvSpPr>
        <p:spPr>
          <a:xfrm>
            <a:off x="8350820" y="6211669"/>
            <a:ext cx="38411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Vertical Velocity contoured (10 m s</a:t>
            </a:r>
            <a:r>
              <a:rPr lang="en-US" baseline="30000"/>
              <a:t>-1</a:t>
            </a:r>
            <a:r>
              <a:rPr lang="en-US"/>
              <a:t>)</a:t>
            </a:r>
          </a:p>
          <a:p>
            <a:r>
              <a:rPr lang="en-US"/>
              <a:t>Vertical Vorticity shaded (</a:t>
            </a:r>
            <a:r>
              <a:rPr lang="en-US" b="1">
                <a:solidFill>
                  <a:srgbClr val="C45260"/>
                </a:solidFill>
              </a:rPr>
              <a:t>+</a:t>
            </a:r>
            <a:r>
              <a:rPr lang="en-US"/>
              <a:t>/</a:t>
            </a:r>
            <a:r>
              <a:rPr lang="en-US" b="1">
                <a:solidFill>
                  <a:srgbClr val="578ABE"/>
                </a:solidFill>
              </a:rPr>
              <a:t>-</a:t>
            </a:r>
            <a:r>
              <a:rPr lang="en-US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08EBA7-F507-3CC0-6B16-7E3A20D25A13}"/>
              </a:ext>
            </a:extLst>
          </p:cNvPr>
          <p:cNvSpPr txBox="1"/>
          <p:nvPr/>
        </p:nvSpPr>
        <p:spPr>
          <a:xfrm>
            <a:off x="11883902" y="-420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3722B8-E6E6-8D2F-9990-38AF63786636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B87608-0672-4B8E-8844-70D0701EE421}"/>
              </a:ext>
            </a:extLst>
          </p:cNvPr>
          <p:cNvSpPr txBox="1"/>
          <p:nvPr/>
        </p:nvSpPr>
        <p:spPr>
          <a:xfrm>
            <a:off x="6717102" y="1702970"/>
            <a:ext cx="510683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Plan view of a supercell updraft at z = 6 km </a:t>
            </a:r>
          </a:p>
        </p:txBody>
      </p:sp>
    </p:spTree>
    <p:extLst>
      <p:ext uri="{BB962C8B-B14F-4D97-AF65-F5344CB8AC3E}">
        <p14:creationId xmlns:p14="http://schemas.microsoft.com/office/powerpoint/2010/main" val="413152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2F7C3C-CFC3-2B5C-9CBE-4AAD41A0116E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rgbClr val="A50021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26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5DBFA9-9442-190A-A910-022BDEE8C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1: The classic hail pathway</a:t>
            </a:r>
            <a:br>
              <a:rPr lang="en-US"/>
            </a:br>
            <a:r>
              <a:rPr lang="en-US" sz="3600">
                <a:solidFill>
                  <a:srgbClr val="A50021"/>
                </a:solidFill>
              </a:rPr>
              <a:t>Hail Embryo Source Regions</a:t>
            </a:r>
            <a:endParaRPr lang="en-US">
              <a:solidFill>
                <a:srgbClr val="A5002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68707-E2A2-5152-1582-851B33FE5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603368" cy="4351338"/>
          </a:xfrm>
        </p:spPr>
        <p:txBody>
          <a:bodyPr>
            <a:normAutofit/>
          </a:bodyPr>
          <a:lstStyle/>
          <a:p>
            <a:r>
              <a:rPr lang="en-US" sz="2400" dirty="0"/>
              <a:t>Classic pathway is broadly understood to be the typical mechanism by which hailstones grow</a:t>
            </a:r>
          </a:p>
          <a:p>
            <a:pPr lvl="1"/>
            <a:r>
              <a:rPr lang="en-US" sz="2000" dirty="0"/>
              <a:t>And be responsible for producing the vast majority of hailstones</a:t>
            </a:r>
          </a:p>
          <a:p>
            <a:pPr lvl="1"/>
            <a:r>
              <a:rPr lang="en-US" sz="2000" dirty="0"/>
              <a:t>e.g., largest corresponding hail embryo source region</a:t>
            </a:r>
          </a:p>
          <a:p>
            <a:r>
              <a:rPr lang="en-US" sz="2400" dirty="0"/>
              <a:t>Hail embryo can sometimes come from other regions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B32D2-4EC8-62AA-774F-283E65ADE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0" y="2011680"/>
            <a:ext cx="4780991" cy="426110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B92F519-FE6C-37CE-2722-1558CA4EF46E}"/>
              </a:ext>
            </a:extLst>
          </p:cNvPr>
          <p:cNvSpPr/>
          <p:nvPr/>
        </p:nvSpPr>
        <p:spPr>
          <a:xfrm>
            <a:off x="8338362" y="4210553"/>
            <a:ext cx="2213198" cy="1520118"/>
          </a:xfrm>
          <a:prstGeom prst="ellipse">
            <a:avLst/>
          </a:prstGeom>
          <a:noFill/>
          <a:ln w="38100">
            <a:solidFill>
              <a:srgbClr val="A500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48F7E6-37FA-F543-146A-E4B10875EF1F}"/>
              </a:ext>
            </a:extLst>
          </p:cNvPr>
          <p:cNvSpPr/>
          <p:nvPr/>
        </p:nvSpPr>
        <p:spPr>
          <a:xfrm rot="1833602">
            <a:off x="7943118" y="3227726"/>
            <a:ext cx="790488" cy="1246167"/>
          </a:xfrm>
          <a:prstGeom prst="ellipse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EF7BF5-95E0-E66A-4FA8-5F98BD116906}"/>
              </a:ext>
            </a:extLst>
          </p:cNvPr>
          <p:cNvSpPr txBox="1"/>
          <p:nvPr/>
        </p:nvSpPr>
        <p:spPr>
          <a:xfrm>
            <a:off x="11883902" y="-420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407372-DC0E-CBCE-AA8E-3B9EDA81C076}"/>
              </a:ext>
            </a:extLst>
          </p:cNvPr>
          <p:cNvSpPr txBox="1"/>
          <p:nvPr/>
        </p:nvSpPr>
        <p:spPr>
          <a:xfrm>
            <a:off x="1342679" y="4970612"/>
            <a:ext cx="5688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/>
              <a:t>What other lesser-known growth pathways exist to produce large hailstones?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3265F-E98D-1520-CD79-BBC65B699D61}"/>
              </a:ext>
            </a:extLst>
          </p:cNvPr>
          <p:cNvSpPr txBox="1"/>
          <p:nvPr/>
        </p:nvSpPr>
        <p:spPr>
          <a:xfrm>
            <a:off x="8350820" y="6211669"/>
            <a:ext cx="38411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Vertical Velocity contoured (10 m s</a:t>
            </a:r>
            <a:r>
              <a:rPr lang="en-US" baseline="30000"/>
              <a:t>-1</a:t>
            </a:r>
            <a:r>
              <a:rPr lang="en-US"/>
              <a:t>)</a:t>
            </a:r>
          </a:p>
          <a:p>
            <a:r>
              <a:rPr lang="en-US" b="1">
                <a:solidFill>
                  <a:srgbClr val="825353"/>
                </a:solidFill>
              </a:rPr>
              <a:t>Final size of hail embryos shaded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DBE0FE-4AC8-E8AA-3438-7B9803E277A0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</p:spTree>
    <p:extLst>
      <p:ext uri="{BB962C8B-B14F-4D97-AF65-F5344CB8AC3E}">
        <p14:creationId xmlns:p14="http://schemas.microsoft.com/office/powerpoint/2010/main" val="96327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04965-346A-7504-EE8A-9B14D836A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9B0A22-C29E-C2F1-7A2B-54071B5F274E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260"/>
              </a:solidFill>
            </a:endParaRPr>
          </a:p>
        </p:txBody>
      </p:sp>
      <p:pic>
        <p:nvPicPr>
          <p:cNvPr id="4" name="Picture 3" descr="A map of a bird&#10;&#10;AI-generated content may be incorrect.">
            <a:extLst>
              <a:ext uri="{FF2B5EF4-FFF2-40B4-BE49-F238E27FC236}">
                <a16:creationId xmlns:a16="http://schemas.microsoft.com/office/drawing/2014/main" id="{63281C24-F80A-C16A-8D75-E2BCB8DEB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2057400"/>
            <a:ext cx="3970852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98B384-BD0E-9AEC-B5FF-6D4B4F3C5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2: Hail in quickly evolving flow</a:t>
            </a:r>
            <a:br>
              <a:rPr lang="en-US"/>
            </a:br>
            <a:r>
              <a:rPr lang="en-US" sz="3600">
                <a:solidFill>
                  <a:schemeClr val="tx2">
                    <a:lumMod val="75000"/>
                    <a:lumOff val="25000"/>
                  </a:schemeClr>
                </a:solidFill>
              </a:rPr>
              <a:t>West-Flank Trajectory Pathway</a:t>
            </a:r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7EE94-A649-AFE6-4C99-E1B506656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9963" cy="4351338"/>
          </a:xfrm>
        </p:spPr>
        <p:txBody>
          <a:bodyPr>
            <a:normAutofit/>
          </a:bodyPr>
          <a:lstStyle/>
          <a:p>
            <a:r>
              <a:rPr lang="en-US" sz="2400"/>
              <a:t>Follow a hail embryo originating just west of the updraft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01D1A1-67E9-09EC-3324-75EEE5CB49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823" r="1628"/>
          <a:stretch>
            <a:fillRect/>
          </a:stretch>
        </p:blipFill>
        <p:spPr>
          <a:xfrm>
            <a:off x="10972800" y="2267712"/>
            <a:ext cx="1002158" cy="3474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4D0247-C039-7377-D6D6-C2AC4CB210C3}"/>
              </a:ext>
            </a:extLst>
          </p:cNvPr>
          <p:cNvSpPr txBox="1"/>
          <p:nvPr/>
        </p:nvSpPr>
        <p:spPr>
          <a:xfrm>
            <a:off x="8350820" y="6211669"/>
            <a:ext cx="38411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Vertical Velocity contoured (10 m s</a:t>
            </a:r>
            <a:r>
              <a:rPr lang="en-US" baseline="30000"/>
              <a:t>-1</a:t>
            </a:r>
            <a:r>
              <a:rPr lang="en-US"/>
              <a:t>)</a:t>
            </a:r>
          </a:p>
          <a:p>
            <a:r>
              <a:rPr lang="en-US"/>
              <a:t>Vertical Vorticity shaded (</a:t>
            </a:r>
            <a:r>
              <a:rPr lang="en-US" b="1">
                <a:solidFill>
                  <a:srgbClr val="C45260"/>
                </a:solidFill>
              </a:rPr>
              <a:t>+</a:t>
            </a:r>
            <a:r>
              <a:rPr lang="en-US"/>
              <a:t>/</a:t>
            </a:r>
            <a:r>
              <a:rPr lang="en-US" b="1">
                <a:solidFill>
                  <a:srgbClr val="578ABE"/>
                </a:solidFill>
              </a:rPr>
              <a:t>-</a:t>
            </a:r>
            <a:r>
              <a:rPr lang="en-US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A53678-100F-C179-B4FD-5F8A2DB812FB}"/>
              </a:ext>
            </a:extLst>
          </p:cNvPr>
          <p:cNvSpPr txBox="1"/>
          <p:nvPr/>
        </p:nvSpPr>
        <p:spPr>
          <a:xfrm>
            <a:off x="11883902" y="-420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48B31-CDC9-1557-2A13-4A9867A88A4F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4FA6AF-D58E-E715-2325-CBA3B4A984F2}"/>
              </a:ext>
            </a:extLst>
          </p:cNvPr>
          <p:cNvSpPr txBox="1"/>
          <p:nvPr/>
        </p:nvSpPr>
        <p:spPr>
          <a:xfrm>
            <a:off x="6717102" y="1702970"/>
            <a:ext cx="510683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Plan view of a supercell updraft at z = 6 km </a:t>
            </a:r>
          </a:p>
        </p:txBody>
      </p:sp>
    </p:spTree>
    <p:extLst>
      <p:ext uri="{BB962C8B-B14F-4D97-AF65-F5344CB8AC3E}">
        <p14:creationId xmlns:p14="http://schemas.microsoft.com/office/powerpoint/2010/main" val="2387421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60384-D6D1-A0BD-945A-A4DE30166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2C556F-B1BF-6CB2-7951-EF12757F343D}"/>
              </a:ext>
            </a:extLst>
          </p:cNvPr>
          <p:cNvSpPr/>
          <p:nvPr/>
        </p:nvSpPr>
        <p:spPr>
          <a:xfrm>
            <a:off x="0" y="403881"/>
            <a:ext cx="12192000" cy="124805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260"/>
              </a:solidFill>
            </a:endParaRPr>
          </a:p>
        </p:txBody>
      </p:sp>
      <p:pic>
        <p:nvPicPr>
          <p:cNvPr id="6" name="Picture 5" descr="A graph of a map&#10;&#10;AI-generated content may be incorrect.">
            <a:extLst>
              <a:ext uri="{FF2B5EF4-FFF2-40B4-BE49-F238E27FC236}">
                <a16:creationId xmlns:a16="http://schemas.microsoft.com/office/drawing/2014/main" id="{FFF0D892-8FF6-1EBA-07A4-FD7ED2059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2057400"/>
            <a:ext cx="3970852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FA6E67-ABB7-1D5D-1B6A-00C8E6AC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Trajectory 2: Hail in quickly evolving flow</a:t>
            </a:r>
            <a:br>
              <a:rPr lang="en-US"/>
            </a:br>
            <a:r>
              <a:rPr lang="en-US" sz="3600">
                <a:solidFill>
                  <a:schemeClr val="tx2">
                    <a:lumMod val="75000"/>
                    <a:lumOff val="25000"/>
                  </a:schemeClr>
                </a:solidFill>
              </a:rPr>
              <a:t>West-Flank Trajectory Pathway</a:t>
            </a:r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93B87-BE66-CE9F-FDA0-E333C5C83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5729377" cy="49828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Follow a hail embryo originating just west of the updraft</a:t>
            </a:r>
          </a:p>
          <a:p>
            <a:r>
              <a:rPr lang="en-US" sz="2400"/>
              <a:t>Grows on the northwest side of the updraft in </a:t>
            </a:r>
            <a:r>
              <a:rPr lang="en-US" sz="2400" b="1" i="1">
                <a:solidFill>
                  <a:schemeClr val="tx2">
                    <a:lumMod val="75000"/>
                    <a:lumOff val="25000"/>
                  </a:schemeClr>
                </a:solidFill>
              </a:rPr>
              <a:t>quickly evolving flow</a:t>
            </a:r>
          </a:p>
          <a:p>
            <a:r>
              <a:rPr lang="en-US" sz="2400"/>
              <a:t>This hailstone grows to a final size of D</a:t>
            </a:r>
            <a:r>
              <a:rPr lang="en-US" sz="2400" baseline="-25000"/>
              <a:t>max</a:t>
            </a:r>
            <a:r>
              <a:rPr lang="en-US" sz="2400"/>
              <a:t>  = 3.5 cm</a:t>
            </a:r>
            <a:endParaRPr lang="en-US"/>
          </a:p>
          <a:p>
            <a:pPr lvl="1"/>
            <a:r>
              <a:rPr lang="en-US" sz="2000"/>
              <a:t>More than double the size that we saw by the classical pathway</a:t>
            </a:r>
          </a:p>
          <a:p>
            <a:r>
              <a:rPr lang="en-US" sz="2400"/>
              <a:t>Damaging hail can grow by secondary mechanisms even if less common </a:t>
            </a:r>
          </a:p>
          <a:p>
            <a:pPr marL="0" indent="0">
              <a:buNone/>
            </a:pPr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AF3B9-36C9-CF82-8DB6-A0D83581BB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823" r="1628"/>
          <a:stretch>
            <a:fillRect/>
          </a:stretch>
        </p:blipFill>
        <p:spPr>
          <a:xfrm>
            <a:off x="10972800" y="2267712"/>
            <a:ext cx="1002158" cy="3474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DC7DD8-E93D-299D-FF0B-D54F353B58D0}"/>
              </a:ext>
            </a:extLst>
          </p:cNvPr>
          <p:cNvSpPr txBox="1"/>
          <p:nvPr/>
        </p:nvSpPr>
        <p:spPr>
          <a:xfrm>
            <a:off x="8350820" y="6211669"/>
            <a:ext cx="38411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Vertical Velocity contoured (10 m s</a:t>
            </a:r>
            <a:r>
              <a:rPr lang="en-US" baseline="30000"/>
              <a:t>-1</a:t>
            </a:r>
            <a:r>
              <a:rPr lang="en-US"/>
              <a:t>)</a:t>
            </a:r>
          </a:p>
          <a:p>
            <a:r>
              <a:rPr lang="en-US"/>
              <a:t>Vertical Vorticity shaded (</a:t>
            </a:r>
            <a:r>
              <a:rPr lang="en-US" b="1">
                <a:solidFill>
                  <a:srgbClr val="C45260"/>
                </a:solidFill>
              </a:rPr>
              <a:t>+</a:t>
            </a:r>
            <a:r>
              <a:rPr lang="en-US"/>
              <a:t>/</a:t>
            </a:r>
            <a:r>
              <a:rPr lang="en-US" b="1">
                <a:solidFill>
                  <a:srgbClr val="578ABE"/>
                </a:solidFill>
              </a:rPr>
              <a:t>-</a:t>
            </a:r>
            <a:r>
              <a:rPr lang="en-US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95D435-ED1D-0389-6155-8E1C2FDE3213}"/>
              </a:ext>
            </a:extLst>
          </p:cNvPr>
          <p:cNvSpPr txBox="1"/>
          <p:nvPr/>
        </p:nvSpPr>
        <p:spPr>
          <a:xfrm>
            <a:off x="11883902" y="-420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603EA3-ABEB-83B9-DF59-3FC0C89D2424}"/>
              </a:ext>
            </a:extLst>
          </p:cNvPr>
          <p:cNvSpPr txBox="1"/>
          <p:nvPr/>
        </p:nvSpPr>
        <p:spPr>
          <a:xfrm>
            <a:off x="1" y="-4207"/>
            <a:ext cx="120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ECSS 2025									lks5850@psu.edu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D06419-22E5-1628-EEF1-E8F368BE85A3}"/>
              </a:ext>
            </a:extLst>
          </p:cNvPr>
          <p:cNvSpPr txBox="1"/>
          <p:nvPr/>
        </p:nvSpPr>
        <p:spPr>
          <a:xfrm>
            <a:off x="6717102" y="1702970"/>
            <a:ext cx="510683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Plan view of a supercell updraft at z = 6 km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F2164E-89AB-3854-0B38-EB2CE95F1692}"/>
              </a:ext>
            </a:extLst>
          </p:cNvPr>
          <p:cNvSpPr txBox="1"/>
          <p:nvPr/>
        </p:nvSpPr>
        <p:spPr>
          <a:xfrm>
            <a:off x="1220063" y="5500012"/>
            <a:ext cx="57293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Other studies finding alternate pathways leading to hail larger than the classical pathway:                                                                   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(Kumjian et al. 2021, Fischer et al. 2025)</a:t>
            </a:r>
          </a:p>
        </p:txBody>
      </p:sp>
    </p:spTree>
    <p:extLst>
      <p:ext uri="{BB962C8B-B14F-4D97-AF65-F5344CB8AC3E}">
        <p14:creationId xmlns:p14="http://schemas.microsoft.com/office/powerpoint/2010/main" val="425401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2A75FEF4804647AD3307E1B7B92040" ma:contentTypeVersion="14" ma:contentTypeDescription="Create a new document." ma:contentTypeScope="" ma:versionID="7aa632a5a5feb4b6cf085d1a0244b530">
  <xsd:schema xmlns:xsd="http://www.w3.org/2001/XMLSchema" xmlns:xs="http://www.w3.org/2001/XMLSchema" xmlns:p="http://schemas.microsoft.com/office/2006/metadata/properties" xmlns:ns3="2ac4297c-3eb8-4745-9e5d-faabcca900d9" xmlns:ns4="cf0b7b0d-ea64-4742-8254-898e89b20107" targetNamespace="http://schemas.microsoft.com/office/2006/metadata/properties" ma:root="true" ma:fieldsID="286da967ca57f6990527e3947b94c5b7" ns3:_="" ns4:_="">
    <xsd:import namespace="2ac4297c-3eb8-4745-9e5d-faabcca900d9"/>
    <xsd:import namespace="cf0b7b0d-ea64-4742-8254-898e89b2010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4297c-3eb8-4745-9e5d-faabcca900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0b7b0d-ea64-4742-8254-898e89b2010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ac4297c-3eb8-4745-9e5d-faabcca900d9" xsi:nil="true"/>
  </documentManagement>
</p:properties>
</file>

<file path=customXml/itemProps1.xml><?xml version="1.0" encoding="utf-8"?>
<ds:datastoreItem xmlns:ds="http://schemas.openxmlformats.org/officeDocument/2006/customXml" ds:itemID="{269DD77B-67C5-4C07-B2A9-5D4DE014E2E4}">
  <ds:schemaRefs>
    <ds:schemaRef ds:uri="2ac4297c-3eb8-4745-9e5d-faabcca900d9"/>
    <ds:schemaRef ds:uri="cf0b7b0d-ea64-4742-8254-898e89b2010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7F869D2-FFB3-4F57-8729-109CC86061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5A1480-B752-43FC-AC0A-9F8B0160979C}">
  <ds:schemaRefs>
    <ds:schemaRef ds:uri="http://purl.org/dc/elements/1.1/"/>
    <ds:schemaRef ds:uri="http://www.w3.org/XML/1998/namespace"/>
    <ds:schemaRef ds:uri="2ac4297c-3eb8-4745-9e5d-faabcca900d9"/>
    <ds:schemaRef ds:uri="http://schemas.openxmlformats.org/package/2006/metadata/core-properties"/>
    <ds:schemaRef ds:uri="http://purl.org/dc/dcmitype/"/>
    <ds:schemaRef ds:uri="cf0b7b0d-ea64-4742-8254-898e89b20107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7cf48d45-3ddb-4389-a9c1-c115526eb52e}" enabled="0" method="" siteId="{7cf48d45-3ddb-4389-a9c1-c115526eb52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5434</Words>
  <Application>Microsoft Office PowerPoint</Application>
  <PresentationFormat>Widescreen</PresentationFormat>
  <Paragraphs>680</Paragraphs>
  <Slides>35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Timescales of Evolution for Supercell Updrafts and their Impact on Hail Trajectories</vt:lpstr>
      <vt:lpstr>Introduction: Hail Trajectory Modeling The usefulness of hail growth stories</vt:lpstr>
      <vt:lpstr>Methods Simulation Details</vt:lpstr>
      <vt:lpstr>Trajectory 1: The classic hail pathway Browning and Foote (1967)</vt:lpstr>
      <vt:lpstr>Trajectory 1: The classic hail pathway Browning and Foote (1967)</vt:lpstr>
      <vt:lpstr>Trajectory 1: The classic hail pathway Browning and Foote (1967)</vt:lpstr>
      <vt:lpstr>Trajectory 1: The classic hail pathway Hail Embryo Source Regions</vt:lpstr>
      <vt:lpstr>Trajectory 2: Hail in quickly evolving flow West-Flank Trajectory Pathway</vt:lpstr>
      <vt:lpstr>Trajectory 2: Hail in quickly evolving flow West-Flank Trajectory Pathway</vt:lpstr>
      <vt:lpstr>Trajectory 2: Hail in quickly evolving flow West-Flank Trajectory Pathway</vt:lpstr>
      <vt:lpstr>Trajectory 2: Hail in quickly evolving flow Importance of temporal representation</vt:lpstr>
      <vt:lpstr>Trajectory 2: Hail in quickly evolving flow Importance of temporal representation</vt:lpstr>
      <vt:lpstr>Trajectory 2: Hail in quickly evolving flow Importance of temporal representation</vt:lpstr>
      <vt:lpstr>Trajectory 2: Hail in quickly evolving flow Importance of temporal representation</vt:lpstr>
      <vt:lpstr>Trajectory 2: Hail in quickly evolving flow Importance of temporal representation</vt:lpstr>
      <vt:lpstr>Trajectory 2: Hail in quickly evolving flow Importance of temporal representation</vt:lpstr>
      <vt:lpstr>Trajectory 2: Hail in quickly evolving flow Importance of temporal representation</vt:lpstr>
      <vt:lpstr>Trajectory 2: Hail in quickly evolving flow Importance of temporal representation</vt:lpstr>
      <vt:lpstr>Trajectory 2: Hail in quickly evolving flow Importance of temporal representation</vt:lpstr>
      <vt:lpstr>Trajectory 2: Hail in quickly evolving flow Importance of temporal representation</vt:lpstr>
      <vt:lpstr>Trajectory 3: Growth of a gargantuan hailstone Two-Stage Pathway</vt:lpstr>
      <vt:lpstr>Trajectory 3: Growth of a gargantuan hailstone Two-Stage Pathway</vt:lpstr>
      <vt:lpstr>Trajectory 3: Growth of a gargantuan hailstone Two-Stage Pathway</vt:lpstr>
      <vt:lpstr>Trajectory 3: Growth of a gargantuan hailstone Two-Stage Pathway</vt:lpstr>
      <vt:lpstr>Trajectory 3: Growth of a gargantuan hailstone Pathway is extremely sensitive to initial location</vt:lpstr>
      <vt:lpstr>Trajectory 3: Growth of a gargantuan hailstone Pathway is extremely sensitive to initial location</vt:lpstr>
      <vt:lpstr>Trajectory 3: Growth of a gargantuan hailstone Pathway is extremely sensitive to stochastic tumbling</vt:lpstr>
      <vt:lpstr>Trajectory 3: Growth of a gargantuan hailstone Pathway is extremely sensitive to stochastic tumbling</vt:lpstr>
      <vt:lpstr>Trajectory 3: Growth of a gargantuan hailstone Pathway is extremely sensitive to stochastic tumbling</vt:lpstr>
      <vt:lpstr>   Summary </vt:lpstr>
      <vt:lpstr> Takeaways </vt:lpstr>
      <vt:lpstr>PowerPoint Presentation</vt:lpstr>
      <vt:lpstr>Trajectory Summary: Classic Trajectory</vt:lpstr>
      <vt:lpstr>Trajectory Summary: West-Flank Trajectory</vt:lpstr>
      <vt:lpstr>Trajectory Summary: Gargantuan Trajectory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Spychalla, Lydia Kate</dc:creator>
  <cp:lastModifiedBy>Spychalla, Lydia Kate</cp:lastModifiedBy>
  <cp:revision>13</cp:revision>
  <dcterms:created xsi:type="dcterms:W3CDTF">2025-11-06T22:41:16Z</dcterms:created>
  <dcterms:modified xsi:type="dcterms:W3CDTF">2025-12-02T19:03:00Z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0x010100A02A75FEF4804647AD3307E1B7B92040</vt:lpwstr>
  </property>
</Properties>
</file>