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1580" y="-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E63-9DB8-4ADE-ACD1-60A208B3FAB1}" type="datetimeFigureOut">
              <a:rPr lang="ru-RU" smtClean="0"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5118-2888-4E57-B109-0F7BD9A27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E63-9DB8-4ADE-ACD1-60A208B3FAB1}" type="datetimeFigureOut">
              <a:rPr lang="ru-RU" smtClean="0"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5118-2888-4E57-B109-0F7BD9A27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E63-9DB8-4ADE-ACD1-60A208B3FAB1}" type="datetimeFigureOut">
              <a:rPr lang="ru-RU" smtClean="0"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5118-2888-4E57-B109-0F7BD9A27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E63-9DB8-4ADE-ACD1-60A208B3FAB1}" type="datetimeFigureOut">
              <a:rPr lang="ru-RU" smtClean="0"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5118-2888-4E57-B109-0F7BD9A27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E63-9DB8-4ADE-ACD1-60A208B3FAB1}" type="datetimeFigureOut">
              <a:rPr lang="ru-RU" smtClean="0"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5118-2888-4E57-B109-0F7BD9A27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E63-9DB8-4ADE-ACD1-60A208B3FAB1}" type="datetimeFigureOut">
              <a:rPr lang="ru-RU" smtClean="0"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5118-2888-4E57-B109-0F7BD9A27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E63-9DB8-4ADE-ACD1-60A208B3FAB1}" type="datetimeFigureOut">
              <a:rPr lang="ru-RU" smtClean="0"/>
              <a:t>08.06.2012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5118-2888-4E57-B109-0F7BD9A27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E63-9DB8-4ADE-ACD1-60A208B3FAB1}" type="datetimeFigureOut">
              <a:rPr lang="ru-RU" smtClean="0"/>
              <a:t>08.06.2012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5118-2888-4E57-B109-0F7BD9A27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E63-9DB8-4ADE-ACD1-60A208B3FAB1}" type="datetimeFigureOut">
              <a:rPr lang="ru-RU" smtClean="0"/>
              <a:t>08.06.2012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5118-2888-4E57-B109-0F7BD9A27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E63-9DB8-4ADE-ACD1-60A208B3FAB1}" type="datetimeFigureOut">
              <a:rPr lang="ru-RU" smtClean="0"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5118-2888-4E57-B109-0F7BD9A27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E63-9DB8-4ADE-ACD1-60A208B3FAB1}" type="datetimeFigureOut">
              <a:rPr lang="ru-RU" smtClean="0"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5118-2888-4E57-B109-0F7BD9A27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AEE63-9DB8-4ADE-ACD1-60A208B3FAB1}" type="datetimeFigureOut">
              <a:rPr lang="ru-RU" smtClean="0"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5118-2888-4E57-B109-0F7BD9A278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33" y="0"/>
            <a:ext cx="6460077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910" y="0"/>
            <a:ext cx="64108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62DB8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IGM SD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 Ashchepkov</dc:creator>
  <cp:lastModifiedBy>Igor Ashchepkov</cp:lastModifiedBy>
  <cp:revision>1</cp:revision>
  <dcterms:created xsi:type="dcterms:W3CDTF">2012-06-08T11:56:26Z</dcterms:created>
  <dcterms:modified xsi:type="dcterms:W3CDTF">2012-06-08T12:01:11Z</dcterms:modified>
</cp:coreProperties>
</file>