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6634400" cy="338328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2060"/>
    <a:srgbClr val="00CC00"/>
    <a:srgbClr val="00FFCC"/>
    <a:srgbClr val="0000FF"/>
    <a:srgbClr val="009999"/>
    <a:srgbClr val="0099CC"/>
    <a:srgbClr val="00FFFF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19" autoAdjust="0"/>
    <p:restoredTop sz="94660"/>
  </p:normalViewPr>
  <p:slideViewPr>
    <p:cSldViewPr>
      <p:cViewPr varScale="1">
        <p:scale>
          <a:sx n="23" d="100"/>
          <a:sy n="23" d="100"/>
        </p:scale>
        <p:origin x="-2376" y="-168"/>
      </p:cViewPr>
      <p:guideLst>
        <p:guide orient="horz" pos="10656"/>
        <p:guide pos="146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932B4-59F9-44DC-8265-D9C9F2510F65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696913"/>
            <a:ext cx="4803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9F5B-86FB-4CE4-982D-7E18388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79F5B-86FB-4CE4-982D-7E18388C99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7292" y="10510387"/>
            <a:ext cx="39639818" cy="72515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4583" y="19171632"/>
            <a:ext cx="32645237" cy="86467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133EA-AD15-4374-B3F5-35BB558779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05C32-76C1-4D61-8CC6-2834FD2545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810519" y="1354588"/>
            <a:ext cx="10491873" cy="288683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2010" y="1354588"/>
            <a:ext cx="31339716" cy="288683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41530-7215-4B83-98CE-2E9615A250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2957-DAFD-48B5-98F8-E0FF35C082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794" y="21740128"/>
            <a:ext cx="39639818" cy="67207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794" y="14339202"/>
            <a:ext cx="39639818" cy="74009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6FD3-1106-4657-B234-872B57D25B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2010" y="7894030"/>
            <a:ext cx="20915794" cy="22328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86598" y="7894030"/>
            <a:ext cx="20915795" cy="22328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85967-89A6-45A3-A28E-7F7F5944A4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2010" y="7573512"/>
            <a:ext cx="20604956" cy="3155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2010" y="10729383"/>
            <a:ext cx="20604956" cy="194935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90206" y="7573512"/>
            <a:ext cx="20612186" cy="31558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90206" y="10729383"/>
            <a:ext cx="20612186" cy="194935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2AAD1-2E41-481C-B698-E468BF6F3D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D4D7F-F82B-4A66-A19E-6D6E979FDC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B364-A27D-4897-A3FA-74E56CC4C4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009" y="1347338"/>
            <a:ext cx="15342394" cy="57330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2467" y="1347339"/>
            <a:ext cx="26069925" cy="288756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2009" y="7080407"/>
            <a:ext cx="15342394" cy="23142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69CFE-EA60-4825-99F1-DBCD091BA7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89" y="23683542"/>
            <a:ext cx="27981218" cy="27947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0089" y="3022443"/>
            <a:ext cx="27981218" cy="202999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0089" y="26478287"/>
            <a:ext cx="27981218" cy="39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A52D3-60F5-45B4-9C8D-68A3314826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2010" y="1354588"/>
            <a:ext cx="4197038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4218" tIns="252109" rIns="504218" bIns="252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2010" y="7894030"/>
            <a:ext cx="41970382" cy="2232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4218" tIns="252109" rIns="504218" bIns="252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2010" y="30810357"/>
            <a:ext cx="1088078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4218" tIns="252109" rIns="504218" bIns="252109" numCol="1" anchor="t" anchorCtr="0" compatLnSpc="1">
            <a:prstTxWarp prst="textNoShape">
              <a:avLst/>
            </a:prstTxWarp>
          </a:bodyPr>
          <a:lstStyle>
            <a:lvl1pPr defTabSz="5041900">
              <a:defRPr sz="77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33710" y="30810357"/>
            <a:ext cx="1476698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4218" tIns="252109" rIns="504218" bIns="252109" numCol="1" anchor="t" anchorCtr="0" compatLnSpc="1">
            <a:prstTxWarp prst="textNoShape">
              <a:avLst/>
            </a:prstTxWarp>
          </a:bodyPr>
          <a:lstStyle>
            <a:lvl1pPr algn="ctr" defTabSz="5041900">
              <a:defRPr sz="77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21610" y="30810357"/>
            <a:ext cx="1088078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4218" tIns="252109" rIns="504218" bIns="252109" numCol="1" anchor="t" anchorCtr="0" compatLnSpc="1">
            <a:prstTxWarp prst="textNoShape">
              <a:avLst/>
            </a:prstTxWarp>
          </a:bodyPr>
          <a:lstStyle>
            <a:lvl1pPr algn="r" defTabSz="5041900">
              <a:defRPr sz="7700"/>
            </a:lvl1pPr>
          </a:lstStyle>
          <a:p>
            <a:fld id="{BF1E0E90-7C7A-4CA5-B5EA-B0177BC3127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2pPr>
      <a:lvl3pPr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3pPr>
      <a:lvl4pPr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4pPr>
      <a:lvl5pPr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5pPr>
      <a:lvl6pPr marL="457200"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6pPr>
      <a:lvl7pPr marL="914400"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7pPr>
      <a:lvl8pPr marL="1371600"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8pPr>
      <a:lvl9pPr marL="1828800" algn="ctr" defTabSz="5041900" rtl="0" fontAlgn="base">
        <a:spcBef>
          <a:spcPct val="0"/>
        </a:spcBef>
        <a:spcAft>
          <a:spcPct val="0"/>
        </a:spcAft>
        <a:defRPr sz="24300">
          <a:solidFill>
            <a:schemeClr val="tx2"/>
          </a:solidFill>
          <a:latin typeface="Arial" charset="0"/>
        </a:defRPr>
      </a:lvl9pPr>
    </p:titleStyle>
    <p:bodyStyle>
      <a:lvl1pPr marL="1890713" indent="-1890713" algn="l" defTabSz="5041900" rtl="0" fontAlgn="base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+mn-ea"/>
          <a:cs typeface="+mn-cs"/>
        </a:defRPr>
      </a:lvl1pPr>
      <a:lvl2pPr marL="4097338" indent="-1576388" algn="l" defTabSz="5041900" rtl="0" fontAlgn="base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</a:defRPr>
      </a:lvl2pPr>
      <a:lvl3pPr marL="6302375" indent="-1260475" algn="l" defTabSz="5041900" rtl="0" fontAlgn="base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</a:defRPr>
      </a:lvl3pPr>
      <a:lvl4pPr marL="8823325" indent="-1260475" algn="l" defTabSz="5041900" rtl="0" fontAlgn="base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</a:defRPr>
      </a:lvl4pPr>
      <a:lvl5pPr marL="11344275" indent="-1260475" algn="l" defTabSz="50419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5pPr>
      <a:lvl6pPr marL="11801475" indent="-1260475" algn="l" defTabSz="50419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258675" indent="-1260475" algn="l" defTabSz="50419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715875" indent="-1260475" algn="l" defTabSz="50419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173075" indent="-1260475" algn="l" defTabSz="50419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BFFFF"/>
            </a:gs>
            <a:gs pos="100000">
              <a:srgbClr val="49AE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go\Desktop\JRB-SCM_CZO.g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9936" y="32718375"/>
            <a:ext cx="15636240" cy="1114425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  <a:alpha val="6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/>
        </p:spPr>
      </p:pic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457200" y="31218198"/>
            <a:ext cx="14630400" cy="2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1" tIns="45715" rIns="91431" bIns="45715">
            <a:spAutoFit/>
          </a:bodyPr>
          <a:lstStyle/>
          <a:p>
            <a:pPr algn="just"/>
            <a:r>
              <a:rPr lang="en-US" sz="2200" b="1" dirty="0" smtClean="0"/>
              <a:t>Project: NSF grant EAR-0724958 “CZO: Transformative Behavior of Water, Energy and Carbon in the Critical Zone: An Observatory to Quantify Linkages among </a:t>
            </a:r>
            <a:r>
              <a:rPr lang="en-US" sz="2200" b="1" dirty="0" err="1" smtClean="0"/>
              <a:t>Ecohydrology</a:t>
            </a:r>
            <a:r>
              <a:rPr lang="en-US" sz="2200" b="1" dirty="0" smtClean="0"/>
              <a:t>, Biogeochemistry, and Landscape Evolution” (PIs: J. Chorover and P.A. Troch). Many thanks to the Marshall Gulch field crew, in particular for the help from </a:t>
            </a:r>
            <a:r>
              <a:rPr lang="en-US" sz="2200" b="1" dirty="0" err="1" smtClean="0"/>
              <a:t>Maite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Guardiola</a:t>
            </a:r>
            <a:r>
              <a:rPr lang="en-US" sz="2200" b="1" dirty="0" smtClean="0"/>
              <a:t>, Luke Sturgeon, Nate Abramson, Clare </a:t>
            </a:r>
            <a:r>
              <a:rPr lang="en-US" sz="2200" b="1" dirty="0" err="1" smtClean="0"/>
              <a:t>Stielstra</a:t>
            </a:r>
            <a:r>
              <a:rPr lang="en-US" sz="2200" b="1" dirty="0" smtClean="0"/>
              <a:t> and Patrick Broxton. Much of the isotope analysis lab work was done by Sofia Kling. MATLAB support was provided by Matt </a:t>
            </a:r>
            <a:r>
              <a:rPr lang="en-US" sz="2200" b="1" dirty="0" err="1" smtClean="0"/>
              <a:t>Switanek</a:t>
            </a:r>
            <a:r>
              <a:rPr lang="en-US" sz="2200" b="1" dirty="0" smtClean="0"/>
              <a:t> and Gustavo Carrillo. Please direct further questions </a:t>
            </a:r>
            <a:r>
              <a:rPr lang="en-US" sz="2200" b="1" dirty="0"/>
              <a:t>about this poster to Ingo Heidb</a:t>
            </a:r>
            <a:r>
              <a:rPr lang="en-US" sz="2200" b="1" dirty="0">
                <a:cs typeface="Arial" charset="0"/>
              </a:rPr>
              <a:t>üchel</a:t>
            </a:r>
            <a:r>
              <a:rPr lang="en-US" sz="2200" b="1" dirty="0"/>
              <a:t> at </a:t>
            </a:r>
            <a:r>
              <a:rPr lang="en-US" sz="2200" b="1" u="sng" dirty="0"/>
              <a:t>ingohei@hwr.arizona.edu</a:t>
            </a:r>
            <a:r>
              <a:rPr lang="en-US" sz="2200" b="1" dirty="0"/>
              <a:t> or visit our website at </a:t>
            </a:r>
            <a:r>
              <a:rPr lang="en-US" sz="2200" b="1" u="sng" dirty="0"/>
              <a:t>www.hwr.arizona.edu/~surface</a:t>
            </a:r>
            <a:r>
              <a:rPr lang="en-US" sz="2200" b="1" dirty="0"/>
              <a:t>.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16073949" y="6172200"/>
            <a:ext cx="14460481" cy="1086282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Tracking of Varying Mean Transit Time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5544800" y="7619998"/>
            <a:ext cx="0" cy="25984201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31470600" y="6172200"/>
            <a:ext cx="14859000" cy="1088136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Comparison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2157" name="AutoShape 109"/>
          <p:cNvSpPr>
            <a:spLocks noChangeArrowheads="1"/>
          </p:cNvSpPr>
          <p:nvPr/>
        </p:nvSpPr>
        <p:spPr bwMode="auto">
          <a:xfrm>
            <a:off x="31473648" y="20173518"/>
            <a:ext cx="14859000" cy="1086282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Storage Tracking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2160" name="AutoShape 112"/>
          <p:cNvSpPr>
            <a:spLocks noChangeArrowheads="1"/>
          </p:cNvSpPr>
          <p:nvPr/>
        </p:nvSpPr>
        <p:spPr bwMode="auto">
          <a:xfrm>
            <a:off x="384048" y="30022800"/>
            <a:ext cx="14859000" cy="1086282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>
                <a:solidFill>
                  <a:srgbClr val="FF3300"/>
                </a:solidFill>
              </a:rPr>
              <a:t>Acknowledgements</a:t>
            </a:r>
          </a:p>
        </p:txBody>
      </p:sp>
      <p:pic>
        <p:nvPicPr>
          <p:cNvPr id="2062" name="Picture 14" descr="UA_wordmark_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00"/>
          <a:stretch>
            <a:fillRect/>
          </a:stretch>
        </p:blipFill>
        <p:spPr bwMode="auto">
          <a:xfrm>
            <a:off x="39717265" y="1724458"/>
            <a:ext cx="6383735" cy="274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hwr_col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3948" y="990600"/>
            <a:ext cx="4661127" cy="4691748"/>
          </a:xfrm>
          <a:prstGeom prst="rect">
            <a:avLst/>
          </a:prstGeom>
          <a:noFill/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841797" y="3715951"/>
            <a:ext cx="30812014" cy="184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/>
              <a:t>Ingo Heidb</a:t>
            </a:r>
            <a:r>
              <a:rPr lang="en-US" sz="6600" dirty="0">
                <a:cs typeface="Arial" charset="0"/>
              </a:rPr>
              <a:t>üchel</a:t>
            </a:r>
            <a:r>
              <a:rPr lang="en-US" sz="6600" baseline="30000" dirty="0"/>
              <a:t>1</a:t>
            </a:r>
            <a:r>
              <a:rPr lang="en-US" sz="6600" dirty="0"/>
              <a:t>, Peter A. </a:t>
            </a:r>
            <a:r>
              <a:rPr lang="en-US" sz="6600" dirty="0" smtClean="0"/>
              <a:t>Troch</a:t>
            </a:r>
            <a:r>
              <a:rPr lang="en-US" sz="6600" baseline="30000" dirty="0" smtClean="0"/>
              <a:t>1</a:t>
            </a:r>
            <a:r>
              <a:rPr lang="en-US" sz="6000" baseline="30000" dirty="0" smtClean="0"/>
              <a:t>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800" baseline="30000" dirty="0"/>
              <a:t>1</a:t>
            </a:r>
            <a:r>
              <a:rPr lang="en-US" sz="4800" dirty="0"/>
              <a:t>Department of Hydrology and Water Resources, University of Arizona, Tucson, Arizona 85721, USA                                                                                                                                                                                                      </a:t>
            </a:r>
            <a:endParaRPr lang="en-US" sz="4800" baseline="30000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58000" y="534422"/>
            <a:ext cx="32918400" cy="304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/>
              <a:t>Tracking Variations of Catchment Storage                   with Stable Water Isotopes</a:t>
            </a:r>
            <a:endParaRPr lang="en-US" sz="6000" b="1" dirty="0">
              <a:solidFill>
                <a:srgbClr val="FF9933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55172" y="7467600"/>
            <a:ext cx="14465808" cy="218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What total amount of water is stored in a catchment? How does the amount of stored water vary over time?</a:t>
            </a:r>
          </a:p>
          <a:p>
            <a:pPr marL="457200" indent="-457200">
              <a:buFontTx/>
              <a:buChar char="•"/>
            </a:pPr>
            <a:r>
              <a:rPr lang="en-US" sz="3400" dirty="0" smtClean="0"/>
              <a:t>It is extremely difficult to monitor water storage variations for entire catchments</a:t>
            </a:r>
          </a:p>
        </p:txBody>
      </p:sp>
      <p:sp>
        <p:nvSpPr>
          <p:cNvPr id="205" name="Line 20"/>
          <p:cNvSpPr>
            <a:spLocks noChangeShapeType="1"/>
          </p:cNvSpPr>
          <p:nvPr/>
        </p:nvSpPr>
        <p:spPr bwMode="auto">
          <a:xfrm>
            <a:off x="31089600" y="7616950"/>
            <a:ext cx="0" cy="2598724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" name="AutoShape 17"/>
          <p:cNvSpPr>
            <a:spLocks noChangeArrowheads="1"/>
          </p:cNvSpPr>
          <p:nvPr/>
        </p:nvSpPr>
        <p:spPr bwMode="auto">
          <a:xfrm>
            <a:off x="381000" y="6172200"/>
            <a:ext cx="14859000" cy="1088136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Question / Problem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212" name="AutoShape 19"/>
          <p:cNvSpPr>
            <a:spLocks noChangeArrowheads="1"/>
          </p:cNvSpPr>
          <p:nvPr/>
        </p:nvSpPr>
        <p:spPr bwMode="auto">
          <a:xfrm>
            <a:off x="15925800" y="6172200"/>
            <a:ext cx="14859000" cy="1088136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Hydrologic Response Function</a:t>
            </a:r>
            <a:endParaRPr lang="en-US" sz="5400" b="1" dirty="0">
              <a:solidFill>
                <a:srgbClr val="FF3300"/>
              </a:solidFill>
            </a:endParaRPr>
          </a:p>
        </p:txBody>
      </p:sp>
      <p:cxnSp>
        <p:nvCxnSpPr>
          <p:cNvPr id="422" name="Straight Connector 421"/>
          <p:cNvCxnSpPr/>
          <p:nvPr/>
        </p:nvCxnSpPr>
        <p:spPr bwMode="auto">
          <a:xfrm flipH="1">
            <a:off x="0" y="19888200"/>
            <a:ext cx="46634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64" name="Text Box 23"/>
          <p:cNvSpPr txBox="1">
            <a:spLocks noChangeArrowheads="1"/>
          </p:cNvSpPr>
          <p:nvPr/>
        </p:nvSpPr>
        <p:spPr bwMode="auto">
          <a:xfrm>
            <a:off x="557784" y="18059400"/>
            <a:ext cx="14465808" cy="166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Important!</a:t>
            </a:r>
          </a:p>
          <a:p>
            <a:pPr marL="457200" indent="-457200">
              <a:buFontTx/>
              <a:buChar char="•"/>
            </a:pPr>
            <a:r>
              <a:rPr lang="en-US" sz="3400" dirty="0" smtClean="0"/>
              <a:t>It controls hydrologic catchment response to a great extent</a:t>
            </a:r>
          </a:p>
          <a:p>
            <a:pPr marL="457200" indent="-457200">
              <a:buFontTx/>
              <a:buChar char="•"/>
            </a:pPr>
            <a:r>
              <a:rPr lang="en-US" sz="3400" dirty="0" smtClean="0"/>
              <a:t>It also controls mixing processes and water chemistry in the catchment</a:t>
            </a:r>
          </a:p>
        </p:txBody>
      </p:sp>
      <p:sp>
        <p:nvSpPr>
          <p:cNvPr id="869" name="Arc 868"/>
          <p:cNvSpPr/>
          <p:nvPr/>
        </p:nvSpPr>
        <p:spPr bwMode="auto">
          <a:xfrm rot="16200000">
            <a:off x="6781800" y="12877800"/>
            <a:ext cx="1828800" cy="1828800"/>
          </a:xfrm>
          <a:prstGeom prst="arc">
            <a:avLst/>
          </a:prstGeom>
          <a:noFill/>
          <a:ln w="762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7" name="Arc 866"/>
          <p:cNvSpPr/>
          <p:nvPr/>
        </p:nvSpPr>
        <p:spPr bwMode="auto">
          <a:xfrm rot="5400000">
            <a:off x="6781800" y="12877800"/>
            <a:ext cx="1828800" cy="1828800"/>
          </a:xfrm>
          <a:prstGeom prst="arc">
            <a:avLst/>
          </a:prstGeom>
          <a:noFill/>
          <a:ln w="762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0" name="Freeform 5"/>
          <p:cNvSpPr>
            <a:spLocks/>
          </p:cNvSpPr>
          <p:nvPr/>
        </p:nvSpPr>
        <p:spPr bwMode="auto">
          <a:xfrm>
            <a:off x="1027323" y="11370836"/>
            <a:ext cx="2592774" cy="1964164"/>
          </a:xfrm>
          <a:custGeom>
            <a:avLst/>
            <a:gdLst>
              <a:gd name="T0" fmla="*/ 5040313 w 2879"/>
              <a:gd name="T1" fmla="*/ 0 h 2181"/>
              <a:gd name="T2" fmla="*/ 7561264 w 2879"/>
              <a:gd name="T3" fmla="*/ 1837192818 h 2181"/>
              <a:gd name="T4" fmla="*/ 136088456 w 2879"/>
              <a:gd name="T5" fmla="*/ 2147483647 h 2181"/>
              <a:gd name="T6" fmla="*/ 375504088 w 2879"/>
              <a:gd name="T7" fmla="*/ 2147483647 h 2181"/>
              <a:gd name="T8" fmla="*/ 544353823 w 2879"/>
              <a:gd name="T9" fmla="*/ 2147483647 h 2181"/>
              <a:gd name="T10" fmla="*/ 698084113 w 2879"/>
              <a:gd name="T11" fmla="*/ 2147483647 h 2181"/>
              <a:gd name="T12" fmla="*/ 967740174 w 2879"/>
              <a:gd name="T13" fmla="*/ 2147483647 h 2181"/>
              <a:gd name="T14" fmla="*/ 1108868892 w 2879"/>
              <a:gd name="T15" fmla="*/ 2147483647 h 2181"/>
              <a:gd name="T16" fmla="*/ 1544856617 w 2879"/>
              <a:gd name="T17" fmla="*/ 2147483647 h 2181"/>
              <a:gd name="T18" fmla="*/ 1811993515 w 2879"/>
              <a:gd name="T19" fmla="*/ 2147483647 h 2181"/>
              <a:gd name="T20" fmla="*/ 2147483647 w 2879"/>
              <a:gd name="T21" fmla="*/ 2147483647 h 2181"/>
              <a:gd name="T22" fmla="*/ 2147483647 w 2879"/>
              <a:gd name="T23" fmla="*/ 2147483647 h 2181"/>
              <a:gd name="T24" fmla="*/ 2147483647 w 2879"/>
              <a:gd name="T25" fmla="*/ 2147483647 h 2181"/>
              <a:gd name="T26" fmla="*/ 2147483647 w 2879"/>
              <a:gd name="T27" fmla="*/ 2147483647 h 2181"/>
              <a:gd name="T28" fmla="*/ 2147483647 w 2879"/>
              <a:gd name="T29" fmla="*/ 2147483647 h 2181"/>
              <a:gd name="T30" fmla="*/ 2147483647 w 2879"/>
              <a:gd name="T31" fmla="*/ 2147483647 h 2181"/>
              <a:gd name="T32" fmla="*/ 2147483647 w 2879"/>
              <a:gd name="T33" fmla="*/ 2147483647 h 2181"/>
              <a:gd name="T34" fmla="*/ 2147483647 w 2879"/>
              <a:gd name="T35" fmla="*/ 2147483647 h 2181"/>
              <a:gd name="T36" fmla="*/ 2147483647 w 2879"/>
              <a:gd name="T37" fmla="*/ 2147483647 h 2181"/>
              <a:gd name="T38" fmla="*/ 2147483647 w 2879"/>
              <a:gd name="T39" fmla="*/ 2147483647 h 2181"/>
              <a:gd name="T40" fmla="*/ 2147483647 w 2879"/>
              <a:gd name="T41" fmla="*/ 2147483647 h 2181"/>
              <a:gd name="T42" fmla="*/ 2147483647 w 2879"/>
              <a:gd name="T43" fmla="*/ 2147483647 h 2181"/>
              <a:gd name="T44" fmla="*/ 2147483647 w 2879"/>
              <a:gd name="T45" fmla="*/ 2147483647 h 2181"/>
              <a:gd name="T46" fmla="*/ 2147483647 w 2879"/>
              <a:gd name="T47" fmla="*/ 2147483647 h 2181"/>
              <a:gd name="T48" fmla="*/ 2147483647 w 2879"/>
              <a:gd name="T49" fmla="*/ 2147483647 h 2181"/>
              <a:gd name="T50" fmla="*/ 5040313 w 2879"/>
              <a:gd name="T51" fmla="*/ 0 h 21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879"/>
              <a:gd name="T79" fmla="*/ 0 h 2181"/>
              <a:gd name="T80" fmla="*/ 2879 w 2879"/>
              <a:gd name="T81" fmla="*/ 2181 h 21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879" h="2181">
                <a:moveTo>
                  <a:pt x="2" y="0"/>
                </a:moveTo>
                <a:cubicBezTo>
                  <a:pt x="5" y="248"/>
                  <a:pt x="0" y="481"/>
                  <a:pt x="3" y="729"/>
                </a:cubicBezTo>
                <a:cubicBezTo>
                  <a:pt x="6" y="968"/>
                  <a:pt x="40" y="1429"/>
                  <a:pt x="54" y="1444"/>
                </a:cubicBezTo>
                <a:cubicBezTo>
                  <a:pt x="68" y="1459"/>
                  <a:pt x="126" y="1504"/>
                  <a:pt x="149" y="1512"/>
                </a:cubicBezTo>
                <a:cubicBezTo>
                  <a:pt x="169" y="1531"/>
                  <a:pt x="197" y="1543"/>
                  <a:pt x="216" y="1562"/>
                </a:cubicBezTo>
                <a:cubicBezTo>
                  <a:pt x="234" y="1580"/>
                  <a:pt x="253" y="1598"/>
                  <a:pt x="277" y="1607"/>
                </a:cubicBezTo>
                <a:cubicBezTo>
                  <a:pt x="309" y="1636"/>
                  <a:pt x="345" y="1666"/>
                  <a:pt x="384" y="1685"/>
                </a:cubicBezTo>
                <a:cubicBezTo>
                  <a:pt x="402" y="1704"/>
                  <a:pt x="416" y="1713"/>
                  <a:pt x="440" y="1724"/>
                </a:cubicBezTo>
                <a:cubicBezTo>
                  <a:pt x="490" y="1777"/>
                  <a:pt x="555" y="1811"/>
                  <a:pt x="613" y="1853"/>
                </a:cubicBezTo>
                <a:cubicBezTo>
                  <a:pt x="659" y="1886"/>
                  <a:pt x="661" y="1901"/>
                  <a:pt x="719" y="1914"/>
                </a:cubicBezTo>
                <a:cubicBezTo>
                  <a:pt x="797" y="1951"/>
                  <a:pt x="862" y="1978"/>
                  <a:pt x="949" y="1987"/>
                </a:cubicBezTo>
                <a:cubicBezTo>
                  <a:pt x="979" y="1996"/>
                  <a:pt x="1001" y="2009"/>
                  <a:pt x="1032" y="2015"/>
                </a:cubicBezTo>
                <a:cubicBezTo>
                  <a:pt x="1080" y="2038"/>
                  <a:pt x="1133" y="2060"/>
                  <a:pt x="1183" y="2076"/>
                </a:cubicBezTo>
                <a:cubicBezTo>
                  <a:pt x="1332" y="2181"/>
                  <a:pt x="1548" y="2090"/>
                  <a:pt x="1731" y="2088"/>
                </a:cubicBezTo>
                <a:cubicBezTo>
                  <a:pt x="1779" y="2081"/>
                  <a:pt x="1823" y="2070"/>
                  <a:pt x="1871" y="2065"/>
                </a:cubicBezTo>
                <a:cubicBezTo>
                  <a:pt x="2002" y="2036"/>
                  <a:pt x="2020" y="2047"/>
                  <a:pt x="2224" y="2043"/>
                </a:cubicBezTo>
                <a:cubicBezTo>
                  <a:pt x="2257" y="2041"/>
                  <a:pt x="2313" y="2042"/>
                  <a:pt x="2352" y="2032"/>
                </a:cubicBezTo>
                <a:cubicBezTo>
                  <a:pt x="2400" y="2020"/>
                  <a:pt x="2443" y="1998"/>
                  <a:pt x="2492" y="1987"/>
                </a:cubicBezTo>
                <a:cubicBezTo>
                  <a:pt x="2526" y="1965"/>
                  <a:pt x="2565" y="1959"/>
                  <a:pt x="2604" y="1948"/>
                </a:cubicBezTo>
                <a:cubicBezTo>
                  <a:pt x="2669" y="1930"/>
                  <a:pt x="2733" y="1906"/>
                  <a:pt x="2800" y="1897"/>
                </a:cubicBezTo>
                <a:cubicBezTo>
                  <a:pt x="2822" y="1890"/>
                  <a:pt x="2831" y="1892"/>
                  <a:pt x="2839" y="1869"/>
                </a:cubicBezTo>
                <a:cubicBezTo>
                  <a:pt x="2843" y="1803"/>
                  <a:pt x="2839" y="1731"/>
                  <a:pt x="2861" y="1668"/>
                </a:cubicBezTo>
                <a:cubicBezTo>
                  <a:pt x="2858" y="1492"/>
                  <a:pt x="2879" y="1422"/>
                  <a:pt x="2833" y="1293"/>
                </a:cubicBezTo>
                <a:cubicBezTo>
                  <a:pt x="2831" y="1273"/>
                  <a:pt x="2831" y="1252"/>
                  <a:pt x="2828" y="1232"/>
                </a:cubicBezTo>
                <a:cubicBezTo>
                  <a:pt x="2826" y="1217"/>
                  <a:pt x="2811" y="1207"/>
                  <a:pt x="2811" y="1193"/>
                </a:cubicBezTo>
                <a:lnTo>
                  <a:pt x="2" y="0"/>
                </a:lnTo>
                <a:close/>
              </a:path>
            </a:pathLst>
          </a:cu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91" name="Freeform 9"/>
          <p:cNvSpPr>
            <a:spLocks/>
          </p:cNvSpPr>
          <p:nvPr/>
        </p:nvSpPr>
        <p:spPr bwMode="auto">
          <a:xfrm>
            <a:off x="1029122" y="11403255"/>
            <a:ext cx="2580167" cy="1492261"/>
          </a:xfrm>
          <a:custGeom>
            <a:avLst/>
            <a:gdLst>
              <a:gd name="T0" fmla="*/ 0 w 2865"/>
              <a:gd name="T1" fmla="*/ 0 h 1657"/>
              <a:gd name="T2" fmla="*/ 0 w 2865"/>
              <a:gd name="T3" fmla="*/ 1869955825 h 1657"/>
              <a:gd name="T4" fmla="*/ 143649716 w 2865"/>
              <a:gd name="T5" fmla="*/ 1998482937 h 1657"/>
              <a:gd name="T6" fmla="*/ 539313511 w 2865"/>
              <a:gd name="T7" fmla="*/ 2147483647 h 1657"/>
              <a:gd name="T8" fmla="*/ 751006588 w 2865"/>
              <a:gd name="T9" fmla="*/ 2147483647 h 1657"/>
              <a:gd name="T10" fmla="*/ 849293651 w 2865"/>
              <a:gd name="T11" fmla="*/ 2147483647 h 1657"/>
              <a:gd name="T12" fmla="*/ 919858009 w 2865"/>
              <a:gd name="T13" fmla="*/ 2147483647 h 1657"/>
              <a:gd name="T14" fmla="*/ 1229836363 w 2865"/>
              <a:gd name="T15" fmla="*/ 2147483647 h 1657"/>
              <a:gd name="T16" fmla="*/ 1355844146 w 2865"/>
              <a:gd name="T17" fmla="*/ 2147483647 h 1657"/>
              <a:gd name="T18" fmla="*/ 1398687586 w 2865"/>
              <a:gd name="T19" fmla="*/ 2147483647 h 1657"/>
              <a:gd name="T20" fmla="*/ 1441529439 w 2865"/>
              <a:gd name="T21" fmla="*/ 2147483647 h 1657"/>
              <a:gd name="T22" fmla="*/ 1524695370 w 2865"/>
              <a:gd name="T23" fmla="*/ 2147483647 h 1657"/>
              <a:gd name="T24" fmla="*/ 1736388843 w 2865"/>
              <a:gd name="T25" fmla="*/ 2147483647 h 1657"/>
              <a:gd name="T26" fmla="*/ 1935480347 w 2865"/>
              <a:gd name="T27" fmla="*/ 2147483647 h 1657"/>
              <a:gd name="T28" fmla="*/ 2018646278 w 2865"/>
              <a:gd name="T29" fmla="*/ 2147483647 h 1657"/>
              <a:gd name="T30" fmla="*/ 2147483647 w 2865"/>
              <a:gd name="T31" fmla="*/ 2147483647 h 1657"/>
              <a:gd name="T32" fmla="*/ 2147483647 w 2865"/>
              <a:gd name="T33" fmla="*/ 2147483647 h 1657"/>
              <a:gd name="T34" fmla="*/ 2147483647 w 2865"/>
              <a:gd name="T35" fmla="*/ 2147483647 h 1657"/>
              <a:gd name="T36" fmla="*/ 2147483647 w 2865"/>
              <a:gd name="T37" fmla="*/ 2147483647 h 1657"/>
              <a:gd name="T38" fmla="*/ 2147483647 w 2865"/>
              <a:gd name="T39" fmla="*/ 2147483647 h 1657"/>
              <a:gd name="T40" fmla="*/ 2147483647 w 2865"/>
              <a:gd name="T41" fmla="*/ 2147483647 h 1657"/>
              <a:gd name="T42" fmla="*/ 2147483647 w 2865"/>
              <a:gd name="T43" fmla="*/ 2147483647 h 1657"/>
              <a:gd name="T44" fmla="*/ 2147483647 w 2865"/>
              <a:gd name="T45" fmla="*/ 2147483647 h 1657"/>
              <a:gd name="T46" fmla="*/ 2147483647 w 2865"/>
              <a:gd name="T47" fmla="*/ 2147483647 h 1657"/>
              <a:gd name="T48" fmla="*/ 2147483647 w 2865"/>
              <a:gd name="T49" fmla="*/ 2147483647 h 1657"/>
              <a:gd name="T50" fmla="*/ 2147483647 w 2865"/>
              <a:gd name="T51" fmla="*/ 2147483647 h 1657"/>
              <a:gd name="T52" fmla="*/ 2147483647 w 2865"/>
              <a:gd name="T53" fmla="*/ 2147483647 h 1657"/>
              <a:gd name="T54" fmla="*/ 2147483647 w 2865"/>
              <a:gd name="T55" fmla="*/ 2147483647 h 1657"/>
              <a:gd name="T56" fmla="*/ 2147483647 w 2865"/>
              <a:gd name="T57" fmla="*/ 2147483647 h 1657"/>
              <a:gd name="T58" fmla="*/ 0 w 2865"/>
              <a:gd name="T59" fmla="*/ 0 h 16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65"/>
              <a:gd name="T91" fmla="*/ 0 h 1657"/>
              <a:gd name="T92" fmla="*/ 2865 w 2865"/>
              <a:gd name="T93" fmla="*/ 1657 h 16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65" h="1657">
                <a:moveTo>
                  <a:pt x="0" y="0"/>
                </a:moveTo>
                <a:lnTo>
                  <a:pt x="0" y="742"/>
                </a:lnTo>
                <a:cubicBezTo>
                  <a:pt x="21" y="757"/>
                  <a:pt x="30" y="785"/>
                  <a:pt x="57" y="793"/>
                </a:cubicBezTo>
                <a:cubicBezTo>
                  <a:pt x="92" y="842"/>
                  <a:pt x="166" y="893"/>
                  <a:pt x="214" y="933"/>
                </a:cubicBezTo>
                <a:cubicBezTo>
                  <a:pt x="241" y="955"/>
                  <a:pt x="274" y="969"/>
                  <a:pt x="298" y="995"/>
                </a:cubicBezTo>
                <a:cubicBezTo>
                  <a:pt x="305" y="1018"/>
                  <a:pt x="324" y="1036"/>
                  <a:pt x="337" y="1056"/>
                </a:cubicBezTo>
                <a:cubicBezTo>
                  <a:pt x="348" y="1072"/>
                  <a:pt x="355" y="1090"/>
                  <a:pt x="365" y="1106"/>
                </a:cubicBezTo>
                <a:cubicBezTo>
                  <a:pt x="390" y="1147"/>
                  <a:pt x="449" y="1182"/>
                  <a:pt x="488" y="1207"/>
                </a:cubicBezTo>
                <a:cubicBezTo>
                  <a:pt x="506" y="1218"/>
                  <a:pt x="518" y="1234"/>
                  <a:pt x="538" y="1241"/>
                </a:cubicBezTo>
                <a:cubicBezTo>
                  <a:pt x="544" y="1246"/>
                  <a:pt x="548" y="1253"/>
                  <a:pt x="555" y="1257"/>
                </a:cubicBezTo>
                <a:cubicBezTo>
                  <a:pt x="560" y="1260"/>
                  <a:pt x="567" y="1259"/>
                  <a:pt x="572" y="1263"/>
                </a:cubicBezTo>
                <a:cubicBezTo>
                  <a:pt x="584" y="1273"/>
                  <a:pt x="594" y="1286"/>
                  <a:pt x="605" y="1297"/>
                </a:cubicBezTo>
                <a:cubicBezTo>
                  <a:pt x="622" y="1315"/>
                  <a:pt x="666" y="1338"/>
                  <a:pt x="689" y="1347"/>
                </a:cubicBezTo>
                <a:cubicBezTo>
                  <a:pt x="701" y="1359"/>
                  <a:pt x="751" y="1404"/>
                  <a:pt x="768" y="1414"/>
                </a:cubicBezTo>
                <a:cubicBezTo>
                  <a:pt x="799" y="1433"/>
                  <a:pt x="769" y="1404"/>
                  <a:pt x="801" y="1431"/>
                </a:cubicBezTo>
                <a:cubicBezTo>
                  <a:pt x="823" y="1449"/>
                  <a:pt x="847" y="1476"/>
                  <a:pt x="874" y="1487"/>
                </a:cubicBezTo>
                <a:cubicBezTo>
                  <a:pt x="940" y="1513"/>
                  <a:pt x="997" y="1511"/>
                  <a:pt x="1070" y="1515"/>
                </a:cubicBezTo>
                <a:cubicBezTo>
                  <a:pt x="1112" y="1528"/>
                  <a:pt x="1064" y="1514"/>
                  <a:pt x="1153" y="1526"/>
                </a:cubicBezTo>
                <a:cubicBezTo>
                  <a:pt x="1199" y="1532"/>
                  <a:pt x="1216" y="1544"/>
                  <a:pt x="1271" y="1548"/>
                </a:cubicBezTo>
                <a:cubicBezTo>
                  <a:pt x="1318" y="1561"/>
                  <a:pt x="1362" y="1585"/>
                  <a:pt x="1411" y="1593"/>
                </a:cubicBezTo>
                <a:cubicBezTo>
                  <a:pt x="1437" y="1597"/>
                  <a:pt x="1489" y="1604"/>
                  <a:pt x="1489" y="1604"/>
                </a:cubicBezTo>
                <a:cubicBezTo>
                  <a:pt x="1495" y="1606"/>
                  <a:pt x="1500" y="1608"/>
                  <a:pt x="1506" y="1610"/>
                </a:cubicBezTo>
                <a:cubicBezTo>
                  <a:pt x="1512" y="1612"/>
                  <a:pt x="1517" y="1613"/>
                  <a:pt x="1523" y="1615"/>
                </a:cubicBezTo>
                <a:cubicBezTo>
                  <a:pt x="1534" y="1619"/>
                  <a:pt x="1556" y="1627"/>
                  <a:pt x="1556" y="1627"/>
                </a:cubicBezTo>
                <a:cubicBezTo>
                  <a:pt x="1778" y="1625"/>
                  <a:pt x="2132" y="1657"/>
                  <a:pt x="2389" y="1599"/>
                </a:cubicBezTo>
                <a:cubicBezTo>
                  <a:pt x="2537" y="1522"/>
                  <a:pt x="2707" y="1498"/>
                  <a:pt x="2865" y="1442"/>
                </a:cubicBezTo>
                <a:cubicBezTo>
                  <a:pt x="2858" y="1385"/>
                  <a:pt x="2855" y="1324"/>
                  <a:pt x="2837" y="1269"/>
                </a:cubicBezTo>
                <a:cubicBezTo>
                  <a:pt x="2829" y="1246"/>
                  <a:pt x="2825" y="1226"/>
                  <a:pt x="2820" y="1201"/>
                </a:cubicBezTo>
                <a:cubicBezTo>
                  <a:pt x="2818" y="1192"/>
                  <a:pt x="2814" y="1174"/>
                  <a:pt x="2814" y="11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92" name="Freeform 4"/>
          <p:cNvSpPr>
            <a:spLocks/>
          </p:cNvSpPr>
          <p:nvPr/>
        </p:nvSpPr>
        <p:spPr bwMode="auto">
          <a:xfrm>
            <a:off x="1025521" y="10702606"/>
            <a:ext cx="2548644" cy="1888515"/>
          </a:xfrm>
          <a:custGeom>
            <a:avLst/>
            <a:gdLst>
              <a:gd name="T0" fmla="*/ 2147483647 w 2830"/>
              <a:gd name="T1" fmla="*/ 2147483647 h 2097"/>
              <a:gd name="T2" fmla="*/ 2147483647 w 2830"/>
              <a:gd name="T3" fmla="*/ 2147483647 h 2097"/>
              <a:gd name="T4" fmla="*/ 2147483647 w 2830"/>
              <a:gd name="T5" fmla="*/ 2147483647 h 2097"/>
              <a:gd name="T6" fmla="*/ 2147483647 w 2830"/>
              <a:gd name="T7" fmla="*/ 2147483647 h 2097"/>
              <a:gd name="T8" fmla="*/ 2147483647 w 2830"/>
              <a:gd name="T9" fmla="*/ 2147483647 h 2097"/>
              <a:gd name="T10" fmla="*/ 2147483647 w 2830"/>
              <a:gd name="T11" fmla="*/ 2147483647 h 2097"/>
              <a:gd name="T12" fmla="*/ 2147483647 w 2830"/>
              <a:gd name="T13" fmla="*/ 2147483647 h 2097"/>
              <a:gd name="T14" fmla="*/ 2147483647 w 2830"/>
              <a:gd name="T15" fmla="*/ 2147483647 h 2097"/>
              <a:gd name="T16" fmla="*/ 2147483647 w 2830"/>
              <a:gd name="T17" fmla="*/ 2147483647 h 2097"/>
              <a:gd name="T18" fmla="*/ 2147483647 w 2830"/>
              <a:gd name="T19" fmla="*/ 2147483647 h 2097"/>
              <a:gd name="T20" fmla="*/ 1663302948 w 2830"/>
              <a:gd name="T21" fmla="*/ 2147483647 h 2097"/>
              <a:gd name="T22" fmla="*/ 1393647116 w 2830"/>
              <a:gd name="T23" fmla="*/ 2147483647 h 2097"/>
              <a:gd name="T24" fmla="*/ 1267637759 w 2830"/>
              <a:gd name="T25" fmla="*/ 2147483647 h 2097"/>
              <a:gd name="T26" fmla="*/ 1055944707 w 2830"/>
              <a:gd name="T27" fmla="*/ 2147483647 h 2097"/>
              <a:gd name="T28" fmla="*/ 902216023 w 2830"/>
              <a:gd name="T29" fmla="*/ 2147483647 h 2097"/>
              <a:gd name="T30" fmla="*/ 718245276 w 2830"/>
              <a:gd name="T31" fmla="*/ 2147483647 h 2097"/>
              <a:gd name="T32" fmla="*/ 534273139 w 2830"/>
              <a:gd name="T33" fmla="*/ 2147483647 h 2097"/>
              <a:gd name="T34" fmla="*/ 352821852 w 2830"/>
              <a:gd name="T35" fmla="*/ 2147483647 h 2097"/>
              <a:gd name="T36" fmla="*/ 153728734 w 2830"/>
              <a:gd name="T37" fmla="*/ 2147483647 h 2097"/>
              <a:gd name="T38" fmla="*/ 98286878 w 2830"/>
              <a:gd name="T39" fmla="*/ 2147483647 h 2097"/>
              <a:gd name="T40" fmla="*/ 55443443 w 2830"/>
              <a:gd name="T41" fmla="*/ 2084167935 h 2097"/>
              <a:gd name="T42" fmla="*/ 0 w 2830"/>
              <a:gd name="T43" fmla="*/ 1915318364 h 2097"/>
              <a:gd name="T44" fmla="*/ 83165946 w 2830"/>
              <a:gd name="T45" fmla="*/ 1436488575 h 2097"/>
              <a:gd name="T46" fmla="*/ 352821852 w 2830"/>
              <a:gd name="T47" fmla="*/ 1098787845 h 2097"/>
              <a:gd name="T48" fmla="*/ 451107218 w 2830"/>
              <a:gd name="T49" fmla="*/ 957659182 h 2097"/>
              <a:gd name="T50" fmla="*/ 887095091 w 2830"/>
              <a:gd name="T51" fmla="*/ 632558234 h 2097"/>
              <a:gd name="T52" fmla="*/ 1098788143 w 2830"/>
              <a:gd name="T53" fmla="*/ 564514851 h 2097"/>
              <a:gd name="T54" fmla="*/ 1436488964 w 2830"/>
              <a:gd name="T55" fmla="*/ 423386188 h 2097"/>
              <a:gd name="T56" fmla="*/ 1549896750 w 2830"/>
              <a:gd name="T57" fmla="*/ 365421737 h 2097"/>
              <a:gd name="T58" fmla="*/ 1648182016 w 2830"/>
              <a:gd name="T59" fmla="*/ 337700829 h 2097"/>
              <a:gd name="T60" fmla="*/ 2114410364 w 2830"/>
              <a:gd name="T61" fmla="*/ 196572116 h 2097"/>
              <a:gd name="T62" fmla="*/ 2147483647 w 2830"/>
              <a:gd name="T63" fmla="*/ 70564356 h 2097"/>
              <a:gd name="T64" fmla="*/ 2147483647 w 2830"/>
              <a:gd name="T65" fmla="*/ 0 h 2097"/>
              <a:gd name="T66" fmla="*/ 2147483647 w 2830"/>
              <a:gd name="T67" fmla="*/ 55443428 h 2097"/>
              <a:gd name="T68" fmla="*/ 2147483647 w 2830"/>
              <a:gd name="T69" fmla="*/ 153728692 h 2097"/>
              <a:gd name="T70" fmla="*/ 2147483647 w 2830"/>
              <a:gd name="T71" fmla="*/ 267136497 h 2097"/>
              <a:gd name="T72" fmla="*/ 2147483647 w 2830"/>
              <a:gd name="T73" fmla="*/ 322579901 h 2097"/>
              <a:gd name="T74" fmla="*/ 2147483647 w 2830"/>
              <a:gd name="T75" fmla="*/ 393144232 h 2097"/>
              <a:gd name="T76" fmla="*/ 2147483647 w 2830"/>
              <a:gd name="T77" fmla="*/ 662800090 h 2097"/>
              <a:gd name="T78" fmla="*/ 2147483647 w 2830"/>
              <a:gd name="T79" fmla="*/ 929936687 h 2097"/>
              <a:gd name="T80" fmla="*/ 2147483647 w 2830"/>
              <a:gd name="T81" fmla="*/ 1000501018 h 2097"/>
              <a:gd name="T82" fmla="*/ 2147483647 w 2830"/>
              <a:gd name="T83" fmla="*/ 1055944422 h 2097"/>
              <a:gd name="T84" fmla="*/ 2147483647 w 2830"/>
              <a:gd name="T85" fmla="*/ 1381045171 h 2097"/>
              <a:gd name="T86" fmla="*/ 2147483647 w 2830"/>
              <a:gd name="T87" fmla="*/ 1663302497 h 2097"/>
              <a:gd name="T88" fmla="*/ 2147483647 w 2830"/>
              <a:gd name="T89" fmla="*/ 2043845460 h 2097"/>
              <a:gd name="T90" fmla="*/ 2147483647 w 2830"/>
              <a:gd name="T91" fmla="*/ 2147483647 h 2097"/>
              <a:gd name="T92" fmla="*/ 2147483647 w 2830"/>
              <a:gd name="T93" fmla="*/ 2147483647 h 2097"/>
              <a:gd name="T94" fmla="*/ 2147483647 w 2830"/>
              <a:gd name="T95" fmla="*/ 2147483647 h 2097"/>
              <a:gd name="T96" fmla="*/ 2147483647 w 2830"/>
              <a:gd name="T97" fmla="*/ 2147483647 h 2097"/>
              <a:gd name="T98" fmla="*/ 2147483647 w 2830"/>
              <a:gd name="T99" fmla="*/ 2147483647 h 2097"/>
              <a:gd name="T100" fmla="*/ 2147483647 w 2830"/>
              <a:gd name="T101" fmla="*/ 2147483647 h 2097"/>
              <a:gd name="T102" fmla="*/ 2147483647 w 2830"/>
              <a:gd name="T103" fmla="*/ 2147483647 h 2097"/>
              <a:gd name="T104" fmla="*/ 2147483647 w 2830"/>
              <a:gd name="T105" fmla="*/ 2147483647 h 2097"/>
              <a:gd name="T106" fmla="*/ 2147483647 w 2830"/>
              <a:gd name="T107" fmla="*/ 2147483647 h 2097"/>
              <a:gd name="T108" fmla="*/ 2147483647 w 2830"/>
              <a:gd name="T109" fmla="*/ 2147483647 h 2097"/>
              <a:gd name="T110" fmla="*/ 2147483647 w 2830"/>
              <a:gd name="T111" fmla="*/ 2147483647 h 2097"/>
              <a:gd name="T112" fmla="*/ 2147483647 w 2830"/>
              <a:gd name="T113" fmla="*/ 2147483647 h 2097"/>
              <a:gd name="T114" fmla="*/ 2147483647 w 2830"/>
              <a:gd name="T115" fmla="*/ 2147483647 h 209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830"/>
              <a:gd name="T175" fmla="*/ 0 h 2097"/>
              <a:gd name="T176" fmla="*/ 2830 w 2830"/>
              <a:gd name="T177" fmla="*/ 2097 h 209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830" h="2097">
                <a:moveTo>
                  <a:pt x="2528" y="2052"/>
                </a:moveTo>
                <a:cubicBezTo>
                  <a:pt x="2440" y="2075"/>
                  <a:pt x="2370" y="2082"/>
                  <a:pt x="2276" y="2086"/>
                </a:cubicBezTo>
                <a:cubicBezTo>
                  <a:pt x="1960" y="2082"/>
                  <a:pt x="1906" y="2097"/>
                  <a:pt x="1700" y="2069"/>
                </a:cubicBezTo>
                <a:cubicBezTo>
                  <a:pt x="1646" y="2054"/>
                  <a:pt x="1593" y="2043"/>
                  <a:pt x="1538" y="2035"/>
                </a:cubicBezTo>
                <a:cubicBezTo>
                  <a:pt x="1503" y="2025"/>
                  <a:pt x="1467" y="2019"/>
                  <a:pt x="1431" y="2013"/>
                </a:cubicBezTo>
                <a:cubicBezTo>
                  <a:pt x="1404" y="1999"/>
                  <a:pt x="1376" y="1996"/>
                  <a:pt x="1348" y="1985"/>
                </a:cubicBezTo>
                <a:cubicBezTo>
                  <a:pt x="1320" y="1974"/>
                  <a:pt x="1286" y="1954"/>
                  <a:pt x="1258" y="1946"/>
                </a:cubicBezTo>
                <a:cubicBezTo>
                  <a:pt x="1226" y="1937"/>
                  <a:pt x="1193" y="1927"/>
                  <a:pt x="1163" y="1912"/>
                </a:cubicBezTo>
                <a:cubicBezTo>
                  <a:pt x="1102" y="1882"/>
                  <a:pt x="1041" y="1845"/>
                  <a:pt x="978" y="1823"/>
                </a:cubicBezTo>
                <a:cubicBezTo>
                  <a:pt x="948" y="1798"/>
                  <a:pt x="914" y="1779"/>
                  <a:pt x="883" y="1756"/>
                </a:cubicBezTo>
                <a:cubicBezTo>
                  <a:pt x="808" y="1701"/>
                  <a:pt x="735" y="1642"/>
                  <a:pt x="660" y="1588"/>
                </a:cubicBezTo>
                <a:cubicBezTo>
                  <a:pt x="625" y="1563"/>
                  <a:pt x="584" y="1535"/>
                  <a:pt x="553" y="1504"/>
                </a:cubicBezTo>
                <a:cubicBezTo>
                  <a:pt x="535" y="1486"/>
                  <a:pt x="527" y="1468"/>
                  <a:pt x="503" y="1459"/>
                </a:cubicBezTo>
                <a:cubicBezTo>
                  <a:pt x="484" y="1421"/>
                  <a:pt x="455" y="1399"/>
                  <a:pt x="419" y="1376"/>
                </a:cubicBezTo>
                <a:cubicBezTo>
                  <a:pt x="404" y="1353"/>
                  <a:pt x="382" y="1337"/>
                  <a:pt x="358" y="1325"/>
                </a:cubicBezTo>
                <a:cubicBezTo>
                  <a:pt x="338" y="1295"/>
                  <a:pt x="311" y="1267"/>
                  <a:pt x="285" y="1241"/>
                </a:cubicBezTo>
                <a:cubicBezTo>
                  <a:pt x="273" y="1209"/>
                  <a:pt x="235" y="1189"/>
                  <a:pt x="212" y="1163"/>
                </a:cubicBezTo>
                <a:cubicBezTo>
                  <a:pt x="188" y="1136"/>
                  <a:pt x="161" y="1109"/>
                  <a:pt x="140" y="1079"/>
                </a:cubicBezTo>
                <a:cubicBezTo>
                  <a:pt x="114" y="1042"/>
                  <a:pt x="94" y="997"/>
                  <a:pt x="61" y="967"/>
                </a:cubicBezTo>
                <a:cubicBezTo>
                  <a:pt x="54" y="946"/>
                  <a:pt x="49" y="926"/>
                  <a:pt x="39" y="906"/>
                </a:cubicBezTo>
                <a:cubicBezTo>
                  <a:pt x="33" y="880"/>
                  <a:pt x="31" y="852"/>
                  <a:pt x="22" y="827"/>
                </a:cubicBezTo>
                <a:cubicBezTo>
                  <a:pt x="12" y="802"/>
                  <a:pt x="5" y="787"/>
                  <a:pt x="0" y="760"/>
                </a:cubicBezTo>
                <a:cubicBezTo>
                  <a:pt x="2" y="715"/>
                  <a:pt x="1" y="617"/>
                  <a:pt x="33" y="570"/>
                </a:cubicBezTo>
                <a:cubicBezTo>
                  <a:pt x="65" y="523"/>
                  <a:pt x="104" y="479"/>
                  <a:pt x="140" y="436"/>
                </a:cubicBezTo>
                <a:cubicBezTo>
                  <a:pt x="154" y="419"/>
                  <a:pt x="164" y="395"/>
                  <a:pt x="179" y="380"/>
                </a:cubicBezTo>
                <a:cubicBezTo>
                  <a:pt x="229" y="330"/>
                  <a:pt x="297" y="295"/>
                  <a:pt x="352" y="251"/>
                </a:cubicBezTo>
                <a:cubicBezTo>
                  <a:pt x="375" y="233"/>
                  <a:pt x="410" y="237"/>
                  <a:pt x="436" y="224"/>
                </a:cubicBezTo>
                <a:cubicBezTo>
                  <a:pt x="481" y="201"/>
                  <a:pt x="524" y="188"/>
                  <a:pt x="570" y="168"/>
                </a:cubicBezTo>
                <a:cubicBezTo>
                  <a:pt x="585" y="161"/>
                  <a:pt x="599" y="150"/>
                  <a:pt x="615" y="145"/>
                </a:cubicBezTo>
                <a:cubicBezTo>
                  <a:pt x="628" y="141"/>
                  <a:pt x="654" y="134"/>
                  <a:pt x="654" y="134"/>
                </a:cubicBezTo>
                <a:cubicBezTo>
                  <a:pt x="711" y="97"/>
                  <a:pt x="775" y="93"/>
                  <a:pt x="839" y="78"/>
                </a:cubicBezTo>
                <a:cubicBezTo>
                  <a:pt x="928" y="58"/>
                  <a:pt x="1022" y="40"/>
                  <a:pt x="1113" y="28"/>
                </a:cubicBezTo>
                <a:cubicBezTo>
                  <a:pt x="1152" y="17"/>
                  <a:pt x="1191" y="9"/>
                  <a:pt x="1230" y="0"/>
                </a:cubicBezTo>
                <a:cubicBezTo>
                  <a:pt x="1333" y="4"/>
                  <a:pt x="1413" y="18"/>
                  <a:pt x="1515" y="22"/>
                </a:cubicBezTo>
                <a:cubicBezTo>
                  <a:pt x="1548" y="31"/>
                  <a:pt x="1574" y="49"/>
                  <a:pt x="1605" y="61"/>
                </a:cubicBezTo>
                <a:cubicBezTo>
                  <a:pt x="1626" y="84"/>
                  <a:pt x="1654" y="95"/>
                  <a:pt x="1683" y="106"/>
                </a:cubicBezTo>
                <a:cubicBezTo>
                  <a:pt x="1711" y="149"/>
                  <a:pt x="1676" y="103"/>
                  <a:pt x="1711" y="128"/>
                </a:cubicBezTo>
                <a:cubicBezTo>
                  <a:pt x="1757" y="161"/>
                  <a:pt x="1712" y="145"/>
                  <a:pt x="1750" y="156"/>
                </a:cubicBezTo>
                <a:cubicBezTo>
                  <a:pt x="1790" y="196"/>
                  <a:pt x="1844" y="229"/>
                  <a:pt x="1890" y="263"/>
                </a:cubicBezTo>
                <a:cubicBezTo>
                  <a:pt x="1931" y="293"/>
                  <a:pt x="1985" y="347"/>
                  <a:pt x="2030" y="369"/>
                </a:cubicBezTo>
                <a:cubicBezTo>
                  <a:pt x="2037" y="378"/>
                  <a:pt x="2044" y="389"/>
                  <a:pt x="2052" y="397"/>
                </a:cubicBezTo>
                <a:cubicBezTo>
                  <a:pt x="2060" y="405"/>
                  <a:pt x="2072" y="410"/>
                  <a:pt x="2080" y="419"/>
                </a:cubicBezTo>
                <a:cubicBezTo>
                  <a:pt x="2118" y="461"/>
                  <a:pt x="2138" y="515"/>
                  <a:pt x="2186" y="548"/>
                </a:cubicBezTo>
                <a:cubicBezTo>
                  <a:pt x="2205" y="592"/>
                  <a:pt x="2238" y="623"/>
                  <a:pt x="2265" y="660"/>
                </a:cubicBezTo>
                <a:cubicBezTo>
                  <a:pt x="2299" y="707"/>
                  <a:pt x="2332" y="779"/>
                  <a:pt x="2382" y="811"/>
                </a:cubicBezTo>
                <a:cubicBezTo>
                  <a:pt x="2403" y="864"/>
                  <a:pt x="2444" y="909"/>
                  <a:pt x="2483" y="951"/>
                </a:cubicBezTo>
                <a:cubicBezTo>
                  <a:pt x="2497" y="997"/>
                  <a:pt x="2542" y="1029"/>
                  <a:pt x="2567" y="1068"/>
                </a:cubicBezTo>
                <a:cubicBezTo>
                  <a:pt x="2608" y="1130"/>
                  <a:pt x="2624" y="1199"/>
                  <a:pt x="2656" y="1264"/>
                </a:cubicBezTo>
                <a:cubicBezTo>
                  <a:pt x="2680" y="1312"/>
                  <a:pt x="2704" y="1367"/>
                  <a:pt x="2718" y="1420"/>
                </a:cubicBezTo>
                <a:cubicBezTo>
                  <a:pt x="2725" y="1478"/>
                  <a:pt x="2723" y="1534"/>
                  <a:pt x="2746" y="1588"/>
                </a:cubicBezTo>
                <a:cubicBezTo>
                  <a:pt x="2761" y="1670"/>
                  <a:pt x="2788" y="1747"/>
                  <a:pt x="2802" y="1829"/>
                </a:cubicBezTo>
                <a:cubicBezTo>
                  <a:pt x="2800" y="1883"/>
                  <a:pt x="2830" y="1949"/>
                  <a:pt x="2796" y="1991"/>
                </a:cubicBezTo>
                <a:cubicBezTo>
                  <a:pt x="2769" y="2024"/>
                  <a:pt x="2710" y="1991"/>
                  <a:pt x="2667" y="1996"/>
                </a:cubicBezTo>
                <a:cubicBezTo>
                  <a:pt x="2648" y="1998"/>
                  <a:pt x="2641" y="2027"/>
                  <a:pt x="2623" y="2030"/>
                </a:cubicBezTo>
                <a:cubicBezTo>
                  <a:pt x="2599" y="2034"/>
                  <a:pt x="2574" y="2033"/>
                  <a:pt x="2550" y="2035"/>
                </a:cubicBezTo>
                <a:cubicBezTo>
                  <a:pt x="2509" y="2050"/>
                  <a:pt x="2560" y="2029"/>
                  <a:pt x="2516" y="2058"/>
                </a:cubicBezTo>
                <a:cubicBezTo>
                  <a:pt x="2511" y="2061"/>
                  <a:pt x="2495" y="2065"/>
                  <a:pt x="2500" y="2063"/>
                </a:cubicBezTo>
                <a:cubicBezTo>
                  <a:pt x="2509" y="2059"/>
                  <a:pt x="2519" y="2056"/>
                  <a:pt x="2528" y="2052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793" name="Group 17"/>
          <p:cNvGrpSpPr>
            <a:grpSpLocks/>
          </p:cNvGrpSpPr>
          <p:nvPr/>
        </p:nvGrpSpPr>
        <p:grpSpPr bwMode="auto">
          <a:xfrm>
            <a:off x="1573074" y="11077248"/>
            <a:ext cx="1988484" cy="1383290"/>
            <a:chOff x="1872" y="1104"/>
            <a:chExt cx="2208" cy="1536"/>
          </a:xfrm>
        </p:grpSpPr>
        <p:sp>
          <p:nvSpPr>
            <p:cNvPr id="811" name="Freeform 6"/>
            <p:cNvSpPr>
              <a:spLocks/>
            </p:cNvSpPr>
            <p:nvPr/>
          </p:nvSpPr>
          <p:spPr bwMode="auto">
            <a:xfrm>
              <a:off x="2704" y="1104"/>
              <a:ext cx="1376" cy="1536"/>
            </a:xfrm>
            <a:custGeom>
              <a:avLst/>
              <a:gdLst>
                <a:gd name="T0" fmla="*/ 1376 w 1376"/>
                <a:gd name="T1" fmla="*/ 1536 h 1536"/>
                <a:gd name="T2" fmla="*/ 944 w 1376"/>
                <a:gd name="T3" fmla="*/ 1392 h 1536"/>
                <a:gd name="T4" fmla="*/ 608 w 1376"/>
                <a:gd name="T5" fmla="*/ 1200 h 1536"/>
                <a:gd name="T6" fmla="*/ 224 w 1376"/>
                <a:gd name="T7" fmla="*/ 912 h 1536"/>
                <a:gd name="T8" fmla="*/ 32 w 1376"/>
                <a:gd name="T9" fmla="*/ 528 h 1536"/>
                <a:gd name="T10" fmla="*/ 32 w 1376"/>
                <a:gd name="T11" fmla="*/ 0 h 1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6"/>
                <a:gd name="T19" fmla="*/ 0 h 1536"/>
                <a:gd name="T20" fmla="*/ 1376 w 1376"/>
                <a:gd name="T21" fmla="*/ 1536 h 1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6" h="1536">
                  <a:moveTo>
                    <a:pt x="1376" y="1536"/>
                  </a:moveTo>
                  <a:cubicBezTo>
                    <a:pt x="1224" y="1492"/>
                    <a:pt x="1072" y="1448"/>
                    <a:pt x="944" y="1392"/>
                  </a:cubicBezTo>
                  <a:cubicBezTo>
                    <a:pt x="816" y="1336"/>
                    <a:pt x="728" y="1280"/>
                    <a:pt x="608" y="1200"/>
                  </a:cubicBezTo>
                  <a:cubicBezTo>
                    <a:pt x="488" y="1120"/>
                    <a:pt x="320" y="1024"/>
                    <a:pt x="224" y="912"/>
                  </a:cubicBezTo>
                  <a:cubicBezTo>
                    <a:pt x="128" y="800"/>
                    <a:pt x="64" y="680"/>
                    <a:pt x="32" y="528"/>
                  </a:cubicBezTo>
                  <a:cubicBezTo>
                    <a:pt x="0" y="376"/>
                    <a:pt x="16" y="188"/>
                    <a:pt x="32" y="0"/>
                  </a:cubicBezTo>
                </a:path>
              </a:pathLst>
            </a:custGeom>
            <a:noFill/>
            <a:ln w="444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12" name="Freeform 7"/>
            <p:cNvSpPr>
              <a:spLocks/>
            </p:cNvSpPr>
            <p:nvPr/>
          </p:nvSpPr>
          <p:spPr bwMode="auto">
            <a:xfrm>
              <a:off x="1872" y="1344"/>
              <a:ext cx="924" cy="470"/>
            </a:xfrm>
            <a:custGeom>
              <a:avLst/>
              <a:gdLst>
                <a:gd name="T0" fmla="*/ 924 w 924"/>
                <a:gd name="T1" fmla="*/ 470 h 470"/>
                <a:gd name="T2" fmla="*/ 720 w 924"/>
                <a:gd name="T3" fmla="*/ 288 h 470"/>
                <a:gd name="T4" fmla="*/ 336 w 924"/>
                <a:gd name="T5" fmla="*/ 96 h 470"/>
                <a:gd name="T6" fmla="*/ 0 w 924"/>
                <a:gd name="T7" fmla="*/ 0 h 4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4"/>
                <a:gd name="T13" fmla="*/ 0 h 470"/>
                <a:gd name="T14" fmla="*/ 924 w 924"/>
                <a:gd name="T15" fmla="*/ 470 h 4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4" h="470">
                  <a:moveTo>
                    <a:pt x="924" y="470"/>
                  </a:moveTo>
                  <a:cubicBezTo>
                    <a:pt x="890" y="440"/>
                    <a:pt x="818" y="350"/>
                    <a:pt x="720" y="288"/>
                  </a:cubicBezTo>
                  <a:cubicBezTo>
                    <a:pt x="622" y="226"/>
                    <a:pt x="456" y="144"/>
                    <a:pt x="336" y="96"/>
                  </a:cubicBezTo>
                  <a:cubicBezTo>
                    <a:pt x="216" y="48"/>
                    <a:pt x="108" y="24"/>
                    <a:pt x="0" y="0"/>
                  </a:cubicBezTo>
                </a:path>
              </a:pathLst>
            </a:custGeom>
            <a:noFill/>
            <a:ln w="444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794" name="Freeform 8"/>
          <p:cNvSpPr>
            <a:spLocks/>
          </p:cNvSpPr>
          <p:nvPr/>
        </p:nvSpPr>
        <p:spPr bwMode="auto">
          <a:xfrm>
            <a:off x="1030025" y="11416765"/>
            <a:ext cx="2531533" cy="1187866"/>
          </a:xfrm>
          <a:custGeom>
            <a:avLst/>
            <a:gdLst>
              <a:gd name="T0" fmla="*/ 0 w 2811"/>
              <a:gd name="T1" fmla="*/ 0 h 1319"/>
              <a:gd name="T2" fmla="*/ 68043419 w 2811"/>
              <a:gd name="T3" fmla="*/ 259576953 h 1319"/>
              <a:gd name="T4" fmla="*/ 309978382 w 2811"/>
              <a:gd name="T5" fmla="*/ 743446988 h 1319"/>
              <a:gd name="T6" fmla="*/ 1035783346 w 2811"/>
              <a:gd name="T7" fmla="*/ 1469252091 h 1319"/>
              <a:gd name="T8" fmla="*/ 2003523298 w 2811"/>
              <a:gd name="T9" fmla="*/ 2147483647 h 1319"/>
              <a:gd name="T10" fmla="*/ 2147483647 w 2811"/>
              <a:gd name="T11" fmla="*/ 2147483647 h 1319"/>
              <a:gd name="T12" fmla="*/ 2147483647 w 2811"/>
              <a:gd name="T13" fmla="*/ 2147483647 h 1319"/>
              <a:gd name="T14" fmla="*/ 2147483647 w 2811"/>
              <a:gd name="T15" fmla="*/ 2147483647 h 1319"/>
              <a:gd name="T16" fmla="*/ 2147483647 w 2811"/>
              <a:gd name="T17" fmla="*/ 2147483647 h 1319"/>
              <a:gd name="T18" fmla="*/ 2147483647 w 2811"/>
              <a:gd name="T19" fmla="*/ 2147483647 h 1319"/>
              <a:gd name="T20" fmla="*/ 2147483647 w 2811"/>
              <a:gd name="T21" fmla="*/ 2147483647 h 1319"/>
              <a:gd name="T22" fmla="*/ 2147483647 w 2811"/>
              <a:gd name="T23" fmla="*/ 2147483647 h 13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11"/>
              <a:gd name="T37" fmla="*/ 0 h 1319"/>
              <a:gd name="T38" fmla="*/ 2811 w 2811"/>
              <a:gd name="T39" fmla="*/ 1319 h 13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11" h="1319">
                <a:moveTo>
                  <a:pt x="0" y="0"/>
                </a:moveTo>
                <a:cubicBezTo>
                  <a:pt x="5" y="17"/>
                  <a:pt x="7" y="54"/>
                  <a:pt x="27" y="103"/>
                </a:cubicBezTo>
                <a:cubicBezTo>
                  <a:pt x="47" y="152"/>
                  <a:pt x="59" y="215"/>
                  <a:pt x="123" y="295"/>
                </a:cubicBezTo>
                <a:cubicBezTo>
                  <a:pt x="187" y="375"/>
                  <a:pt x="299" y="479"/>
                  <a:pt x="411" y="583"/>
                </a:cubicBezTo>
                <a:cubicBezTo>
                  <a:pt x="523" y="687"/>
                  <a:pt x="691" y="839"/>
                  <a:pt x="795" y="919"/>
                </a:cubicBezTo>
                <a:cubicBezTo>
                  <a:pt x="899" y="999"/>
                  <a:pt x="915" y="1007"/>
                  <a:pt x="1035" y="1063"/>
                </a:cubicBezTo>
                <a:cubicBezTo>
                  <a:pt x="1155" y="1119"/>
                  <a:pt x="1363" y="1215"/>
                  <a:pt x="1515" y="1255"/>
                </a:cubicBezTo>
                <a:cubicBezTo>
                  <a:pt x="1667" y="1295"/>
                  <a:pt x="1811" y="1295"/>
                  <a:pt x="1947" y="1303"/>
                </a:cubicBezTo>
                <a:cubicBezTo>
                  <a:pt x="2083" y="1311"/>
                  <a:pt x="2211" y="1319"/>
                  <a:pt x="2331" y="1303"/>
                </a:cubicBezTo>
                <a:cubicBezTo>
                  <a:pt x="2451" y="1287"/>
                  <a:pt x="2595" y="1223"/>
                  <a:pt x="2667" y="1207"/>
                </a:cubicBezTo>
                <a:cubicBezTo>
                  <a:pt x="2739" y="1191"/>
                  <a:pt x="2739" y="1215"/>
                  <a:pt x="2763" y="1207"/>
                </a:cubicBezTo>
                <a:cubicBezTo>
                  <a:pt x="2787" y="1199"/>
                  <a:pt x="2799" y="1179"/>
                  <a:pt x="2811" y="115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795" name="Group 13"/>
          <p:cNvGrpSpPr>
            <a:grpSpLocks/>
          </p:cNvGrpSpPr>
          <p:nvPr/>
        </p:nvGrpSpPr>
        <p:grpSpPr bwMode="auto">
          <a:xfrm>
            <a:off x="838200" y="10212690"/>
            <a:ext cx="916791" cy="1123024"/>
            <a:chOff x="1056" y="144"/>
            <a:chExt cx="1018" cy="1247"/>
          </a:xfrm>
        </p:grpSpPr>
        <p:sp>
          <p:nvSpPr>
            <p:cNvPr id="809" name="Freeform 11"/>
            <p:cNvSpPr>
              <a:spLocks/>
            </p:cNvSpPr>
            <p:nvPr/>
          </p:nvSpPr>
          <p:spPr bwMode="auto">
            <a:xfrm>
              <a:off x="1056" y="144"/>
              <a:ext cx="1018" cy="827"/>
            </a:xfrm>
            <a:custGeom>
              <a:avLst/>
              <a:gdLst>
                <a:gd name="T0" fmla="*/ 442 w 1018"/>
                <a:gd name="T1" fmla="*/ 795 h 827"/>
                <a:gd name="T2" fmla="*/ 335 w 1018"/>
                <a:gd name="T3" fmla="*/ 812 h 827"/>
                <a:gd name="T4" fmla="*/ 285 w 1018"/>
                <a:gd name="T5" fmla="*/ 807 h 827"/>
                <a:gd name="T6" fmla="*/ 251 w 1018"/>
                <a:gd name="T7" fmla="*/ 784 h 827"/>
                <a:gd name="T8" fmla="*/ 179 w 1018"/>
                <a:gd name="T9" fmla="*/ 723 h 827"/>
                <a:gd name="T10" fmla="*/ 78 w 1018"/>
                <a:gd name="T11" fmla="*/ 678 h 827"/>
                <a:gd name="T12" fmla="*/ 22 w 1018"/>
                <a:gd name="T13" fmla="*/ 622 h 827"/>
                <a:gd name="T14" fmla="*/ 0 w 1018"/>
                <a:gd name="T15" fmla="*/ 577 h 827"/>
                <a:gd name="T16" fmla="*/ 33 w 1018"/>
                <a:gd name="T17" fmla="*/ 465 h 827"/>
                <a:gd name="T18" fmla="*/ 84 w 1018"/>
                <a:gd name="T19" fmla="*/ 421 h 827"/>
                <a:gd name="T20" fmla="*/ 117 w 1018"/>
                <a:gd name="T21" fmla="*/ 404 h 827"/>
                <a:gd name="T22" fmla="*/ 151 w 1018"/>
                <a:gd name="T23" fmla="*/ 382 h 827"/>
                <a:gd name="T24" fmla="*/ 156 w 1018"/>
                <a:gd name="T25" fmla="*/ 258 h 827"/>
                <a:gd name="T26" fmla="*/ 179 w 1018"/>
                <a:gd name="T27" fmla="*/ 225 h 827"/>
                <a:gd name="T28" fmla="*/ 240 w 1018"/>
                <a:gd name="T29" fmla="*/ 152 h 827"/>
                <a:gd name="T30" fmla="*/ 274 w 1018"/>
                <a:gd name="T31" fmla="*/ 102 h 827"/>
                <a:gd name="T32" fmla="*/ 291 w 1018"/>
                <a:gd name="T33" fmla="*/ 96 h 827"/>
                <a:gd name="T34" fmla="*/ 307 w 1018"/>
                <a:gd name="T35" fmla="*/ 85 h 827"/>
                <a:gd name="T36" fmla="*/ 358 w 1018"/>
                <a:gd name="T37" fmla="*/ 52 h 827"/>
                <a:gd name="T38" fmla="*/ 609 w 1018"/>
                <a:gd name="T39" fmla="*/ 40 h 827"/>
                <a:gd name="T40" fmla="*/ 738 w 1018"/>
                <a:gd name="T41" fmla="*/ 57 h 827"/>
                <a:gd name="T42" fmla="*/ 811 w 1018"/>
                <a:gd name="T43" fmla="*/ 158 h 827"/>
                <a:gd name="T44" fmla="*/ 822 w 1018"/>
                <a:gd name="T45" fmla="*/ 180 h 827"/>
                <a:gd name="T46" fmla="*/ 900 w 1018"/>
                <a:gd name="T47" fmla="*/ 242 h 827"/>
                <a:gd name="T48" fmla="*/ 956 w 1018"/>
                <a:gd name="T49" fmla="*/ 326 h 827"/>
                <a:gd name="T50" fmla="*/ 978 w 1018"/>
                <a:gd name="T51" fmla="*/ 376 h 827"/>
                <a:gd name="T52" fmla="*/ 990 w 1018"/>
                <a:gd name="T53" fmla="*/ 409 h 827"/>
                <a:gd name="T54" fmla="*/ 1018 w 1018"/>
                <a:gd name="T55" fmla="*/ 493 h 827"/>
                <a:gd name="T56" fmla="*/ 1012 w 1018"/>
                <a:gd name="T57" fmla="*/ 538 h 827"/>
                <a:gd name="T58" fmla="*/ 956 w 1018"/>
                <a:gd name="T59" fmla="*/ 622 h 827"/>
                <a:gd name="T60" fmla="*/ 984 w 1018"/>
                <a:gd name="T61" fmla="*/ 728 h 827"/>
                <a:gd name="T62" fmla="*/ 878 w 1018"/>
                <a:gd name="T63" fmla="*/ 779 h 827"/>
                <a:gd name="T64" fmla="*/ 453 w 1018"/>
                <a:gd name="T65" fmla="*/ 784 h 827"/>
                <a:gd name="T66" fmla="*/ 442 w 1018"/>
                <a:gd name="T67" fmla="*/ 795 h 8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18"/>
                <a:gd name="T103" fmla="*/ 0 h 827"/>
                <a:gd name="T104" fmla="*/ 1018 w 1018"/>
                <a:gd name="T105" fmla="*/ 827 h 82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18" h="827">
                  <a:moveTo>
                    <a:pt x="442" y="795"/>
                  </a:moveTo>
                  <a:cubicBezTo>
                    <a:pt x="405" y="799"/>
                    <a:pt x="371" y="807"/>
                    <a:pt x="335" y="812"/>
                  </a:cubicBezTo>
                  <a:cubicBezTo>
                    <a:pt x="318" y="810"/>
                    <a:pt x="301" y="812"/>
                    <a:pt x="285" y="807"/>
                  </a:cubicBezTo>
                  <a:cubicBezTo>
                    <a:pt x="272" y="803"/>
                    <a:pt x="251" y="784"/>
                    <a:pt x="251" y="784"/>
                  </a:cubicBezTo>
                  <a:cubicBezTo>
                    <a:pt x="235" y="759"/>
                    <a:pt x="208" y="732"/>
                    <a:pt x="179" y="723"/>
                  </a:cubicBezTo>
                  <a:cubicBezTo>
                    <a:pt x="155" y="696"/>
                    <a:pt x="109" y="698"/>
                    <a:pt x="78" y="678"/>
                  </a:cubicBezTo>
                  <a:cubicBezTo>
                    <a:pt x="64" y="657"/>
                    <a:pt x="43" y="636"/>
                    <a:pt x="22" y="622"/>
                  </a:cubicBezTo>
                  <a:cubicBezTo>
                    <a:pt x="16" y="603"/>
                    <a:pt x="6" y="596"/>
                    <a:pt x="0" y="577"/>
                  </a:cubicBezTo>
                  <a:cubicBezTo>
                    <a:pt x="4" y="526"/>
                    <a:pt x="1" y="500"/>
                    <a:pt x="33" y="465"/>
                  </a:cubicBezTo>
                  <a:cubicBezTo>
                    <a:pt x="43" y="439"/>
                    <a:pt x="58" y="429"/>
                    <a:pt x="84" y="421"/>
                  </a:cubicBezTo>
                  <a:cubicBezTo>
                    <a:pt x="133" y="384"/>
                    <a:pt x="69" y="430"/>
                    <a:pt x="117" y="404"/>
                  </a:cubicBezTo>
                  <a:cubicBezTo>
                    <a:pt x="129" y="398"/>
                    <a:pt x="151" y="382"/>
                    <a:pt x="151" y="382"/>
                  </a:cubicBezTo>
                  <a:cubicBezTo>
                    <a:pt x="153" y="341"/>
                    <a:pt x="153" y="299"/>
                    <a:pt x="156" y="258"/>
                  </a:cubicBezTo>
                  <a:cubicBezTo>
                    <a:pt x="157" y="240"/>
                    <a:pt x="168" y="239"/>
                    <a:pt x="179" y="225"/>
                  </a:cubicBezTo>
                  <a:cubicBezTo>
                    <a:pt x="203" y="193"/>
                    <a:pt x="204" y="170"/>
                    <a:pt x="240" y="152"/>
                  </a:cubicBezTo>
                  <a:cubicBezTo>
                    <a:pt x="249" y="138"/>
                    <a:pt x="261" y="112"/>
                    <a:pt x="274" y="102"/>
                  </a:cubicBezTo>
                  <a:cubicBezTo>
                    <a:pt x="279" y="98"/>
                    <a:pt x="286" y="99"/>
                    <a:pt x="291" y="96"/>
                  </a:cubicBezTo>
                  <a:cubicBezTo>
                    <a:pt x="297" y="93"/>
                    <a:pt x="302" y="89"/>
                    <a:pt x="307" y="85"/>
                  </a:cubicBezTo>
                  <a:cubicBezTo>
                    <a:pt x="326" y="69"/>
                    <a:pt x="334" y="59"/>
                    <a:pt x="358" y="52"/>
                  </a:cubicBezTo>
                  <a:cubicBezTo>
                    <a:pt x="427" y="0"/>
                    <a:pt x="532" y="38"/>
                    <a:pt x="609" y="40"/>
                  </a:cubicBezTo>
                  <a:cubicBezTo>
                    <a:pt x="653" y="45"/>
                    <a:pt x="694" y="53"/>
                    <a:pt x="738" y="57"/>
                  </a:cubicBezTo>
                  <a:cubicBezTo>
                    <a:pt x="764" y="111"/>
                    <a:pt x="779" y="113"/>
                    <a:pt x="811" y="158"/>
                  </a:cubicBezTo>
                  <a:cubicBezTo>
                    <a:pt x="816" y="165"/>
                    <a:pt x="817" y="174"/>
                    <a:pt x="822" y="180"/>
                  </a:cubicBezTo>
                  <a:cubicBezTo>
                    <a:pt x="842" y="203"/>
                    <a:pt x="878" y="220"/>
                    <a:pt x="900" y="242"/>
                  </a:cubicBezTo>
                  <a:cubicBezTo>
                    <a:pt x="912" y="273"/>
                    <a:pt x="933" y="301"/>
                    <a:pt x="956" y="326"/>
                  </a:cubicBezTo>
                  <a:cubicBezTo>
                    <a:pt x="963" y="344"/>
                    <a:pt x="972" y="358"/>
                    <a:pt x="978" y="376"/>
                  </a:cubicBezTo>
                  <a:cubicBezTo>
                    <a:pt x="982" y="387"/>
                    <a:pt x="990" y="409"/>
                    <a:pt x="990" y="409"/>
                  </a:cubicBezTo>
                  <a:cubicBezTo>
                    <a:pt x="995" y="439"/>
                    <a:pt x="1010" y="463"/>
                    <a:pt x="1018" y="493"/>
                  </a:cubicBezTo>
                  <a:cubicBezTo>
                    <a:pt x="1016" y="508"/>
                    <a:pt x="1016" y="523"/>
                    <a:pt x="1012" y="538"/>
                  </a:cubicBezTo>
                  <a:cubicBezTo>
                    <a:pt x="1006" y="561"/>
                    <a:pt x="968" y="589"/>
                    <a:pt x="956" y="622"/>
                  </a:cubicBezTo>
                  <a:cubicBezTo>
                    <a:pt x="961" y="662"/>
                    <a:pt x="971" y="691"/>
                    <a:pt x="984" y="728"/>
                  </a:cubicBezTo>
                  <a:cubicBezTo>
                    <a:pt x="973" y="768"/>
                    <a:pt x="915" y="765"/>
                    <a:pt x="878" y="779"/>
                  </a:cubicBezTo>
                  <a:cubicBezTo>
                    <a:pt x="745" y="827"/>
                    <a:pt x="595" y="782"/>
                    <a:pt x="453" y="784"/>
                  </a:cubicBezTo>
                  <a:cubicBezTo>
                    <a:pt x="434" y="796"/>
                    <a:pt x="429" y="795"/>
                    <a:pt x="442" y="79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10" name="Freeform 809"/>
            <p:cNvSpPr>
              <a:spLocks/>
            </p:cNvSpPr>
            <p:nvPr/>
          </p:nvSpPr>
          <p:spPr bwMode="auto">
            <a:xfrm>
              <a:off x="1299" y="697"/>
              <a:ext cx="470" cy="694"/>
            </a:xfrm>
            <a:custGeom>
              <a:avLst/>
              <a:gdLst>
                <a:gd name="T0" fmla="*/ 168 w 470"/>
                <a:gd name="T1" fmla="*/ 185 h 694"/>
                <a:gd name="T2" fmla="*/ 145 w 470"/>
                <a:gd name="T3" fmla="*/ 352 h 694"/>
                <a:gd name="T4" fmla="*/ 128 w 470"/>
                <a:gd name="T5" fmla="*/ 470 h 694"/>
                <a:gd name="T6" fmla="*/ 100 w 470"/>
                <a:gd name="T7" fmla="*/ 520 h 694"/>
                <a:gd name="T8" fmla="*/ 67 w 470"/>
                <a:gd name="T9" fmla="*/ 587 h 694"/>
                <a:gd name="T10" fmla="*/ 45 w 470"/>
                <a:gd name="T11" fmla="*/ 615 h 694"/>
                <a:gd name="T12" fmla="*/ 117 w 470"/>
                <a:gd name="T13" fmla="*/ 610 h 694"/>
                <a:gd name="T14" fmla="*/ 145 w 470"/>
                <a:gd name="T15" fmla="*/ 666 h 694"/>
                <a:gd name="T16" fmla="*/ 168 w 470"/>
                <a:gd name="T17" fmla="*/ 694 h 694"/>
                <a:gd name="T18" fmla="*/ 196 w 470"/>
                <a:gd name="T19" fmla="*/ 671 h 694"/>
                <a:gd name="T20" fmla="*/ 201 w 470"/>
                <a:gd name="T21" fmla="*/ 643 h 694"/>
                <a:gd name="T22" fmla="*/ 212 w 470"/>
                <a:gd name="T23" fmla="*/ 626 h 694"/>
                <a:gd name="T24" fmla="*/ 279 w 470"/>
                <a:gd name="T25" fmla="*/ 604 h 694"/>
                <a:gd name="T26" fmla="*/ 313 w 470"/>
                <a:gd name="T27" fmla="*/ 615 h 694"/>
                <a:gd name="T28" fmla="*/ 319 w 470"/>
                <a:gd name="T29" fmla="*/ 632 h 694"/>
                <a:gd name="T30" fmla="*/ 352 w 470"/>
                <a:gd name="T31" fmla="*/ 649 h 694"/>
                <a:gd name="T32" fmla="*/ 402 w 470"/>
                <a:gd name="T33" fmla="*/ 666 h 694"/>
                <a:gd name="T34" fmla="*/ 335 w 470"/>
                <a:gd name="T35" fmla="*/ 587 h 694"/>
                <a:gd name="T36" fmla="*/ 296 w 470"/>
                <a:gd name="T37" fmla="*/ 548 h 694"/>
                <a:gd name="T38" fmla="*/ 279 w 470"/>
                <a:gd name="T39" fmla="*/ 498 h 694"/>
                <a:gd name="T40" fmla="*/ 257 w 470"/>
                <a:gd name="T41" fmla="*/ 464 h 694"/>
                <a:gd name="T42" fmla="*/ 229 w 470"/>
                <a:gd name="T43" fmla="*/ 291 h 694"/>
                <a:gd name="T44" fmla="*/ 168 w 470"/>
                <a:gd name="T45" fmla="*/ 185 h 694"/>
                <a:gd name="T46" fmla="*/ 117 w 470"/>
                <a:gd name="T47" fmla="*/ 129 h 694"/>
                <a:gd name="T48" fmla="*/ 45 w 470"/>
                <a:gd name="T49" fmla="*/ 62 h 694"/>
                <a:gd name="T50" fmla="*/ 0 w 470"/>
                <a:gd name="T51" fmla="*/ 39 h 694"/>
                <a:gd name="T52" fmla="*/ 61 w 470"/>
                <a:gd name="T53" fmla="*/ 39 h 694"/>
                <a:gd name="T54" fmla="*/ 95 w 470"/>
                <a:gd name="T55" fmla="*/ 84 h 694"/>
                <a:gd name="T56" fmla="*/ 145 w 470"/>
                <a:gd name="T57" fmla="*/ 95 h 694"/>
                <a:gd name="T58" fmla="*/ 179 w 470"/>
                <a:gd name="T59" fmla="*/ 134 h 694"/>
                <a:gd name="T60" fmla="*/ 224 w 470"/>
                <a:gd name="T61" fmla="*/ 151 h 694"/>
                <a:gd name="T62" fmla="*/ 277 w 470"/>
                <a:gd name="T63" fmla="*/ 81 h 694"/>
                <a:gd name="T64" fmla="*/ 333 w 470"/>
                <a:gd name="T65" fmla="*/ 71 h 694"/>
                <a:gd name="T66" fmla="*/ 375 w 470"/>
                <a:gd name="T67" fmla="*/ 39 h 694"/>
                <a:gd name="T68" fmla="*/ 419 w 470"/>
                <a:gd name="T69" fmla="*/ 11 h 694"/>
                <a:gd name="T70" fmla="*/ 453 w 470"/>
                <a:gd name="T71" fmla="*/ 0 h 694"/>
                <a:gd name="T72" fmla="*/ 436 w 470"/>
                <a:gd name="T73" fmla="*/ 45 h 694"/>
                <a:gd name="T74" fmla="*/ 319 w 470"/>
                <a:gd name="T75" fmla="*/ 112 h 694"/>
                <a:gd name="T76" fmla="*/ 274 w 470"/>
                <a:gd name="T77" fmla="*/ 140 h 694"/>
                <a:gd name="T78" fmla="*/ 235 w 470"/>
                <a:gd name="T79" fmla="*/ 179 h 694"/>
                <a:gd name="T80" fmla="*/ 224 w 470"/>
                <a:gd name="T81" fmla="*/ 201 h 694"/>
                <a:gd name="T82" fmla="*/ 168 w 470"/>
                <a:gd name="T83" fmla="*/ 185 h 6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70"/>
                <a:gd name="T127" fmla="*/ 0 h 694"/>
                <a:gd name="T128" fmla="*/ 470 w 470"/>
                <a:gd name="T129" fmla="*/ 694 h 6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70" h="694">
                  <a:moveTo>
                    <a:pt x="168" y="185"/>
                  </a:moveTo>
                  <a:cubicBezTo>
                    <a:pt x="164" y="263"/>
                    <a:pt x="168" y="292"/>
                    <a:pt x="145" y="352"/>
                  </a:cubicBezTo>
                  <a:cubicBezTo>
                    <a:pt x="139" y="448"/>
                    <a:pt x="149" y="410"/>
                    <a:pt x="128" y="470"/>
                  </a:cubicBezTo>
                  <a:cubicBezTo>
                    <a:pt x="122" y="488"/>
                    <a:pt x="100" y="520"/>
                    <a:pt x="100" y="520"/>
                  </a:cubicBezTo>
                  <a:cubicBezTo>
                    <a:pt x="93" y="542"/>
                    <a:pt x="81" y="569"/>
                    <a:pt x="67" y="587"/>
                  </a:cubicBezTo>
                  <a:cubicBezTo>
                    <a:pt x="67" y="587"/>
                    <a:pt x="41" y="614"/>
                    <a:pt x="45" y="615"/>
                  </a:cubicBezTo>
                  <a:cubicBezTo>
                    <a:pt x="69" y="619"/>
                    <a:pt x="93" y="612"/>
                    <a:pt x="117" y="610"/>
                  </a:cubicBezTo>
                  <a:cubicBezTo>
                    <a:pt x="149" y="619"/>
                    <a:pt x="135" y="636"/>
                    <a:pt x="145" y="666"/>
                  </a:cubicBezTo>
                  <a:cubicBezTo>
                    <a:pt x="148" y="675"/>
                    <a:pt x="161" y="687"/>
                    <a:pt x="168" y="694"/>
                  </a:cubicBezTo>
                  <a:cubicBezTo>
                    <a:pt x="176" y="685"/>
                    <a:pt x="190" y="682"/>
                    <a:pt x="196" y="671"/>
                  </a:cubicBezTo>
                  <a:cubicBezTo>
                    <a:pt x="201" y="663"/>
                    <a:pt x="198" y="652"/>
                    <a:pt x="201" y="643"/>
                  </a:cubicBezTo>
                  <a:cubicBezTo>
                    <a:pt x="203" y="637"/>
                    <a:pt x="208" y="632"/>
                    <a:pt x="212" y="626"/>
                  </a:cubicBezTo>
                  <a:cubicBezTo>
                    <a:pt x="154" y="586"/>
                    <a:pt x="273" y="604"/>
                    <a:pt x="279" y="604"/>
                  </a:cubicBezTo>
                  <a:cubicBezTo>
                    <a:pt x="290" y="608"/>
                    <a:pt x="304" y="607"/>
                    <a:pt x="313" y="615"/>
                  </a:cubicBezTo>
                  <a:cubicBezTo>
                    <a:pt x="317" y="619"/>
                    <a:pt x="315" y="627"/>
                    <a:pt x="319" y="632"/>
                  </a:cubicBezTo>
                  <a:cubicBezTo>
                    <a:pt x="326" y="641"/>
                    <a:pt x="342" y="646"/>
                    <a:pt x="352" y="649"/>
                  </a:cubicBezTo>
                  <a:cubicBezTo>
                    <a:pt x="369" y="654"/>
                    <a:pt x="402" y="666"/>
                    <a:pt x="402" y="666"/>
                  </a:cubicBezTo>
                  <a:cubicBezTo>
                    <a:pt x="388" y="620"/>
                    <a:pt x="384" y="604"/>
                    <a:pt x="335" y="587"/>
                  </a:cubicBezTo>
                  <a:cubicBezTo>
                    <a:pt x="323" y="569"/>
                    <a:pt x="314" y="560"/>
                    <a:pt x="296" y="548"/>
                  </a:cubicBezTo>
                  <a:cubicBezTo>
                    <a:pt x="263" y="497"/>
                    <a:pt x="313" y="578"/>
                    <a:pt x="279" y="498"/>
                  </a:cubicBezTo>
                  <a:cubicBezTo>
                    <a:pt x="274" y="486"/>
                    <a:pt x="257" y="464"/>
                    <a:pt x="257" y="464"/>
                  </a:cubicBezTo>
                  <a:cubicBezTo>
                    <a:pt x="248" y="404"/>
                    <a:pt x="249" y="348"/>
                    <a:pt x="229" y="291"/>
                  </a:cubicBezTo>
                  <a:cubicBezTo>
                    <a:pt x="224" y="207"/>
                    <a:pt x="238" y="198"/>
                    <a:pt x="168" y="185"/>
                  </a:cubicBezTo>
                  <a:cubicBezTo>
                    <a:pt x="158" y="158"/>
                    <a:pt x="146" y="137"/>
                    <a:pt x="117" y="129"/>
                  </a:cubicBezTo>
                  <a:cubicBezTo>
                    <a:pt x="99" y="102"/>
                    <a:pt x="77" y="72"/>
                    <a:pt x="45" y="62"/>
                  </a:cubicBezTo>
                  <a:cubicBezTo>
                    <a:pt x="31" y="48"/>
                    <a:pt x="19" y="46"/>
                    <a:pt x="0" y="39"/>
                  </a:cubicBezTo>
                  <a:cubicBezTo>
                    <a:pt x="23" y="24"/>
                    <a:pt x="36" y="31"/>
                    <a:pt x="61" y="39"/>
                  </a:cubicBezTo>
                  <a:cubicBezTo>
                    <a:pt x="84" y="54"/>
                    <a:pt x="82" y="77"/>
                    <a:pt x="95" y="84"/>
                  </a:cubicBezTo>
                  <a:cubicBezTo>
                    <a:pt x="110" y="92"/>
                    <a:pt x="129" y="90"/>
                    <a:pt x="145" y="95"/>
                  </a:cubicBezTo>
                  <a:cubicBezTo>
                    <a:pt x="158" y="115"/>
                    <a:pt x="156" y="127"/>
                    <a:pt x="179" y="134"/>
                  </a:cubicBezTo>
                  <a:cubicBezTo>
                    <a:pt x="187" y="162"/>
                    <a:pt x="198" y="158"/>
                    <a:pt x="224" y="151"/>
                  </a:cubicBezTo>
                  <a:cubicBezTo>
                    <a:pt x="230" y="130"/>
                    <a:pt x="270" y="99"/>
                    <a:pt x="277" y="81"/>
                  </a:cubicBezTo>
                  <a:cubicBezTo>
                    <a:pt x="292" y="64"/>
                    <a:pt x="317" y="78"/>
                    <a:pt x="333" y="71"/>
                  </a:cubicBezTo>
                  <a:cubicBezTo>
                    <a:pt x="349" y="64"/>
                    <a:pt x="361" y="49"/>
                    <a:pt x="375" y="39"/>
                  </a:cubicBezTo>
                  <a:cubicBezTo>
                    <a:pt x="395" y="33"/>
                    <a:pt x="403" y="21"/>
                    <a:pt x="419" y="11"/>
                  </a:cubicBezTo>
                  <a:cubicBezTo>
                    <a:pt x="429" y="5"/>
                    <a:pt x="442" y="4"/>
                    <a:pt x="453" y="0"/>
                  </a:cubicBezTo>
                  <a:cubicBezTo>
                    <a:pt x="470" y="26"/>
                    <a:pt x="466" y="37"/>
                    <a:pt x="436" y="45"/>
                  </a:cubicBezTo>
                  <a:cubicBezTo>
                    <a:pt x="399" y="69"/>
                    <a:pt x="361" y="96"/>
                    <a:pt x="319" y="112"/>
                  </a:cubicBezTo>
                  <a:cubicBezTo>
                    <a:pt x="304" y="125"/>
                    <a:pt x="293" y="133"/>
                    <a:pt x="274" y="140"/>
                  </a:cubicBezTo>
                  <a:cubicBezTo>
                    <a:pt x="262" y="158"/>
                    <a:pt x="253" y="167"/>
                    <a:pt x="235" y="179"/>
                  </a:cubicBezTo>
                  <a:cubicBezTo>
                    <a:pt x="223" y="197"/>
                    <a:pt x="224" y="189"/>
                    <a:pt x="224" y="201"/>
                  </a:cubicBezTo>
                  <a:lnTo>
                    <a:pt x="168" y="185"/>
                  </a:lnTo>
                  <a:close/>
                </a:path>
              </a:pathLst>
            </a:custGeom>
            <a:solidFill>
              <a:srgbClr val="99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grpSp>
        <p:nvGrpSpPr>
          <p:cNvPr id="796" name="Group 16"/>
          <p:cNvGrpSpPr>
            <a:grpSpLocks/>
          </p:cNvGrpSpPr>
          <p:nvPr/>
        </p:nvGrpSpPr>
        <p:grpSpPr bwMode="auto">
          <a:xfrm>
            <a:off x="2653772" y="10515286"/>
            <a:ext cx="821332" cy="1419314"/>
            <a:chOff x="3072" y="145"/>
            <a:chExt cx="1029" cy="1720"/>
          </a:xfrm>
        </p:grpSpPr>
        <p:sp>
          <p:nvSpPr>
            <p:cNvPr id="807" name="Freeform 15"/>
            <p:cNvSpPr>
              <a:spLocks/>
            </p:cNvSpPr>
            <p:nvPr/>
          </p:nvSpPr>
          <p:spPr bwMode="auto">
            <a:xfrm>
              <a:off x="3072" y="145"/>
              <a:ext cx="1029" cy="1288"/>
            </a:xfrm>
            <a:custGeom>
              <a:avLst/>
              <a:gdLst>
                <a:gd name="T0" fmla="*/ 507 w 1029"/>
                <a:gd name="T1" fmla="*/ 0 h 1288"/>
                <a:gd name="T2" fmla="*/ 502 w 1029"/>
                <a:gd name="T3" fmla="*/ 135 h 1288"/>
                <a:gd name="T4" fmla="*/ 440 w 1029"/>
                <a:gd name="T5" fmla="*/ 202 h 1288"/>
                <a:gd name="T6" fmla="*/ 401 w 1029"/>
                <a:gd name="T7" fmla="*/ 258 h 1288"/>
                <a:gd name="T8" fmla="*/ 362 w 1029"/>
                <a:gd name="T9" fmla="*/ 314 h 1288"/>
                <a:gd name="T10" fmla="*/ 278 w 1029"/>
                <a:gd name="T11" fmla="*/ 392 h 1288"/>
                <a:gd name="T12" fmla="*/ 233 w 1029"/>
                <a:gd name="T13" fmla="*/ 448 h 1288"/>
                <a:gd name="T14" fmla="*/ 323 w 1029"/>
                <a:gd name="T15" fmla="*/ 504 h 1288"/>
                <a:gd name="T16" fmla="*/ 345 w 1029"/>
                <a:gd name="T17" fmla="*/ 548 h 1288"/>
                <a:gd name="T18" fmla="*/ 278 w 1029"/>
                <a:gd name="T19" fmla="*/ 627 h 1288"/>
                <a:gd name="T20" fmla="*/ 284 w 1029"/>
                <a:gd name="T21" fmla="*/ 660 h 1288"/>
                <a:gd name="T22" fmla="*/ 222 w 1029"/>
                <a:gd name="T23" fmla="*/ 683 h 1288"/>
                <a:gd name="T24" fmla="*/ 105 w 1029"/>
                <a:gd name="T25" fmla="*/ 722 h 1288"/>
                <a:gd name="T26" fmla="*/ 49 w 1029"/>
                <a:gd name="T27" fmla="*/ 772 h 1288"/>
                <a:gd name="T28" fmla="*/ 10 w 1029"/>
                <a:gd name="T29" fmla="*/ 811 h 1288"/>
                <a:gd name="T30" fmla="*/ 138 w 1029"/>
                <a:gd name="T31" fmla="*/ 873 h 1288"/>
                <a:gd name="T32" fmla="*/ 301 w 1029"/>
                <a:gd name="T33" fmla="*/ 934 h 1288"/>
                <a:gd name="T34" fmla="*/ 368 w 1029"/>
                <a:gd name="T35" fmla="*/ 985 h 1288"/>
                <a:gd name="T36" fmla="*/ 301 w 1029"/>
                <a:gd name="T37" fmla="*/ 1001 h 1288"/>
                <a:gd name="T38" fmla="*/ 211 w 1029"/>
                <a:gd name="T39" fmla="*/ 1046 h 1288"/>
                <a:gd name="T40" fmla="*/ 183 w 1029"/>
                <a:gd name="T41" fmla="*/ 1069 h 1288"/>
                <a:gd name="T42" fmla="*/ 127 w 1029"/>
                <a:gd name="T43" fmla="*/ 1130 h 1288"/>
                <a:gd name="T44" fmla="*/ 15 w 1029"/>
                <a:gd name="T45" fmla="*/ 1208 h 1288"/>
                <a:gd name="T46" fmla="*/ 150 w 1029"/>
                <a:gd name="T47" fmla="*/ 1247 h 1288"/>
                <a:gd name="T48" fmla="*/ 200 w 1029"/>
                <a:gd name="T49" fmla="*/ 1270 h 1288"/>
                <a:gd name="T50" fmla="*/ 821 w 1029"/>
                <a:gd name="T51" fmla="*/ 1247 h 1288"/>
                <a:gd name="T52" fmla="*/ 938 w 1029"/>
                <a:gd name="T53" fmla="*/ 1203 h 1288"/>
                <a:gd name="T54" fmla="*/ 988 w 1029"/>
                <a:gd name="T55" fmla="*/ 1175 h 1288"/>
                <a:gd name="T56" fmla="*/ 916 w 1029"/>
                <a:gd name="T57" fmla="*/ 1108 h 1288"/>
                <a:gd name="T58" fmla="*/ 955 w 1029"/>
                <a:gd name="T59" fmla="*/ 1041 h 1288"/>
                <a:gd name="T60" fmla="*/ 938 w 1029"/>
                <a:gd name="T61" fmla="*/ 1001 h 1288"/>
                <a:gd name="T62" fmla="*/ 899 w 1029"/>
                <a:gd name="T63" fmla="*/ 968 h 1288"/>
                <a:gd name="T64" fmla="*/ 882 w 1029"/>
                <a:gd name="T65" fmla="*/ 957 h 1288"/>
                <a:gd name="T66" fmla="*/ 871 w 1029"/>
                <a:gd name="T67" fmla="*/ 945 h 1288"/>
                <a:gd name="T68" fmla="*/ 837 w 1029"/>
                <a:gd name="T69" fmla="*/ 923 h 1288"/>
                <a:gd name="T70" fmla="*/ 787 w 1029"/>
                <a:gd name="T71" fmla="*/ 890 h 1288"/>
                <a:gd name="T72" fmla="*/ 692 w 1029"/>
                <a:gd name="T73" fmla="*/ 839 h 1288"/>
                <a:gd name="T74" fmla="*/ 871 w 1029"/>
                <a:gd name="T75" fmla="*/ 811 h 1288"/>
                <a:gd name="T76" fmla="*/ 893 w 1029"/>
                <a:gd name="T77" fmla="*/ 800 h 1288"/>
                <a:gd name="T78" fmla="*/ 916 w 1029"/>
                <a:gd name="T79" fmla="*/ 794 h 1288"/>
                <a:gd name="T80" fmla="*/ 988 w 1029"/>
                <a:gd name="T81" fmla="*/ 739 h 1288"/>
                <a:gd name="T82" fmla="*/ 793 w 1029"/>
                <a:gd name="T83" fmla="*/ 660 h 1288"/>
                <a:gd name="T84" fmla="*/ 692 w 1029"/>
                <a:gd name="T85" fmla="*/ 632 h 1288"/>
                <a:gd name="T86" fmla="*/ 658 w 1029"/>
                <a:gd name="T87" fmla="*/ 610 h 1288"/>
                <a:gd name="T88" fmla="*/ 586 w 1029"/>
                <a:gd name="T89" fmla="*/ 520 h 1288"/>
                <a:gd name="T90" fmla="*/ 580 w 1029"/>
                <a:gd name="T91" fmla="*/ 504 h 1288"/>
                <a:gd name="T92" fmla="*/ 647 w 1029"/>
                <a:gd name="T93" fmla="*/ 442 h 1288"/>
                <a:gd name="T94" fmla="*/ 658 w 1029"/>
                <a:gd name="T95" fmla="*/ 314 h 1288"/>
                <a:gd name="T96" fmla="*/ 619 w 1029"/>
                <a:gd name="T97" fmla="*/ 280 h 1288"/>
                <a:gd name="T98" fmla="*/ 591 w 1029"/>
                <a:gd name="T99" fmla="*/ 252 h 1288"/>
                <a:gd name="T100" fmla="*/ 575 w 1029"/>
                <a:gd name="T101" fmla="*/ 129 h 1288"/>
                <a:gd name="T102" fmla="*/ 491 w 1029"/>
                <a:gd name="T103" fmla="*/ 28 h 1288"/>
                <a:gd name="T104" fmla="*/ 496 w 1029"/>
                <a:gd name="T105" fmla="*/ 12 h 1288"/>
                <a:gd name="T106" fmla="*/ 507 w 1029"/>
                <a:gd name="T107" fmla="*/ 0 h 12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29"/>
                <a:gd name="T163" fmla="*/ 0 h 1288"/>
                <a:gd name="T164" fmla="*/ 1029 w 1029"/>
                <a:gd name="T165" fmla="*/ 1288 h 128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29" h="1288">
                  <a:moveTo>
                    <a:pt x="507" y="0"/>
                  </a:moveTo>
                  <a:cubicBezTo>
                    <a:pt x="505" y="45"/>
                    <a:pt x="508" y="90"/>
                    <a:pt x="502" y="135"/>
                  </a:cubicBezTo>
                  <a:cubicBezTo>
                    <a:pt x="502" y="136"/>
                    <a:pt x="446" y="196"/>
                    <a:pt x="440" y="202"/>
                  </a:cubicBezTo>
                  <a:cubicBezTo>
                    <a:pt x="433" y="226"/>
                    <a:pt x="414" y="237"/>
                    <a:pt x="401" y="258"/>
                  </a:cubicBezTo>
                  <a:cubicBezTo>
                    <a:pt x="394" y="281"/>
                    <a:pt x="377" y="296"/>
                    <a:pt x="362" y="314"/>
                  </a:cubicBezTo>
                  <a:cubicBezTo>
                    <a:pt x="338" y="345"/>
                    <a:pt x="316" y="379"/>
                    <a:pt x="278" y="392"/>
                  </a:cubicBezTo>
                  <a:cubicBezTo>
                    <a:pt x="271" y="416"/>
                    <a:pt x="254" y="435"/>
                    <a:pt x="233" y="448"/>
                  </a:cubicBezTo>
                  <a:cubicBezTo>
                    <a:pt x="187" y="517"/>
                    <a:pt x="223" y="498"/>
                    <a:pt x="323" y="504"/>
                  </a:cubicBezTo>
                  <a:cubicBezTo>
                    <a:pt x="329" y="521"/>
                    <a:pt x="340" y="530"/>
                    <a:pt x="345" y="548"/>
                  </a:cubicBezTo>
                  <a:cubicBezTo>
                    <a:pt x="337" y="574"/>
                    <a:pt x="302" y="611"/>
                    <a:pt x="278" y="627"/>
                  </a:cubicBezTo>
                  <a:cubicBezTo>
                    <a:pt x="285" y="637"/>
                    <a:pt x="297" y="647"/>
                    <a:pt x="284" y="660"/>
                  </a:cubicBezTo>
                  <a:cubicBezTo>
                    <a:pt x="272" y="672"/>
                    <a:pt x="237" y="679"/>
                    <a:pt x="222" y="683"/>
                  </a:cubicBezTo>
                  <a:cubicBezTo>
                    <a:pt x="181" y="693"/>
                    <a:pt x="146" y="715"/>
                    <a:pt x="105" y="722"/>
                  </a:cubicBezTo>
                  <a:cubicBezTo>
                    <a:pt x="80" y="738"/>
                    <a:pt x="78" y="764"/>
                    <a:pt x="49" y="772"/>
                  </a:cubicBezTo>
                  <a:cubicBezTo>
                    <a:pt x="10" y="797"/>
                    <a:pt x="19" y="781"/>
                    <a:pt x="10" y="811"/>
                  </a:cubicBezTo>
                  <a:cubicBezTo>
                    <a:pt x="37" y="831"/>
                    <a:pt x="89" y="852"/>
                    <a:pt x="138" y="873"/>
                  </a:cubicBezTo>
                  <a:cubicBezTo>
                    <a:pt x="188" y="891"/>
                    <a:pt x="318" y="909"/>
                    <a:pt x="301" y="934"/>
                  </a:cubicBezTo>
                  <a:cubicBezTo>
                    <a:pt x="294" y="945"/>
                    <a:pt x="381" y="981"/>
                    <a:pt x="368" y="985"/>
                  </a:cubicBezTo>
                  <a:cubicBezTo>
                    <a:pt x="346" y="992"/>
                    <a:pt x="323" y="994"/>
                    <a:pt x="301" y="1001"/>
                  </a:cubicBezTo>
                  <a:cubicBezTo>
                    <a:pt x="273" y="1020"/>
                    <a:pt x="240" y="1027"/>
                    <a:pt x="211" y="1046"/>
                  </a:cubicBezTo>
                  <a:cubicBezTo>
                    <a:pt x="182" y="1091"/>
                    <a:pt x="220" y="1040"/>
                    <a:pt x="183" y="1069"/>
                  </a:cubicBezTo>
                  <a:cubicBezTo>
                    <a:pt x="161" y="1086"/>
                    <a:pt x="151" y="1114"/>
                    <a:pt x="127" y="1130"/>
                  </a:cubicBezTo>
                  <a:cubicBezTo>
                    <a:pt x="112" y="1153"/>
                    <a:pt x="0" y="1186"/>
                    <a:pt x="15" y="1208"/>
                  </a:cubicBezTo>
                  <a:cubicBezTo>
                    <a:pt x="21" y="1229"/>
                    <a:pt x="140" y="1227"/>
                    <a:pt x="150" y="1247"/>
                  </a:cubicBezTo>
                  <a:cubicBezTo>
                    <a:pt x="158" y="1263"/>
                    <a:pt x="200" y="1270"/>
                    <a:pt x="200" y="1270"/>
                  </a:cubicBezTo>
                  <a:cubicBezTo>
                    <a:pt x="396" y="1266"/>
                    <a:pt x="629" y="1288"/>
                    <a:pt x="821" y="1247"/>
                  </a:cubicBezTo>
                  <a:cubicBezTo>
                    <a:pt x="856" y="1222"/>
                    <a:pt x="898" y="1217"/>
                    <a:pt x="938" y="1203"/>
                  </a:cubicBezTo>
                  <a:cubicBezTo>
                    <a:pt x="956" y="1197"/>
                    <a:pt x="988" y="1175"/>
                    <a:pt x="988" y="1175"/>
                  </a:cubicBezTo>
                  <a:cubicBezTo>
                    <a:pt x="980" y="1139"/>
                    <a:pt x="951" y="1119"/>
                    <a:pt x="916" y="1108"/>
                  </a:cubicBezTo>
                  <a:cubicBezTo>
                    <a:pt x="925" y="1079"/>
                    <a:pt x="938" y="1066"/>
                    <a:pt x="955" y="1041"/>
                  </a:cubicBezTo>
                  <a:cubicBezTo>
                    <a:pt x="962" y="1017"/>
                    <a:pt x="962" y="1009"/>
                    <a:pt x="938" y="1001"/>
                  </a:cubicBezTo>
                  <a:cubicBezTo>
                    <a:pt x="925" y="982"/>
                    <a:pt x="921" y="974"/>
                    <a:pt x="899" y="968"/>
                  </a:cubicBezTo>
                  <a:cubicBezTo>
                    <a:pt x="893" y="964"/>
                    <a:pt x="887" y="961"/>
                    <a:pt x="882" y="957"/>
                  </a:cubicBezTo>
                  <a:cubicBezTo>
                    <a:pt x="878" y="954"/>
                    <a:pt x="875" y="948"/>
                    <a:pt x="871" y="945"/>
                  </a:cubicBezTo>
                  <a:cubicBezTo>
                    <a:pt x="860" y="937"/>
                    <a:pt x="837" y="923"/>
                    <a:pt x="837" y="923"/>
                  </a:cubicBezTo>
                  <a:cubicBezTo>
                    <a:pt x="822" y="900"/>
                    <a:pt x="813" y="896"/>
                    <a:pt x="787" y="890"/>
                  </a:cubicBezTo>
                  <a:cubicBezTo>
                    <a:pt x="748" y="863"/>
                    <a:pt x="737" y="855"/>
                    <a:pt x="692" y="839"/>
                  </a:cubicBezTo>
                  <a:cubicBezTo>
                    <a:pt x="714" y="777"/>
                    <a:pt x="812" y="821"/>
                    <a:pt x="871" y="811"/>
                  </a:cubicBezTo>
                  <a:cubicBezTo>
                    <a:pt x="878" y="807"/>
                    <a:pt x="885" y="803"/>
                    <a:pt x="893" y="800"/>
                  </a:cubicBezTo>
                  <a:cubicBezTo>
                    <a:pt x="900" y="797"/>
                    <a:pt x="909" y="797"/>
                    <a:pt x="916" y="794"/>
                  </a:cubicBezTo>
                  <a:cubicBezTo>
                    <a:pt x="942" y="783"/>
                    <a:pt x="965" y="755"/>
                    <a:pt x="988" y="739"/>
                  </a:cubicBezTo>
                  <a:cubicBezTo>
                    <a:pt x="1029" y="622"/>
                    <a:pt x="849" y="662"/>
                    <a:pt x="793" y="660"/>
                  </a:cubicBezTo>
                  <a:cubicBezTo>
                    <a:pt x="759" y="650"/>
                    <a:pt x="726" y="644"/>
                    <a:pt x="692" y="632"/>
                  </a:cubicBezTo>
                  <a:cubicBezTo>
                    <a:pt x="679" y="628"/>
                    <a:pt x="658" y="610"/>
                    <a:pt x="658" y="610"/>
                  </a:cubicBezTo>
                  <a:cubicBezTo>
                    <a:pt x="636" y="579"/>
                    <a:pt x="612" y="548"/>
                    <a:pt x="586" y="520"/>
                  </a:cubicBezTo>
                  <a:cubicBezTo>
                    <a:pt x="584" y="515"/>
                    <a:pt x="579" y="510"/>
                    <a:pt x="580" y="504"/>
                  </a:cubicBezTo>
                  <a:cubicBezTo>
                    <a:pt x="583" y="481"/>
                    <a:pt x="630" y="454"/>
                    <a:pt x="647" y="442"/>
                  </a:cubicBezTo>
                  <a:cubicBezTo>
                    <a:pt x="676" y="398"/>
                    <a:pt x="669" y="382"/>
                    <a:pt x="658" y="314"/>
                  </a:cubicBezTo>
                  <a:cubicBezTo>
                    <a:pt x="656" y="301"/>
                    <a:pt x="627" y="290"/>
                    <a:pt x="619" y="280"/>
                  </a:cubicBezTo>
                  <a:cubicBezTo>
                    <a:pt x="596" y="252"/>
                    <a:pt x="622" y="272"/>
                    <a:pt x="591" y="252"/>
                  </a:cubicBezTo>
                  <a:cubicBezTo>
                    <a:pt x="560" y="204"/>
                    <a:pt x="586" y="250"/>
                    <a:pt x="575" y="129"/>
                  </a:cubicBezTo>
                  <a:cubicBezTo>
                    <a:pt x="573" y="104"/>
                    <a:pt x="511" y="50"/>
                    <a:pt x="491" y="28"/>
                  </a:cubicBezTo>
                  <a:cubicBezTo>
                    <a:pt x="493" y="23"/>
                    <a:pt x="493" y="17"/>
                    <a:pt x="496" y="12"/>
                  </a:cubicBezTo>
                  <a:cubicBezTo>
                    <a:pt x="499" y="7"/>
                    <a:pt x="507" y="0"/>
                    <a:pt x="50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39966">
                    <a:tint val="66000"/>
                    <a:satMod val="160000"/>
                  </a:srgbClr>
                </a:gs>
                <a:gs pos="50000">
                  <a:srgbClr val="339966">
                    <a:tint val="44500"/>
                    <a:satMod val="160000"/>
                  </a:srgbClr>
                </a:gs>
                <a:gs pos="100000">
                  <a:srgbClr val="339966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08" name="Freeform 14"/>
            <p:cNvSpPr>
              <a:spLocks/>
            </p:cNvSpPr>
            <p:nvPr/>
          </p:nvSpPr>
          <p:spPr bwMode="auto">
            <a:xfrm>
              <a:off x="3381" y="665"/>
              <a:ext cx="418" cy="1200"/>
            </a:xfrm>
            <a:custGeom>
              <a:avLst/>
              <a:gdLst>
                <a:gd name="T0" fmla="*/ 30 w 418"/>
                <a:gd name="T1" fmla="*/ 1136 h 1200"/>
                <a:gd name="T2" fmla="*/ 47 w 418"/>
                <a:gd name="T3" fmla="*/ 1119 h 1200"/>
                <a:gd name="T4" fmla="*/ 69 w 418"/>
                <a:gd name="T5" fmla="*/ 1085 h 1200"/>
                <a:gd name="T6" fmla="*/ 97 w 418"/>
                <a:gd name="T7" fmla="*/ 1035 h 1200"/>
                <a:gd name="T8" fmla="*/ 120 w 418"/>
                <a:gd name="T9" fmla="*/ 856 h 1200"/>
                <a:gd name="T10" fmla="*/ 131 w 418"/>
                <a:gd name="T11" fmla="*/ 817 h 1200"/>
                <a:gd name="T12" fmla="*/ 142 w 418"/>
                <a:gd name="T13" fmla="*/ 778 h 1200"/>
                <a:gd name="T14" fmla="*/ 159 w 418"/>
                <a:gd name="T15" fmla="*/ 565 h 1200"/>
                <a:gd name="T16" fmla="*/ 181 w 418"/>
                <a:gd name="T17" fmla="*/ 314 h 1200"/>
                <a:gd name="T18" fmla="*/ 187 w 418"/>
                <a:gd name="T19" fmla="*/ 68 h 1200"/>
                <a:gd name="T20" fmla="*/ 204 w 418"/>
                <a:gd name="T21" fmla="*/ 0 h 1200"/>
                <a:gd name="T22" fmla="*/ 226 w 418"/>
                <a:gd name="T23" fmla="*/ 521 h 1200"/>
                <a:gd name="T24" fmla="*/ 248 w 418"/>
                <a:gd name="T25" fmla="*/ 772 h 1200"/>
                <a:gd name="T26" fmla="*/ 299 w 418"/>
                <a:gd name="T27" fmla="*/ 1057 h 1200"/>
                <a:gd name="T28" fmla="*/ 355 w 418"/>
                <a:gd name="T29" fmla="*/ 1102 h 1200"/>
                <a:gd name="T30" fmla="*/ 377 w 418"/>
                <a:gd name="T31" fmla="*/ 1158 h 1200"/>
                <a:gd name="T32" fmla="*/ 366 w 418"/>
                <a:gd name="T33" fmla="*/ 1186 h 1200"/>
                <a:gd name="T34" fmla="*/ 209 w 418"/>
                <a:gd name="T35" fmla="*/ 1141 h 1200"/>
                <a:gd name="T36" fmla="*/ 164 w 418"/>
                <a:gd name="T37" fmla="*/ 1158 h 1200"/>
                <a:gd name="T38" fmla="*/ 120 w 418"/>
                <a:gd name="T39" fmla="*/ 1130 h 1200"/>
                <a:gd name="T40" fmla="*/ 86 w 418"/>
                <a:gd name="T41" fmla="*/ 1136 h 1200"/>
                <a:gd name="T42" fmla="*/ 53 w 418"/>
                <a:gd name="T43" fmla="*/ 1158 h 1200"/>
                <a:gd name="T44" fmla="*/ 13 w 418"/>
                <a:gd name="T45" fmla="*/ 1152 h 1200"/>
                <a:gd name="T46" fmla="*/ 30 w 418"/>
                <a:gd name="T47" fmla="*/ 1136 h 12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8"/>
                <a:gd name="T73" fmla="*/ 0 h 1200"/>
                <a:gd name="T74" fmla="*/ 418 w 418"/>
                <a:gd name="T75" fmla="*/ 1200 h 12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8" h="1200">
                  <a:moveTo>
                    <a:pt x="30" y="1136"/>
                  </a:moveTo>
                  <a:cubicBezTo>
                    <a:pt x="36" y="1130"/>
                    <a:pt x="42" y="1125"/>
                    <a:pt x="47" y="1119"/>
                  </a:cubicBezTo>
                  <a:cubicBezTo>
                    <a:pt x="55" y="1108"/>
                    <a:pt x="69" y="1085"/>
                    <a:pt x="69" y="1085"/>
                  </a:cubicBezTo>
                  <a:cubicBezTo>
                    <a:pt x="76" y="1060"/>
                    <a:pt x="76" y="1050"/>
                    <a:pt x="97" y="1035"/>
                  </a:cubicBezTo>
                  <a:cubicBezTo>
                    <a:pt x="135" y="981"/>
                    <a:pt x="115" y="933"/>
                    <a:pt x="120" y="856"/>
                  </a:cubicBezTo>
                  <a:cubicBezTo>
                    <a:pt x="121" y="841"/>
                    <a:pt x="127" y="831"/>
                    <a:pt x="131" y="817"/>
                  </a:cubicBezTo>
                  <a:cubicBezTo>
                    <a:pt x="135" y="804"/>
                    <a:pt x="142" y="778"/>
                    <a:pt x="142" y="778"/>
                  </a:cubicBezTo>
                  <a:cubicBezTo>
                    <a:pt x="146" y="706"/>
                    <a:pt x="147" y="636"/>
                    <a:pt x="159" y="565"/>
                  </a:cubicBezTo>
                  <a:cubicBezTo>
                    <a:pt x="161" y="490"/>
                    <a:pt x="157" y="391"/>
                    <a:pt x="181" y="314"/>
                  </a:cubicBezTo>
                  <a:cubicBezTo>
                    <a:pt x="183" y="232"/>
                    <a:pt x="184" y="150"/>
                    <a:pt x="187" y="68"/>
                  </a:cubicBezTo>
                  <a:cubicBezTo>
                    <a:pt x="189" y="15"/>
                    <a:pt x="184" y="29"/>
                    <a:pt x="204" y="0"/>
                  </a:cubicBezTo>
                  <a:cubicBezTo>
                    <a:pt x="207" y="162"/>
                    <a:pt x="191" y="358"/>
                    <a:pt x="226" y="521"/>
                  </a:cubicBezTo>
                  <a:cubicBezTo>
                    <a:pt x="231" y="606"/>
                    <a:pt x="243" y="687"/>
                    <a:pt x="248" y="772"/>
                  </a:cubicBezTo>
                  <a:cubicBezTo>
                    <a:pt x="252" y="842"/>
                    <a:pt x="258" y="990"/>
                    <a:pt x="299" y="1057"/>
                  </a:cubicBezTo>
                  <a:cubicBezTo>
                    <a:pt x="311" y="1077"/>
                    <a:pt x="338" y="1086"/>
                    <a:pt x="355" y="1102"/>
                  </a:cubicBezTo>
                  <a:cubicBezTo>
                    <a:pt x="360" y="1120"/>
                    <a:pt x="369" y="1142"/>
                    <a:pt x="377" y="1158"/>
                  </a:cubicBezTo>
                  <a:cubicBezTo>
                    <a:pt x="398" y="1200"/>
                    <a:pt x="418" y="1195"/>
                    <a:pt x="366" y="1186"/>
                  </a:cubicBezTo>
                  <a:cubicBezTo>
                    <a:pt x="311" y="1150"/>
                    <a:pt x="277" y="1147"/>
                    <a:pt x="209" y="1141"/>
                  </a:cubicBezTo>
                  <a:cubicBezTo>
                    <a:pt x="178" y="1132"/>
                    <a:pt x="193" y="1148"/>
                    <a:pt x="164" y="1158"/>
                  </a:cubicBezTo>
                  <a:cubicBezTo>
                    <a:pt x="144" y="1150"/>
                    <a:pt x="141" y="1137"/>
                    <a:pt x="120" y="1130"/>
                  </a:cubicBezTo>
                  <a:cubicBezTo>
                    <a:pt x="109" y="1132"/>
                    <a:pt x="97" y="1132"/>
                    <a:pt x="86" y="1136"/>
                  </a:cubicBezTo>
                  <a:cubicBezTo>
                    <a:pt x="74" y="1141"/>
                    <a:pt x="53" y="1158"/>
                    <a:pt x="53" y="1158"/>
                  </a:cubicBezTo>
                  <a:cubicBezTo>
                    <a:pt x="40" y="1156"/>
                    <a:pt x="25" y="1159"/>
                    <a:pt x="13" y="1152"/>
                  </a:cubicBezTo>
                  <a:cubicBezTo>
                    <a:pt x="0" y="1144"/>
                    <a:pt x="70" y="1136"/>
                    <a:pt x="30" y="1136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grpSp>
        <p:nvGrpSpPr>
          <p:cNvPr id="797" name="Group 49"/>
          <p:cNvGrpSpPr>
            <a:grpSpLocks/>
          </p:cNvGrpSpPr>
          <p:nvPr/>
        </p:nvGrpSpPr>
        <p:grpSpPr bwMode="auto">
          <a:xfrm>
            <a:off x="1443390" y="10947563"/>
            <a:ext cx="1210382" cy="1448132"/>
            <a:chOff x="1104" y="1429"/>
            <a:chExt cx="1344" cy="1608"/>
          </a:xfrm>
        </p:grpSpPr>
        <p:sp>
          <p:nvSpPr>
            <p:cNvPr id="803" name="Freeform 18"/>
            <p:cNvSpPr>
              <a:spLocks/>
            </p:cNvSpPr>
            <p:nvPr/>
          </p:nvSpPr>
          <p:spPr bwMode="auto">
            <a:xfrm>
              <a:off x="1104" y="2245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04" name="Freeform 25"/>
            <p:cNvSpPr>
              <a:spLocks/>
            </p:cNvSpPr>
            <p:nvPr/>
          </p:nvSpPr>
          <p:spPr bwMode="auto">
            <a:xfrm>
              <a:off x="2352" y="2869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05" name="Freeform 26"/>
            <p:cNvSpPr>
              <a:spLocks/>
            </p:cNvSpPr>
            <p:nvPr/>
          </p:nvSpPr>
          <p:spPr bwMode="auto">
            <a:xfrm>
              <a:off x="2304" y="2053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806" name="Freeform 27"/>
            <p:cNvSpPr>
              <a:spLocks/>
            </p:cNvSpPr>
            <p:nvPr/>
          </p:nvSpPr>
          <p:spPr bwMode="auto">
            <a:xfrm>
              <a:off x="1776" y="1429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798" name="Freeform 19"/>
          <p:cNvSpPr>
            <a:spLocks/>
          </p:cNvSpPr>
          <p:nvPr/>
        </p:nvSpPr>
        <p:spPr bwMode="auto">
          <a:xfrm>
            <a:off x="1529847" y="11898581"/>
            <a:ext cx="1080698" cy="180117"/>
          </a:xfrm>
          <a:custGeom>
            <a:avLst/>
            <a:gdLst>
              <a:gd name="T0" fmla="*/ 0 w 1200"/>
              <a:gd name="T1" fmla="*/ 0 h 200"/>
              <a:gd name="T2" fmla="*/ 288 w 1200"/>
              <a:gd name="T3" fmla="*/ 144 h 200"/>
              <a:gd name="T4" fmla="*/ 864 w 1200"/>
              <a:gd name="T5" fmla="*/ 192 h 200"/>
              <a:gd name="T6" fmla="*/ 1200 w 1200"/>
              <a:gd name="T7" fmla="*/ 192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00"/>
              <a:gd name="T14" fmla="*/ 1200 w 120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00">
                <a:moveTo>
                  <a:pt x="0" y="0"/>
                </a:moveTo>
                <a:cubicBezTo>
                  <a:pt x="72" y="56"/>
                  <a:pt x="144" y="112"/>
                  <a:pt x="288" y="144"/>
                </a:cubicBezTo>
                <a:cubicBezTo>
                  <a:pt x="432" y="176"/>
                  <a:pt x="712" y="184"/>
                  <a:pt x="864" y="192"/>
                </a:cubicBezTo>
                <a:cubicBezTo>
                  <a:pt x="1016" y="200"/>
                  <a:pt x="1144" y="192"/>
                  <a:pt x="1200" y="19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78" name="Freeform 5"/>
          <p:cNvSpPr>
            <a:spLocks/>
          </p:cNvSpPr>
          <p:nvPr/>
        </p:nvSpPr>
        <p:spPr bwMode="auto">
          <a:xfrm>
            <a:off x="8113923" y="11370836"/>
            <a:ext cx="2592774" cy="1964164"/>
          </a:xfrm>
          <a:custGeom>
            <a:avLst/>
            <a:gdLst>
              <a:gd name="T0" fmla="*/ 5040313 w 2879"/>
              <a:gd name="T1" fmla="*/ 0 h 2181"/>
              <a:gd name="T2" fmla="*/ 7561264 w 2879"/>
              <a:gd name="T3" fmla="*/ 1837192818 h 2181"/>
              <a:gd name="T4" fmla="*/ 136088456 w 2879"/>
              <a:gd name="T5" fmla="*/ 2147483647 h 2181"/>
              <a:gd name="T6" fmla="*/ 375504088 w 2879"/>
              <a:gd name="T7" fmla="*/ 2147483647 h 2181"/>
              <a:gd name="T8" fmla="*/ 544353823 w 2879"/>
              <a:gd name="T9" fmla="*/ 2147483647 h 2181"/>
              <a:gd name="T10" fmla="*/ 698084113 w 2879"/>
              <a:gd name="T11" fmla="*/ 2147483647 h 2181"/>
              <a:gd name="T12" fmla="*/ 967740174 w 2879"/>
              <a:gd name="T13" fmla="*/ 2147483647 h 2181"/>
              <a:gd name="T14" fmla="*/ 1108868892 w 2879"/>
              <a:gd name="T15" fmla="*/ 2147483647 h 2181"/>
              <a:gd name="T16" fmla="*/ 1544856617 w 2879"/>
              <a:gd name="T17" fmla="*/ 2147483647 h 2181"/>
              <a:gd name="T18" fmla="*/ 1811993515 w 2879"/>
              <a:gd name="T19" fmla="*/ 2147483647 h 2181"/>
              <a:gd name="T20" fmla="*/ 2147483647 w 2879"/>
              <a:gd name="T21" fmla="*/ 2147483647 h 2181"/>
              <a:gd name="T22" fmla="*/ 2147483647 w 2879"/>
              <a:gd name="T23" fmla="*/ 2147483647 h 2181"/>
              <a:gd name="T24" fmla="*/ 2147483647 w 2879"/>
              <a:gd name="T25" fmla="*/ 2147483647 h 2181"/>
              <a:gd name="T26" fmla="*/ 2147483647 w 2879"/>
              <a:gd name="T27" fmla="*/ 2147483647 h 2181"/>
              <a:gd name="T28" fmla="*/ 2147483647 w 2879"/>
              <a:gd name="T29" fmla="*/ 2147483647 h 2181"/>
              <a:gd name="T30" fmla="*/ 2147483647 w 2879"/>
              <a:gd name="T31" fmla="*/ 2147483647 h 2181"/>
              <a:gd name="T32" fmla="*/ 2147483647 w 2879"/>
              <a:gd name="T33" fmla="*/ 2147483647 h 2181"/>
              <a:gd name="T34" fmla="*/ 2147483647 w 2879"/>
              <a:gd name="T35" fmla="*/ 2147483647 h 2181"/>
              <a:gd name="T36" fmla="*/ 2147483647 w 2879"/>
              <a:gd name="T37" fmla="*/ 2147483647 h 2181"/>
              <a:gd name="T38" fmla="*/ 2147483647 w 2879"/>
              <a:gd name="T39" fmla="*/ 2147483647 h 2181"/>
              <a:gd name="T40" fmla="*/ 2147483647 w 2879"/>
              <a:gd name="T41" fmla="*/ 2147483647 h 2181"/>
              <a:gd name="T42" fmla="*/ 2147483647 w 2879"/>
              <a:gd name="T43" fmla="*/ 2147483647 h 2181"/>
              <a:gd name="T44" fmla="*/ 2147483647 w 2879"/>
              <a:gd name="T45" fmla="*/ 2147483647 h 2181"/>
              <a:gd name="T46" fmla="*/ 2147483647 w 2879"/>
              <a:gd name="T47" fmla="*/ 2147483647 h 2181"/>
              <a:gd name="T48" fmla="*/ 2147483647 w 2879"/>
              <a:gd name="T49" fmla="*/ 2147483647 h 2181"/>
              <a:gd name="T50" fmla="*/ 5040313 w 2879"/>
              <a:gd name="T51" fmla="*/ 0 h 21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879"/>
              <a:gd name="T79" fmla="*/ 0 h 2181"/>
              <a:gd name="T80" fmla="*/ 2879 w 2879"/>
              <a:gd name="T81" fmla="*/ 2181 h 21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879" h="2181">
                <a:moveTo>
                  <a:pt x="2" y="0"/>
                </a:moveTo>
                <a:cubicBezTo>
                  <a:pt x="5" y="248"/>
                  <a:pt x="0" y="481"/>
                  <a:pt x="3" y="729"/>
                </a:cubicBezTo>
                <a:cubicBezTo>
                  <a:pt x="6" y="968"/>
                  <a:pt x="40" y="1429"/>
                  <a:pt x="54" y="1444"/>
                </a:cubicBezTo>
                <a:cubicBezTo>
                  <a:pt x="68" y="1459"/>
                  <a:pt x="126" y="1504"/>
                  <a:pt x="149" y="1512"/>
                </a:cubicBezTo>
                <a:cubicBezTo>
                  <a:pt x="169" y="1531"/>
                  <a:pt x="197" y="1543"/>
                  <a:pt x="216" y="1562"/>
                </a:cubicBezTo>
                <a:cubicBezTo>
                  <a:pt x="234" y="1580"/>
                  <a:pt x="253" y="1598"/>
                  <a:pt x="277" y="1607"/>
                </a:cubicBezTo>
                <a:cubicBezTo>
                  <a:pt x="309" y="1636"/>
                  <a:pt x="345" y="1666"/>
                  <a:pt x="384" y="1685"/>
                </a:cubicBezTo>
                <a:cubicBezTo>
                  <a:pt x="402" y="1704"/>
                  <a:pt x="416" y="1713"/>
                  <a:pt x="440" y="1724"/>
                </a:cubicBezTo>
                <a:cubicBezTo>
                  <a:pt x="490" y="1777"/>
                  <a:pt x="555" y="1811"/>
                  <a:pt x="613" y="1853"/>
                </a:cubicBezTo>
                <a:cubicBezTo>
                  <a:pt x="659" y="1886"/>
                  <a:pt x="661" y="1901"/>
                  <a:pt x="719" y="1914"/>
                </a:cubicBezTo>
                <a:cubicBezTo>
                  <a:pt x="797" y="1951"/>
                  <a:pt x="862" y="1978"/>
                  <a:pt x="949" y="1987"/>
                </a:cubicBezTo>
                <a:cubicBezTo>
                  <a:pt x="979" y="1996"/>
                  <a:pt x="1001" y="2009"/>
                  <a:pt x="1032" y="2015"/>
                </a:cubicBezTo>
                <a:cubicBezTo>
                  <a:pt x="1080" y="2038"/>
                  <a:pt x="1133" y="2060"/>
                  <a:pt x="1183" y="2076"/>
                </a:cubicBezTo>
                <a:cubicBezTo>
                  <a:pt x="1332" y="2181"/>
                  <a:pt x="1548" y="2090"/>
                  <a:pt x="1731" y="2088"/>
                </a:cubicBezTo>
                <a:cubicBezTo>
                  <a:pt x="1779" y="2081"/>
                  <a:pt x="1823" y="2070"/>
                  <a:pt x="1871" y="2065"/>
                </a:cubicBezTo>
                <a:cubicBezTo>
                  <a:pt x="2002" y="2036"/>
                  <a:pt x="2020" y="2047"/>
                  <a:pt x="2224" y="2043"/>
                </a:cubicBezTo>
                <a:cubicBezTo>
                  <a:pt x="2257" y="2041"/>
                  <a:pt x="2313" y="2042"/>
                  <a:pt x="2352" y="2032"/>
                </a:cubicBezTo>
                <a:cubicBezTo>
                  <a:pt x="2400" y="2020"/>
                  <a:pt x="2443" y="1998"/>
                  <a:pt x="2492" y="1987"/>
                </a:cubicBezTo>
                <a:cubicBezTo>
                  <a:pt x="2526" y="1965"/>
                  <a:pt x="2565" y="1959"/>
                  <a:pt x="2604" y="1948"/>
                </a:cubicBezTo>
                <a:cubicBezTo>
                  <a:pt x="2669" y="1930"/>
                  <a:pt x="2733" y="1906"/>
                  <a:pt x="2800" y="1897"/>
                </a:cubicBezTo>
                <a:cubicBezTo>
                  <a:pt x="2822" y="1890"/>
                  <a:pt x="2831" y="1892"/>
                  <a:pt x="2839" y="1869"/>
                </a:cubicBezTo>
                <a:cubicBezTo>
                  <a:pt x="2843" y="1803"/>
                  <a:pt x="2839" y="1731"/>
                  <a:pt x="2861" y="1668"/>
                </a:cubicBezTo>
                <a:cubicBezTo>
                  <a:pt x="2858" y="1492"/>
                  <a:pt x="2879" y="1422"/>
                  <a:pt x="2833" y="1293"/>
                </a:cubicBezTo>
                <a:cubicBezTo>
                  <a:pt x="2831" y="1273"/>
                  <a:pt x="2831" y="1252"/>
                  <a:pt x="2828" y="1232"/>
                </a:cubicBezTo>
                <a:cubicBezTo>
                  <a:pt x="2826" y="1217"/>
                  <a:pt x="2811" y="1207"/>
                  <a:pt x="2811" y="1193"/>
                </a:cubicBezTo>
                <a:lnTo>
                  <a:pt x="2" y="0"/>
                </a:lnTo>
                <a:close/>
              </a:path>
            </a:pathLst>
          </a:cu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79" name="Freeform 9"/>
          <p:cNvSpPr>
            <a:spLocks/>
          </p:cNvSpPr>
          <p:nvPr/>
        </p:nvSpPr>
        <p:spPr bwMode="auto">
          <a:xfrm>
            <a:off x="8115722" y="11403255"/>
            <a:ext cx="2580167" cy="1492261"/>
          </a:xfrm>
          <a:custGeom>
            <a:avLst/>
            <a:gdLst>
              <a:gd name="T0" fmla="*/ 0 w 2865"/>
              <a:gd name="T1" fmla="*/ 0 h 1657"/>
              <a:gd name="T2" fmla="*/ 0 w 2865"/>
              <a:gd name="T3" fmla="*/ 1869955825 h 1657"/>
              <a:gd name="T4" fmla="*/ 143649716 w 2865"/>
              <a:gd name="T5" fmla="*/ 1998482937 h 1657"/>
              <a:gd name="T6" fmla="*/ 539313511 w 2865"/>
              <a:gd name="T7" fmla="*/ 2147483647 h 1657"/>
              <a:gd name="T8" fmla="*/ 751006588 w 2865"/>
              <a:gd name="T9" fmla="*/ 2147483647 h 1657"/>
              <a:gd name="T10" fmla="*/ 849293651 w 2865"/>
              <a:gd name="T11" fmla="*/ 2147483647 h 1657"/>
              <a:gd name="T12" fmla="*/ 919858009 w 2865"/>
              <a:gd name="T13" fmla="*/ 2147483647 h 1657"/>
              <a:gd name="T14" fmla="*/ 1229836363 w 2865"/>
              <a:gd name="T15" fmla="*/ 2147483647 h 1657"/>
              <a:gd name="T16" fmla="*/ 1355844146 w 2865"/>
              <a:gd name="T17" fmla="*/ 2147483647 h 1657"/>
              <a:gd name="T18" fmla="*/ 1398687586 w 2865"/>
              <a:gd name="T19" fmla="*/ 2147483647 h 1657"/>
              <a:gd name="T20" fmla="*/ 1441529439 w 2865"/>
              <a:gd name="T21" fmla="*/ 2147483647 h 1657"/>
              <a:gd name="T22" fmla="*/ 1524695370 w 2865"/>
              <a:gd name="T23" fmla="*/ 2147483647 h 1657"/>
              <a:gd name="T24" fmla="*/ 1736388843 w 2865"/>
              <a:gd name="T25" fmla="*/ 2147483647 h 1657"/>
              <a:gd name="T26" fmla="*/ 1935480347 w 2865"/>
              <a:gd name="T27" fmla="*/ 2147483647 h 1657"/>
              <a:gd name="T28" fmla="*/ 2018646278 w 2865"/>
              <a:gd name="T29" fmla="*/ 2147483647 h 1657"/>
              <a:gd name="T30" fmla="*/ 2147483647 w 2865"/>
              <a:gd name="T31" fmla="*/ 2147483647 h 1657"/>
              <a:gd name="T32" fmla="*/ 2147483647 w 2865"/>
              <a:gd name="T33" fmla="*/ 2147483647 h 1657"/>
              <a:gd name="T34" fmla="*/ 2147483647 w 2865"/>
              <a:gd name="T35" fmla="*/ 2147483647 h 1657"/>
              <a:gd name="T36" fmla="*/ 2147483647 w 2865"/>
              <a:gd name="T37" fmla="*/ 2147483647 h 1657"/>
              <a:gd name="T38" fmla="*/ 2147483647 w 2865"/>
              <a:gd name="T39" fmla="*/ 2147483647 h 1657"/>
              <a:gd name="T40" fmla="*/ 2147483647 w 2865"/>
              <a:gd name="T41" fmla="*/ 2147483647 h 1657"/>
              <a:gd name="T42" fmla="*/ 2147483647 w 2865"/>
              <a:gd name="T43" fmla="*/ 2147483647 h 1657"/>
              <a:gd name="T44" fmla="*/ 2147483647 w 2865"/>
              <a:gd name="T45" fmla="*/ 2147483647 h 1657"/>
              <a:gd name="T46" fmla="*/ 2147483647 w 2865"/>
              <a:gd name="T47" fmla="*/ 2147483647 h 1657"/>
              <a:gd name="T48" fmla="*/ 2147483647 w 2865"/>
              <a:gd name="T49" fmla="*/ 2147483647 h 1657"/>
              <a:gd name="T50" fmla="*/ 2147483647 w 2865"/>
              <a:gd name="T51" fmla="*/ 2147483647 h 1657"/>
              <a:gd name="T52" fmla="*/ 2147483647 w 2865"/>
              <a:gd name="T53" fmla="*/ 2147483647 h 1657"/>
              <a:gd name="T54" fmla="*/ 2147483647 w 2865"/>
              <a:gd name="T55" fmla="*/ 2147483647 h 1657"/>
              <a:gd name="T56" fmla="*/ 2147483647 w 2865"/>
              <a:gd name="T57" fmla="*/ 2147483647 h 1657"/>
              <a:gd name="T58" fmla="*/ 0 w 2865"/>
              <a:gd name="T59" fmla="*/ 0 h 16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65"/>
              <a:gd name="T91" fmla="*/ 0 h 1657"/>
              <a:gd name="T92" fmla="*/ 2865 w 2865"/>
              <a:gd name="T93" fmla="*/ 1657 h 16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65" h="1657">
                <a:moveTo>
                  <a:pt x="0" y="0"/>
                </a:moveTo>
                <a:lnTo>
                  <a:pt x="0" y="742"/>
                </a:lnTo>
                <a:cubicBezTo>
                  <a:pt x="21" y="757"/>
                  <a:pt x="30" y="785"/>
                  <a:pt x="57" y="793"/>
                </a:cubicBezTo>
                <a:cubicBezTo>
                  <a:pt x="92" y="842"/>
                  <a:pt x="166" y="893"/>
                  <a:pt x="214" y="933"/>
                </a:cubicBezTo>
                <a:cubicBezTo>
                  <a:pt x="241" y="955"/>
                  <a:pt x="274" y="969"/>
                  <a:pt x="298" y="995"/>
                </a:cubicBezTo>
                <a:cubicBezTo>
                  <a:pt x="305" y="1018"/>
                  <a:pt x="324" y="1036"/>
                  <a:pt x="337" y="1056"/>
                </a:cubicBezTo>
                <a:cubicBezTo>
                  <a:pt x="348" y="1072"/>
                  <a:pt x="355" y="1090"/>
                  <a:pt x="365" y="1106"/>
                </a:cubicBezTo>
                <a:cubicBezTo>
                  <a:pt x="390" y="1147"/>
                  <a:pt x="449" y="1182"/>
                  <a:pt x="488" y="1207"/>
                </a:cubicBezTo>
                <a:cubicBezTo>
                  <a:pt x="506" y="1218"/>
                  <a:pt x="518" y="1234"/>
                  <a:pt x="538" y="1241"/>
                </a:cubicBezTo>
                <a:cubicBezTo>
                  <a:pt x="544" y="1246"/>
                  <a:pt x="548" y="1253"/>
                  <a:pt x="555" y="1257"/>
                </a:cubicBezTo>
                <a:cubicBezTo>
                  <a:pt x="560" y="1260"/>
                  <a:pt x="567" y="1259"/>
                  <a:pt x="572" y="1263"/>
                </a:cubicBezTo>
                <a:cubicBezTo>
                  <a:pt x="584" y="1273"/>
                  <a:pt x="594" y="1286"/>
                  <a:pt x="605" y="1297"/>
                </a:cubicBezTo>
                <a:cubicBezTo>
                  <a:pt x="622" y="1315"/>
                  <a:pt x="666" y="1338"/>
                  <a:pt x="689" y="1347"/>
                </a:cubicBezTo>
                <a:cubicBezTo>
                  <a:pt x="701" y="1359"/>
                  <a:pt x="751" y="1404"/>
                  <a:pt x="768" y="1414"/>
                </a:cubicBezTo>
                <a:cubicBezTo>
                  <a:pt x="799" y="1433"/>
                  <a:pt x="769" y="1404"/>
                  <a:pt x="801" y="1431"/>
                </a:cubicBezTo>
                <a:cubicBezTo>
                  <a:pt x="823" y="1449"/>
                  <a:pt x="847" y="1476"/>
                  <a:pt x="874" y="1487"/>
                </a:cubicBezTo>
                <a:cubicBezTo>
                  <a:pt x="940" y="1513"/>
                  <a:pt x="997" y="1511"/>
                  <a:pt x="1070" y="1515"/>
                </a:cubicBezTo>
                <a:cubicBezTo>
                  <a:pt x="1112" y="1528"/>
                  <a:pt x="1064" y="1514"/>
                  <a:pt x="1153" y="1526"/>
                </a:cubicBezTo>
                <a:cubicBezTo>
                  <a:pt x="1199" y="1532"/>
                  <a:pt x="1216" y="1544"/>
                  <a:pt x="1271" y="1548"/>
                </a:cubicBezTo>
                <a:cubicBezTo>
                  <a:pt x="1318" y="1561"/>
                  <a:pt x="1362" y="1585"/>
                  <a:pt x="1411" y="1593"/>
                </a:cubicBezTo>
                <a:cubicBezTo>
                  <a:pt x="1437" y="1597"/>
                  <a:pt x="1489" y="1604"/>
                  <a:pt x="1489" y="1604"/>
                </a:cubicBezTo>
                <a:cubicBezTo>
                  <a:pt x="1495" y="1606"/>
                  <a:pt x="1500" y="1608"/>
                  <a:pt x="1506" y="1610"/>
                </a:cubicBezTo>
                <a:cubicBezTo>
                  <a:pt x="1512" y="1612"/>
                  <a:pt x="1517" y="1613"/>
                  <a:pt x="1523" y="1615"/>
                </a:cubicBezTo>
                <a:cubicBezTo>
                  <a:pt x="1534" y="1619"/>
                  <a:pt x="1556" y="1627"/>
                  <a:pt x="1556" y="1627"/>
                </a:cubicBezTo>
                <a:cubicBezTo>
                  <a:pt x="1778" y="1625"/>
                  <a:pt x="2132" y="1657"/>
                  <a:pt x="2389" y="1599"/>
                </a:cubicBezTo>
                <a:cubicBezTo>
                  <a:pt x="2537" y="1522"/>
                  <a:pt x="2707" y="1498"/>
                  <a:pt x="2865" y="1442"/>
                </a:cubicBezTo>
                <a:cubicBezTo>
                  <a:pt x="2858" y="1385"/>
                  <a:pt x="2855" y="1324"/>
                  <a:pt x="2837" y="1269"/>
                </a:cubicBezTo>
                <a:cubicBezTo>
                  <a:pt x="2829" y="1246"/>
                  <a:pt x="2825" y="1226"/>
                  <a:pt x="2820" y="1201"/>
                </a:cubicBezTo>
                <a:cubicBezTo>
                  <a:pt x="2818" y="1192"/>
                  <a:pt x="2814" y="1174"/>
                  <a:pt x="2814" y="11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80" name="Freeform 4"/>
          <p:cNvSpPr>
            <a:spLocks/>
          </p:cNvSpPr>
          <p:nvPr/>
        </p:nvSpPr>
        <p:spPr bwMode="auto">
          <a:xfrm>
            <a:off x="8112121" y="10702606"/>
            <a:ext cx="2548644" cy="1888515"/>
          </a:xfrm>
          <a:custGeom>
            <a:avLst/>
            <a:gdLst>
              <a:gd name="T0" fmla="*/ 2147483647 w 2830"/>
              <a:gd name="T1" fmla="*/ 2147483647 h 2097"/>
              <a:gd name="T2" fmla="*/ 2147483647 w 2830"/>
              <a:gd name="T3" fmla="*/ 2147483647 h 2097"/>
              <a:gd name="T4" fmla="*/ 2147483647 w 2830"/>
              <a:gd name="T5" fmla="*/ 2147483647 h 2097"/>
              <a:gd name="T6" fmla="*/ 2147483647 w 2830"/>
              <a:gd name="T7" fmla="*/ 2147483647 h 2097"/>
              <a:gd name="T8" fmla="*/ 2147483647 w 2830"/>
              <a:gd name="T9" fmla="*/ 2147483647 h 2097"/>
              <a:gd name="T10" fmla="*/ 2147483647 w 2830"/>
              <a:gd name="T11" fmla="*/ 2147483647 h 2097"/>
              <a:gd name="T12" fmla="*/ 2147483647 w 2830"/>
              <a:gd name="T13" fmla="*/ 2147483647 h 2097"/>
              <a:gd name="T14" fmla="*/ 2147483647 w 2830"/>
              <a:gd name="T15" fmla="*/ 2147483647 h 2097"/>
              <a:gd name="T16" fmla="*/ 2147483647 w 2830"/>
              <a:gd name="T17" fmla="*/ 2147483647 h 2097"/>
              <a:gd name="T18" fmla="*/ 2147483647 w 2830"/>
              <a:gd name="T19" fmla="*/ 2147483647 h 2097"/>
              <a:gd name="T20" fmla="*/ 1663302948 w 2830"/>
              <a:gd name="T21" fmla="*/ 2147483647 h 2097"/>
              <a:gd name="T22" fmla="*/ 1393647116 w 2830"/>
              <a:gd name="T23" fmla="*/ 2147483647 h 2097"/>
              <a:gd name="T24" fmla="*/ 1267637759 w 2830"/>
              <a:gd name="T25" fmla="*/ 2147483647 h 2097"/>
              <a:gd name="T26" fmla="*/ 1055944707 w 2830"/>
              <a:gd name="T27" fmla="*/ 2147483647 h 2097"/>
              <a:gd name="T28" fmla="*/ 902216023 w 2830"/>
              <a:gd name="T29" fmla="*/ 2147483647 h 2097"/>
              <a:gd name="T30" fmla="*/ 718245276 w 2830"/>
              <a:gd name="T31" fmla="*/ 2147483647 h 2097"/>
              <a:gd name="T32" fmla="*/ 534273139 w 2830"/>
              <a:gd name="T33" fmla="*/ 2147483647 h 2097"/>
              <a:gd name="T34" fmla="*/ 352821852 w 2830"/>
              <a:gd name="T35" fmla="*/ 2147483647 h 2097"/>
              <a:gd name="T36" fmla="*/ 153728734 w 2830"/>
              <a:gd name="T37" fmla="*/ 2147483647 h 2097"/>
              <a:gd name="T38" fmla="*/ 98286878 w 2830"/>
              <a:gd name="T39" fmla="*/ 2147483647 h 2097"/>
              <a:gd name="T40" fmla="*/ 55443443 w 2830"/>
              <a:gd name="T41" fmla="*/ 2084167935 h 2097"/>
              <a:gd name="T42" fmla="*/ 0 w 2830"/>
              <a:gd name="T43" fmla="*/ 1915318364 h 2097"/>
              <a:gd name="T44" fmla="*/ 83165946 w 2830"/>
              <a:gd name="T45" fmla="*/ 1436488575 h 2097"/>
              <a:gd name="T46" fmla="*/ 352821852 w 2830"/>
              <a:gd name="T47" fmla="*/ 1098787845 h 2097"/>
              <a:gd name="T48" fmla="*/ 451107218 w 2830"/>
              <a:gd name="T49" fmla="*/ 957659182 h 2097"/>
              <a:gd name="T50" fmla="*/ 887095091 w 2830"/>
              <a:gd name="T51" fmla="*/ 632558234 h 2097"/>
              <a:gd name="T52" fmla="*/ 1098788143 w 2830"/>
              <a:gd name="T53" fmla="*/ 564514851 h 2097"/>
              <a:gd name="T54" fmla="*/ 1436488964 w 2830"/>
              <a:gd name="T55" fmla="*/ 423386188 h 2097"/>
              <a:gd name="T56" fmla="*/ 1549896750 w 2830"/>
              <a:gd name="T57" fmla="*/ 365421737 h 2097"/>
              <a:gd name="T58" fmla="*/ 1648182016 w 2830"/>
              <a:gd name="T59" fmla="*/ 337700829 h 2097"/>
              <a:gd name="T60" fmla="*/ 2114410364 w 2830"/>
              <a:gd name="T61" fmla="*/ 196572116 h 2097"/>
              <a:gd name="T62" fmla="*/ 2147483647 w 2830"/>
              <a:gd name="T63" fmla="*/ 70564356 h 2097"/>
              <a:gd name="T64" fmla="*/ 2147483647 w 2830"/>
              <a:gd name="T65" fmla="*/ 0 h 2097"/>
              <a:gd name="T66" fmla="*/ 2147483647 w 2830"/>
              <a:gd name="T67" fmla="*/ 55443428 h 2097"/>
              <a:gd name="T68" fmla="*/ 2147483647 w 2830"/>
              <a:gd name="T69" fmla="*/ 153728692 h 2097"/>
              <a:gd name="T70" fmla="*/ 2147483647 w 2830"/>
              <a:gd name="T71" fmla="*/ 267136497 h 2097"/>
              <a:gd name="T72" fmla="*/ 2147483647 w 2830"/>
              <a:gd name="T73" fmla="*/ 322579901 h 2097"/>
              <a:gd name="T74" fmla="*/ 2147483647 w 2830"/>
              <a:gd name="T75" fmla="*/ 393144232 h 2097"/>
              <a:gd name="T76" fmla="*/ 2147483647 w 2830"/>
              <a:gd name="T77" fmla="*/ 662800090 h 2097"/>
              <a:gd name="T78" fmla="*/ 2147483647 w 2830"/>
              <a:gd name="T79" fmla="*/ 929936687 h 2097"/>
              <a:gd name="T80" fmla="*/ 2147483647 w 2830"/>
              <a:gd name="T81" fmla="*/ 1000501018 h 2097"/>
              <a:gd name="T82" fmla="*/ 2147483647 w 2830"/>
              <a:gd name="T83" fmla="*/ 1055944422 h 2097"/>
              <a:gd name="T84" fmla="*/ 2147483647 w 2830"/>
              <a:gd name="T85" fmla="*/ 1381045171 h 2097"/>
              <a:gd name="T86" fmla="*/ 2147483647 w 2830"/>
              <a:gd name="T87" fmla="*/ 1663302497 h 2097"/>
              <a:gd name="T88" fmla="*/ 2147483647 w 2830"/>
              <a:gd name="T89" fmla="*/ 2043845460 h 2097"/>
              <a:gd name="T90" fmla="*/ 2147483647 w 2830"/>
              <a:gd name="T91" fmla="*/ 2147483647 h 2097"/>
              <a:gd name="T92" fmla="*/ 2147483647 w 2830"/>
              <a:gd name="T93" fmla="*/ 2147483647 h 2097"/>
              <a:gd name="T94" fmla="*/ 2147483647 w 2830"/>
              <a:gd name="T95" fmla="*/ 2147483647 h 2097"/>
              <a:gd name="T96" fmla="*/ 2147483647 w 2830"/>
              <a:gd name="T97" fmla="*/ 2147483647 h 2097"/>
              <a:gd name="T98" fmla="*/ 2147483647 w 2830"/>
              <a:gd name="T99" fmla="*/ 2147483647 h 2097"/>
              <a:gd name="T100" fmla="*/ 2147483647 w 2830"/>
              <a:gd name="T101" fmla="*/ 2147483647 h 2097"/>
              <a:gd name="T102" fmla="*/ 2147483647 w 2830"/>
              <a:gd name="T103" fmla="*/ 2147483647 h 2097"/>
              <a:gd name="T104" fmla="*/ 2147483647 w 2830"/>
              <a:gd name="T105" fmla="*/ 2147483647 h 2097"/>
              <a:gd name="T106" fmla="*/ 2147483647 w 2830"/>
              <a:gd name="T107" fmla="*/ 2147483647 h 2097"/>
              <a:gd name="T108" fmla="*/ 2147483647 w 2830"/>
              <a:gd name="T109" fmla="*/ 2147483647 h 2097"/>
              <a:gd name="T110" fmla="*/ 2147483647 w 2830"/>
              <a:gd name="T111" fmla="*/ 2147483647 h 2097"/>
              <a:gd name="T112" fmla="*/ 2147483647 w 2830"/>
              <a:gd name="T113" fmla="*/ 2147483647 h 2097"/>
              <a:gd name="T114" fmla="*/ 2147483647 w 2830"/>
              <a:gd name="T115" fmla="*/ 2147483647 h 209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830"/>
              <a:gd name="T175" fmla="*/ 0 h 2097"/>
              <a:gd name="T176" fmla="*/ 2830 w 2830"/>
              <a:gd name="T177" fmla="*/ 2097 h 209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830" h="2097">
                <a:moveTo>
                  <a:pt x="2528" y="2052"/>
                </a:moveTo>
                <a:cubicBezTo>
                  <a:pt x="2440" y="2075"/>
                  <a:pt x="2370" y="2082"/>
                  <a:pt x="2276" y="2086"/>
                </a:cubicBezTo>
                <a:cubicBezTo>
                  <a:pt x="1960" y="2082"/>
                  <a:pt x="1906" y="2097"/>
                  <a:pt x="1700" y="2069"/>
                </a:cubicBezTo>
                <a:cubicBezTo>
                  <a:pt x="1646" y="2054"/>
                  <a:pt x="1593" y="2043"/>
                  <a:pt x="1538" y="2035"/>
                </a:cubicBezTo>
                <a:cubicBezTo>
                  <a:pt x="1503" y="2025"/>
                  <a:pt x="1467" y="2019"/>
                  <a:pt x="1431" y="2013"/>
                </a:cubicBezTo>
                <a:cubicBezTo>
                  <a:pt x="1404" y="1999"/>
                  <a:pt x="1376" y="1996"/>
                  <a:pt x="1348" y="1985"/>
                </a:cubicBezTo>
                <a:cubicBezTo>
                  <a:pt x="1320" y="1974"/>
                  <a:pt x="1286" y="1954"/>
                  <a:pt x="1258" y="1946"/>
                </a:cubicBezTo>
                <a:cubicBezTo>
                  <a:pt x="1226" y="1937"/>
                  <a:pt x="1193" y="1927"/>
                  <a:pt x="1163" y="1912"/>
                </a:cubicBezTo>
                <a:cubicBezTo>
                  <a:pt x="1102" y="1882"/>
                  <a:pt x="1041" y="1845"/>
                  <a:pt x="978" y="1823"/>
                </a:cubicBezTo>
                <a:cubicBezTo>
                  <a:pt x="948" y="1798"/>
                  <a:pt x="914" y="1779"/>
                  <a:pt x="883" y="1756"/>
                </a:cubicBezTo>
                <a:cubicBezTo>
                  <a:pt x="808" y="1701"/>
                  <a:pt x="735" y="1642"/>
                  <a:pt x="660" y="1588"/>
                </a:cubicBezTo>
                <a:cubicBezTo>
                  <a:pt x="625" y="1563"/>
                  <a:pt x="584" y="1535"/>
                  <a:pt x="553" y="1504"/>
                </a:cubicBezTo>
                <a:cubicBezTo>
                  <a:pt x="535" y="1486"/>
                  <a:pt x="527" y="1468"/>
                  <a:pt x="503" y="1459"/>
                </a:cubicBezTo>
                <a:cubicBezTo>
                  <a:pt x="484" y="1421"/>
                  <a:pt x="455" y="1399"/>
                  <a:pt x="419" y="1376"/>
                </a:cubicBezTo>
                <a:cubicBezTo>
                  <a:pt x="404" y="1353"/>
                  <a:pt x="382" y="1337"/>
                  <a:pt x="358" y="1325"/>
                </a:cubicBezTo>
                <a:cubicBezTo>
                  <a:pt x="338" y="1295"/>
                  <a:pt x="311" y="1267"/>
                  <a:pt x="285" y="1241"/>
                </a:cubicBezTo>
                <a:cubicBezTo>
                  <a:pt x="273" y="1209"/>
                  <a:pt x="235" y="1189"/>
                  <a:pt x="212" y="1163"/>
                </a:cubicBezTo>
                <a:cubicBezTo>
                  <a:pt x="188" y="1136"/>
                  <a:pt x="161" y="1109"/>
                  <a:pt x="140" y="1079"/>
                </a:cubicBezTo>
                <a:cubicBezTo>
                  <a:pt x="114" y="1042"/>
                  <a:pt x="94" y="997"/>
                  <a:pt x="61" y="967"/>
                </a:cubicBezTo>
                <a:cubicBezTo>
                  <a:pt x="54" y="946"/>
                  <a:pt x="49" y="926"/>
                  <a:pt x="39" y="906"/>
                </a:cubicBezTo>
                <a:cubicBezTo>
                  <a:pt x="33" y="880"/>
                  <a:pt x="31" y="852"/>
                  <a:pt x="22" y="827"/>
                </a:cubicBezTo>
                <a:cubicBezTo>
                  <a:pt x="12" y="802"/>
                  <a:pt x="5" y="787"/>
                  <a:pt x="0" y="760"/>
                </a:cubicBezTo>
                <a:cubicBezTo>
                  <a:pt x="2" y="715"/>
                  <a:pt x="1" y="617"/>
                  <a:pt x="33" y="570"/>
                </a:cubicBezTo>
                <a:cubicBezTo>
                  <a:pt x="65" y="523"/>
                  <a:pt x="104" y="479"/>
                  <a:pt x="140" y="436"/>
                </a:cubicBezTo>
                <a:cubicBezTo>
                  <a:pt x="154" y="419"/>
                  <a:pt x="164" y="395"/>
                  <a:pt x="179" y="380"/>
                </a:cubicBezTo>
                <a:cubicBezTo>
                  <a:pt x="229" y="330"/>
                  <a:pt x="297" y="295"/>
                  <a:pt x="352" y="251"/>
                </a:cubicBezTo>
                <a:cubicBezTo>
                  <a:pt x="375" y="233"/>
                  <a:pt x="410" y="237"/>
                  <a:pt x="436" y="224"/>
                </a:cubicBezTo>
                <a:cubicBezTo>
                  <a:pt x="481" y="201"/>
                  <a:pt x="524" y="188"/>
                  <a:pt x="570" y="168"/>
                </a:cubicBezTo>
                <a:cubicBezTo>
                  <a:pt x="585" y="161"/>
                  <a:pt x="599" y="150"/>
                  <a:pt x="615" y="145"/>
                </a:cubicBezTo>
                <a:cubicBezTo>
                  <a:pt x="628" y="141"/>
                  <a:pt x="654" y="134"/>
                  <a:pt x="654" y="134"/>
                </a:cubicBezTo>
                <a:cubicBezTo>
                  <a:pt x="711" y="97"/>
                  <a:pt x="775" y="93"/>
                  <a:pt x="839" y="78"/>
                </a:cubicBezTo>
                <a:cubicBezTo>
                  <a:pt x="928" y="58"/>
                  <a:pt x="1022" y="40"/>
                  <a:pt x="1113" y="28"/>
                </a:cubicBezTo>
                <a:cubicBezTo>
                  <a:pt x="1152" y="17"/>
                  <a:pt x="1191" y="9"/>
                  <a:pt x="1230" y="0"/>
                </a:cubicBezTo>
                <a:cubicBezTo>
                  <a:pt x="1333" y="4"/>
                  <a:pt x="1413" y="18"/>
                  <a:pt x="1515" y="22"/>
                </a:cubicBezTo>
                <a:cubicBezTo>
                  <a:pt x="1548" y="31"/>
                  <a:pt x="1574" y="49"/>
                  <a:pt x="1605" y="61"/>
                </a:cubicBezTo>
                <a:cubicBezTo>
                  <a:pt x="1626" y="84"/>
                  <a:pt x="1654" y="95"/>
                  <a:pt x="1683" y="106"/>
                </a:cubicBezTo>
                <a:cubicBezTo>
                  <a:pt x="1711" y="149"/>
                  <a:pt x="1676" y="103"/>
                  <a:pt x="1711" y="128"/>
                </a:cubicBezTo>
                <a:cubicBezTo>
                  <a:pt x="1757" y="161"/>
                  <a:pt x="1712" y="145"/>
                  <a:pt x="1750" y="156"/>
                </a:cubicBezTo>
                <a:cubicBezTo>
                  <a:pt x="1790" y="196"/>
                  <a:pt x="1844" y="229"/>
                  <a:pt x="1890" y="263"/>
                </a:cubicBezTo>
                <a:cubicBezTo>
                  <a:pt x="1931" y="293"/>
                  <a:pt x="1985" y="347"/>
                  <a:pt x="2030" y="369"/>
                </a:cubicBezTo>
                <a:cubicBezTo>
                  <a:pt x="2037" y="378"/>
                  <a:pt x="2044" y="389"/>
                  <a:pt x="2052" y="397"/>
                </a:cubicBezTo>
                <a:cubicBezTo>
                  <a:pt x="2060" y="405"/>
                  <a:pt x="2072" y="410"/>
                  <a:pt x="2080" y="419"/>
                </a:cubicBezTo>
                <a:cubicBezTo>
                  <a:pt x="2118" y="461"/>
                  <a:pt x="2138" y="515"/>
                  <a:pt x="2186" y="548"/>
                </a:cubicBezTo>
                <a:cubicBezTo>
                  <a:pt x="2205" y="592"/>
                  <a:pt x="2238" y="623"/>
                  <a:pt x="2265" y="660"/>
                </a:cubicBezTo>
                <a:cubicBezTo>
                  <a:pt x="2299" y="707"/>
                  <a:pt x="2332" y="779"/>
                  <a:pt x="2382" y="811"/>
                </a:cubicBezTo>
                <a:cubicBezTo>
                  <a:pt x="2403" y="864"/>
                  <a:pt x="2444" y="909"/>
                  <a:pt x="2483" y="951"/>
                </a:cubicBezTo>
                <a:cubicBezTo>
                  <a:pt x="2497" y="997"/>
                  <a:pt x="2542" y="1029"/>
                  <a:pt x="2567" y="1068"/>
                </a:cubicBezTo>
                <a:cubicBezTo>
                  <a:pt x="2608" y="1130"/>
                  <a:pt x="2624" y="1199"/>
                  <a:pt x="2656" y="1264"/>
                </a:cubicBezTo>
                <a:cubicBezTo>
                  <a:pt x="2680" y="1312"/>
                  <a:pt x="2704" y="1367"/>
                  <a:pt x="2718" y="1420"/>
                </a:cubicBezTo>
                <a:cubicBezTo>
                  <a:pt x="2725" y="1478"/>
                  <a:pt x="2723" y="1534"/>
                  <a:pt x="2746" y="1588"/>
                </a:cubicBezTo>
                <a:cubicBezTo>
                  <a:pt x="2761" y="1670"/>
                  <a:pt x="2788" y="1747"/>
                  <a:pt x="2802" y="1829"/>
                </a:cubicBezTo>
                <a:cubicBezTo>
                  <a:pt x="2800" y="1883"/>
                  <a:pt x="2830" y="1949"/>
                  <a:pt x="2796" y="1991"/>
                </a:cubicBezTo>
                <a:cubicBezTo>
                  <a:pt x="2769" y="2024"/>
                  <a:pt x="2710" y="1991"/>
                  <a:pt x="2667" y="1996"/>
                </a:cubicBezTo>
                <a:cubicBezTo>
                  <a:pt x="2648" y="1998"/>
                  <a:pt x="2641" y="2027"/>
                  <a:pt x="2623" y="2030"/>
                </a:cubicBezTo>
                <a:cubicBezTo>
                  <a:pt x="2599" y="2034"/>
                  <a:pt x="2574" y="2033"/>
                  <a:pt x="2550" y="2035"/>
                </a:cubicBezTo>
                <a:cubicBezTo>
                  <a:pt x="2509" y="2050"/>
                  <a:pt x="2560" y="2029"/>
                  <a:pt x="2516" y="2058"/>
                </a:cubicBezTo>
                <a:cubicBezTo>
                  <a:pt x="2511" y="2061"/>
                  <a:pt x="2495" y="2065"/>
                  <a:pt x="2500" y="2063"/>
                </a:cubicBezTo>
                <a:cubicBezTo>
                  <a:pt x="2509" y="2059"/>
                  <a:pt x="2519" y="2056"/>
                  <a:pt x="2528" y="2052"/>
                </a:cubicBez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81" name="Freeform 6"/>
          <p:cNvSpPr>
            <a:spLocks/>
          </p:cNvSpPr>
          <p:nvPr/>
        </p:nvSpPr>
        <p:spPr bwMode="auto">
          <a:xfrm>
            <a:off x="9956568" y="12158025"/>
            <a:ext cx="691593" cy="302515"/>
          </a:xfrm>
          <a:custGeom>
            <a:avLst/>
            <a:gdLst>
              <a:gd name="T0" fmla="*/ 1376 w 1376"/>
              <a:gd name="T1" fmla="*/ 1536 h 1536"/>
              <a:gd name="T2" fmla="*/ 944 w 1376"/>
              <a:gd name="T3" fmla="*/ 1392 h 1536"/>
              <a:gd name="T4" fmla="*/ 608 w 1376"/>
              <a:gd name="T5" fmla="*/ 1200 h 1536"/>
              <a:gd name="T6" fmla="*/ 224 w 1376"/>
              <a:gd name="T7" fmla="*/ 912 h 1536"/>
              <a:gd name="T8" fmla="*/ 32 w 1376"/>
              <a:gd name="T9" fmla="*/ 528 h 1536"/>
              <a:gd name="T10" fmla="*/ 32 w 1376"/>
              <a:gd name="T11" fmla="*/ 0 h 15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76"/>
              <a:gd name="T19" fmla="*/ 0 h 1536"/>
              <a:gd name="T20" fmla="*/ 1376 w 1376"/>
              <a:gd name="T21" fmla="*/ 1536 h 1536"/>
              <a:gd name="connsiteX0" fmla="*/ 9767 w 9767"/>
              <a:gd name="connsiteY0" fmla="*/ 6562 h 6562"/>
              <a:gd name="connsiteX1" fmla="*/ 6627 w 9767"/>
              <a:gd name="connsiteY1" fmla="*/ 5625 h 6562"/>
              <a:gd name="connsiteX2" fmla="*/ 4186 w 9767"/>
              <a:gd name="connsiteY2" fmla="*/ 4375 h 6562"/>
              <a:gd name="connsiteX3" fmla="*/ 1395 w 9767"/>
              <a:gd name="connsiteY3" fmla="*/ 2500 h 6562"/>
              <a:gd name="connsiteX4" fmla="*/ 0 w 9767"/>
              <a:gd name="connsiteY4" fmla="*/ 0 h 6562"/>
              <a:gd name="connsiteX0" fmla="*/ 8572 w 8572"/>
              <a:gd name="connsiteY0" fmla="*/ 6190 h 6190"/>
              <a:gd name="connsiteX1" fmla="*/ 5357 w 8572"/>
              <a:gd name="connsiteY1" fmla="*/ 4762 h 6190"/>
              <a:gd name="connsiteX2" fmla="*/ 2858 w 8572"/>
              <a:gd name="connsiteY2" fmla="*/ 2857 h 6190"/>
              <a:gd name="connsiteX3" fmla="*/ 0 w 8572"/>
              <a:gd name="connsiteY3" fmla="*/ 0 h 6190"/>
              <a:gd name="connsiteX0" fmla="*/ 6666 w 6666"/>
              <a:gd name="connsiteY0" fmla="*/ 5384 h 5384"/>
              <a:gd name="connsiteX1" fmla="*/ 2915 w 6666"/>
              <a:gd name="connsiteY1" fmla="*/ 3077 h 5384"/>
              <a:gd name="connsiteX2" fmla="*/ 0 w 6666"/>
              <a:gd name="connsiteY2" fmla="*/ 0 h 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6" h="5384">
                <a:moveTo>
                  <a:pt x="6666" y="5384"/>
                </a:moveTo>
                <a:cubicBezTo>
                  <a:pt x="5347" y="4680"/>
                  <a:pt x="4027" y="3974"/>
                  <a:pt x="2915" y="3077"/>
                </a:cubicBezTo>
                <a:cubicBezTo>
                  <a:pt x="1805" y="2179"/>
                  <a:pt x="1042" y="1281"/>
                  <a:pt x="0" y="0"/>
                </a:cubicBezTo>
              </a:path>
            </a:pathLst>
          </a:custGeom>
          <a:noFill/>
          <a:ln w="444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82" name="Freeform 8"/>
          <p:cNvSpPr>
            <a:spLocks/>
          </p:cNvSpPr>
          <p:nvPr/>
        </p:nvSpPr>
        <p:spPr bwMode="auto">
          <a:xfrm>
            <a:off x="8116625" y="11416765"/>
            <a:ext cx="2531533" cy="1187866"/>
          </a:xfrm>
          <a:custGeom>
            <a:avLst/>
            <a:gdLst>
              <a:gd name="T0" fmla="*/ 0 w 2811"/>
              <a:gd name="T1" fmla="*/ 0 h 1319"/>
              <a:gd name="T2" fmla="*/ 68043419 w 2811"/>
              <a:gd name="T3" fmla="*/ 259576953 h 1319"/>
              <a:gd name="T4" fmla="*/ 309978382 w 2811"/>
              <a:gd name="T5" fmla="*/ 743446988 h 1319"/>
              <a:gd name="T6" fmla="*/ 1035783346 w 2811"/>
              <a:gd name="T7" fmla="*/ 1469252091 h 1319"/>
              <a:gd name="T8" fmla="*/ 2003523298 w 2811"/>
              <a:gd name="T9" fmla="*/ 2147483647 h 1319"/>
              <a:gd name="T10" fmla="*/ 2147483647 w 2811"/>
              <a:gd name="T11" fmla="*/ 2147483647 h 1319"/>
              <a:gd name="T12" fmla="*/ 2147483647 w 2811"/>
              <a:gd name="T13" fmla="*/ 2147483647 h 1319"/>
              <a:gd name="T14" fmla="*/ 2147483647 w 2811"/>
              <a:gd name="T15" fmla="*/ 2147483647 h 1319"/>
              <a:gd name="T16" fmla="*/ 2147483647 w 2811"/>
              <a:gd name="T17" fmla="*/ 2147483647 h 1319"/>
              <a:gd name="T18" fmla="*/ 2147483647 w 2811"/>
              <a:gd name="T19" fmla="*/ 2147483647 h 1319"/>
              <a:gd name="T20" fmla="*/ 2147483647 w 2811"/>
              <a:gd name="T21" fmla="*/ 2147483647 h 1319"/>
              <a:gd name="T22" fmla="*/ 2147483647 w 2811"/>
              <a:gd name="T23" fmla="*/ 2147483647 h 13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11"/>
              <a:gd name="T37" fmla="*/ 0 h 1319"/>
              <a:gd name="T38" fmla="*/ 2811 w 2811"/>
              <a:gd name="T39" fmla="*/ 1319 h 13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11" h="1319">
                <a:moveTo>
                  <a:pt x="0" y="0"/>
                </a:moveTo>
                <a:cubicBezTo>
                  <a:pt x="5" y="17"/>
                  <a:pt x="7" y="54"/>
                  <a:pt x="27" y="103"/>
                </a:cubicBezTo>
                <a:cubicBezTo>
                  <a:pt x="47" y="152"/>
                  <a:pt x="59" y="215"/>
                  <a:pt x="123" y="295"/>
                </a:cubicBezTo>
                <a:cubicBezTo>
                  <a:pt x="187" y="375"/>
                  <a:pt x="299" y="479"/>
                  <a:pt x="411" y="583"/>
                </a:cubicBezTo>
                <a:cubicBezTo>
                  <a:pt x="523" y="687"/>
                  <a:pt x="691" y="839"/>
                  <a:pt x="795" y="919"/>
                </a:cubicBezTo>
                <a:cubicBezTo>
                  <a:pt x="899" y="999"/>
                  <a:pt x="915" y="1007"/>
                  <a:pt x="1035" y="1063"/>
                </a:cubicBezTo>
                <a:cubicBezTo>
                  <a:pt x="1155" y="1119"/>
                  <a:pt x="1363" y="1215"/>
                  <a:pt x="1515" y="1255"/>
                </a:cubicBezTo>
                <a:cubicBezTo>
                  <a:pt x="1667" y="1295"/>
                  <a:pt x="1811" y="1295"/>
                  <a:pt x="1947" y="1303"/>
                </a:cubicBezTo>
                <a:cubicBezTo>
                  <a:pt x="2083" y="1311"/>
                  <a:pt x="2211" y="1319"/>
                  <a:pt x="2331" y="1303"/>
                </a:cubicBezTo>
                <a:cubicBezTo>
                  <a:pt x="2451" y="1287"/>
                  <a:pt x="2595" y="1223"/>
                  <a:pt x="2667" y="1207"/>
                </a:cubicBezTo>
                <a:cubicBezTo>
                  <a:pt x="2739" y="1191"/>
                  <a:pt x="2739" y="1215"/>
                  <a:pt x="2763" y="1207"/>
                </a:cubicBezTo>
                <a:cubicBezTo>
                  <a:pt x="2787" y="1199"/>
                  <a:pt x="2799" y="1179"/>
                  <a:pt x="2811" y="115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783" name="Group 13"/>
          <p:cNvGrpSpPr>
            <a:grpSpLocks/>
          </p:cNvGrpSpPr>
          <p:nvPr/>
        </p:nvGrpSpPr>
        <p:grpSpPr bwMode="auto">
          <a:xfrm>
            <a:off x="7924800" y="10212690"/>
            <a:ext cx="916791" cy="1123027"/>
            <a:chOff x="1056" y="144"/>
            <a:chExt cx="1018" cy="1247"/>
          </a:xfrm>
        </p:grpSpPr>
        <p:sp>
          <p:nvSpPr>
            <p:cNvPr id="788" name="Freeform 11"/>
            <p:cNvSpPr>
              <a:spLocks/>
            </p:cNvSpPr>
            <p:nvPr/>
          </p:nvSpPr>
          <p:spPr bwMode="auto">
            <a:xfrm>
              <a:off x="1056" y="144"/>
              <a:ext cx="1018" cy="827"/>
            </a:xfrm>
            <a:custGeom>
              <a:avLst/>
              <a:gdLst>
                <a:gd name="T0" fmla="*/ 442 w 1018"/>
                <a:gd name="T1" fmla="*/ 795 h 827"/>
                <a:gd name="T2" fmla="*/ 335 w 1018"/>
                <a:gd name="T3" fmla="*/ 812 h 827"/>
                <a:gd name="T4" fmla="*/ 285 w 1018"/>
                <a:gd name="T5" fmla="*/ 807 h 827"/>
                <a:gd name="T6" fmla="*/ 251 w 1018"/>
                <a:gd name="T7" fmla="*/ 784 h 827"/>
                <a:gd name="T8" fmla="*/ 179 w 1018"/>
                <a:gd name="T9" fmla="*/ 723 h 827"/>
                <a:gd name="T10" fmla="*/ 78 w 1018"/>
                <a:gd name="T11" fmla="*/ 678 h 827"/>
                <a:gd name="T12" fmla="*/ 22 w 1018"/>
                <a:gd name="T13" fmla="*/ 622 h 827"/>
                <a:gd name="T14" fmla="*/ 0 w 1018"/>
                <a:gd name="T15" fmla="*/ 577 h 827"/>
                <a:gd name="T16" fmla="*/ 33 w 1018"/>
                <a:gd name="T17" fmla="*/ 465 h 827"/>
                <a:gd name="T18" fmla="*/ 84 w 1018"/>
                <a:gd name="T19" fmla="*/ 421 h 827"/>
                <a:gd name="T20" fmla="*/ 117 w 1018"/>
                <a:gd name="T21" fmla="*/ 404 h 827"/>
                <a:gd name="T22" fmla="*/ 151 w 1018"/>
                <a:gd name="T23" fmla="*/ 382 h 827"/>
                <a:gd name="T24" fmla="*/ 156 w 1018"/>
                <a:gd name="T25" fmla="*/ 258 h 827"/>
                <a:gd name="T26" fmla="*/ 179 w 1018"/>
                <a:gd name="T27" fmla="*/ 225 h 827"/>
                <a:gd name="T28" fmla="*/ 240 w 1018"/>
                <a:gd name="T29" fmla="*/ 152 h 827"/>
                <a:gd name="T30" fmla="*/ 274 w 1018"/>
                <a:gd name="T31" fmla="*/ 102 h 827"/>
                <a:gd name="T32" fmla="*/ 291 w 1018"/>
                <a:gd name="T33" fmla="*/ 96 h 827"/>
                <a:gd name="T34" fmla="*/ 307 w 1018"/>
                <a:gd name="T35" fmla="*/ 85 h 827"/>
                <a:gd name="T36" fmla="*/ 358 w 1018"/>
                <a:gd name="T37" fmla="*/ 52 h 827"/>
                <a:gd name="T38" fmla="*/ 609 w 1018"/>
                <a:gd name="T39" fmla="*/ 40 h 827"/>
                <a:gd name="T40" fmla="*/ 738 w 1018"/>
                <a:gd name="T41" fmla="*/ 57 h 827"/>
                <a:gd name="T42" fmla="*/ 811 w 1018"/>
                <a:gd name="T43" fmla="*/ 158 h 827"/>
                <a:gd name="T44" fmla="*/ 822 w 1018"/>
                <a:gd name="T45" fmla="*/ 180 h 827"/>
                <a:gd name="T46" fmla="*/ 900 w 1018"/>
                <a:gd name="T47" fmla="*/ 242 h 827"/>
                <a:gd name="T48" fmla="*/ 956 w 1018"/>
                <a:gd name="T49" fmla="*/ 326 h 827"/>
                <a:gd name="T50" fmla="*/ 978 w 1018"/>
                <a:gd name="T51" fmla="*/ 376 h 827"/>
                <a:gd name="T52" fmla="*/ 990 w 1018"/>
                <a:gd name="T53" fmla="*/ 409 h 827"/>
                <a:gd name="T54" fmla="*/ 1018 w 1018"/>
                <a:gd name="T55" fmla="*/ 493 h 827"/>
                <a:gd name="T56" fmla="*/ 1012 w 1018"/>
                <a:gd name="T57" fmla="*/ 538 h 827"/>
                <a:gd name="T58" fmla="*/ 956 w 1018"/>
                <a:gd name="T59" fmla="*/ 622 h 827"/>
                <a:gd name="T60" fmla="*/ 984 w 1018"/>
                <a:gd name="T61" fmla="*/ 728 h 827"/>
                <a:gd name="T62" fmla="*/ 878 w 1018"/>
                <a:gd name="T63" fmla="*/ 779 h 827"/>
                <a:gd name="T64" fmla="*/ 453 w 1018"/>
                <a:gd name="T65" fmla="*/ 784 h 827"/>
                <a:gd name="T66" fmla="*/ 442 w 1018"/>
                <a:gd name="T67" fmla="*/ 795 h 8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18"/>
                <a:gd name="T103" fmla="*/ 0 h 827"/>
                <a:gd name="T104" fmla="*/ 1018 w 1018"/>
                <a:gd name="T105" fmla="*/ 827 h 82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18" h="827">
                  <a:moveTo>
                    <a:pt x="442" y="795"/>
                  </a:moveTo>
                  <a:cubicBezTo>
                    <a:pt x="405" y="799"/>
                    <a:pt x="371" y="807"/>
                    <a:pt x="335" y="812"/>
                  </a:cubicBezTo>
                  <a:cubicBezTo>
                    <a:pt x="318" y="810"/>
                    <a:pt x="301" y="812"/>
                    <a:pt x="285" y="807"/>
                  </a:cubicBezTo>
                  <a:cubicBezTo>
                    <a:pt x="272" y="803"/>
                    <a:pt x="251" y="784"/>
                    <a:pt x="251" y="784"/>
                  </a:cubicBezTo>
                  <a:cubicBezTo>
                    <a:pt x="235" y="759"/>
                    <a:pt x="208" y="732"/>
                    <a:pt x="179" y="723"/>
                  </a:cubicBezTo>
                  <a:cubicBezTo>
                    <a:pt x="155" y="696"/>
                    <a:pt x="109" y="698"/>
                    <a:pt x="78" y="678"/>
                  </a:cubicBezTo>
                  <a:cubicBezTo>
                    <a:pt x="64" y="657"/>
                    <a:pt x="43" y="636"/>
                    <a:pt x="22" y="622"/>
                  </a:cubicBezTo>
                  <a:cubicBezTo>
                    <a:pt x="16" y="603"/>
                    <a:pt x="6" y="596"/>
                    <a:pt x="0" y="577"/>
                  </a:cubicBezTo>
                  <a:cubicBezTo>
                    <a:pt x="4" y="526"/>
                    <a:pt x="1" y="500"/>
                    <a:pt x="33" y="465"/>
                  </a:cubicBezTo>
                  <a:cubicBezTo>
                    <a:pt x="43" y="439"/>
                    <a:pt x="58" y="429"/>
                    <a:pt x="84" y="421"/>
                  </a:cubicBezTo>
                  <a:cubicBezTo>
                    <a:pt x="133" y="384"/>
                    <a:pt x="69" y="430"/>
                    <a:pt x="117" y="404"/>
                  </a:cubicBezTo>
                  <a:cubicBezTo>
                    <a:pt x="129" y="398"/>
                    <a:pt x="151" y="382"/>
                    <a:pt x="151" y="382"/>
                  </a:cubicBezTo>
                  <a:cubicBezTo>
                    <a:pt x="153" y="341"/>
                    <a:pt x="153" y="299"/>
                    <a:pt x="156" y="258"/>
                  </a:cubicBezTo>
                  <a:cubicBezTo>
                    <a:pt x="157" y="240"/>
                    <a:pt x="168" y="239"/>
                    <a:pt x="179" y="225"/>
                  </a:cubicBezTo>
                  <a:cubicBezTo>
                    <a:pt x="203" y="193"/>
                    <a:pt x="204" y="170"/>
                    <a:pt x="240" y="152"/>
                  </a:cubicBezTo>
                  <a:cubicBezTo>
                    <a:pt x="249" y="138"/>
                    <a:pt x="261" y="112"/>
                    <a:pt x="274" y="102"/>
                  </a:cubicBezTo>
                  <a:cubicBezTo>
                    <a:pt x="279" y="98"/>
                    <a:pt x="286" y="99"/>
                    <a:pt x="291" y="96"/>
                  </a:cubicBezTo>
                  <a:cubicBezTo>
                    <a:pt x="297" y="93"/>
                    <a:pt x="302" y="89"/>
                    <a:pt x="307" y="85"/>
                  </a:cubicBezTo>
                  <a:cubicBezTo>
                    <a:pt x="326" y="69"/>
                    <a:pt x="334" y="59"/>
                    <a:pt x="358" y="52"/>
                  </a:cubicBezTo>
                  <a:cubicBezTo>
                    <a:pt x="427" y="0"/>
                    <a:pt x="532" y="38"/>
                    <a:pt x="609" y="40"/>
                  </a:cubicBezTo>
                  <a:cubicBezTo>
                    <a:pt x="653" y="45"/>
                    <a:pt x="694" y="53"/>
                    <a:pt x="738" y="57"/>
                  </a:cubicBezTo>
                  <a:cubicBezTo>
                    <a:pt x="764" y="111"/>
                    <a:pt x="779" y="113"/>
                    <a:pt x="811" y="158"/>
                  </a:cubicBezTo>
                  <a:cubicBezTo>
                    <a:pt x="816" y="165"/>
                    <a:pt x="817" y="174"/>
                    <a:pt x="822" y="180"/>
                  </a:cubicBezTo>
                  <a:cubicBezTo>
                    <a:pt x="842" y="203"/>
                    <a:pt x="878" y="220"/>
                    <a:pt x="900" y="242"/>
                  </a:cubicBezTo>
                  <a:cubicBezTo>
                    <a:pt x="912" y="273"/>
                    <a:pt x="933" y="301"/>
                    <a:pt x="956" y="326"/>
                  </a:cubicBezTo>
                  <a:cubicBezTo>
                    <a:pt x="963" y="344"/>
                    <a:pt x="972" y="358"/>
                    <a:pt x="978" y="376"/>
                  </a:cubicBezTo>
                  <a:cubicBezTo>
                    <a:pt x="982" y="387"/>
                    <a:pt x="990" y="409"/>
                    <a:pt x="990" y="409"/>
                  </a:cubicBezTo>
                  <a:cubicBezTo>
                    <a:pt x="995" y="439"/>
                    <a:pt x="1010" y="463"/>
                    <a:pt x="1018" y="493"/>
                  </a:cubicBezTo>
                  <a:cubicBezTo>
                    <a:pt x="1016" y="508"/>
                    <a:pt x="1016" y="523"/>
                    <a:pt x="1012" y="538"/>
                  </a:cubicBezTo>
                  <a:cubicBezTo>
                    <a:pt x="1006" y="561"/>
                    <a:pt x="968" y="589"/>
                    <a:pt x="956" y="622"/>
                  </a:cubicBezTo>
                  <a:cubicBezTo>
                    <a:pt x="961" y="662"/>
                    <a:pt x="971" y="691"/>
                    <a:pt x="984" y="728"/>
                  </a:cubicBezTo>
                  <a:cubicBezTo>
                    <a:pt x="973" y="768"/>
                    <a:pt x="915" y="765"/>
                    <a:pt x="878" y="779"/>
                  </a:cubicBezTo>
                  <a:cubicBezTo>
                    <a:pt x="745" y="827"/>
                    <a:pt x="595" y="782"/>
                    <a:pt x="453" y="784"/>
                  </a:cubicBezTo>
                  <a:cubicBezTo>
                    <a:pt x="434" y="796"/>
                    <a:pt x="429" y="795"/>
                    <a:pt x="442" y="795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89" name="Freeform 788"/>
            <p:cNvSpPr>
              <a:spLocks/>
            </p:cNvSpPr>
            <p:nvPr/>
          </p:nvSpPr>
          <p:spPr bwMode="auto">
            <a:xfrm>
              <a:off x="1299" y="697"/>
              <a:ext cx="470" cy="694"/>
            </a:xfrm>
            <a:custGeom>
              <a:avLst/>
              <a:gdLst>
                <a:gd name="T0" fmla="*/ 168 w 470"/>
                <a:gd name="T1" fmla="*/ 185 h 694"/>
                <a:gd name="T2" fmla="*/ 145 w 470"/>
                <a:gd name="T3" fmla="*/ 352 h 694"/>
                <a:gd name="T4" fmla="*/ 128 w 470"/>
                <a:gd name="T5" fmla="*/ 470 h 694"/>
                <a:gd name="T6" fmla="*/ 100 w 470"/>
                <a:gd name="T7" fmla="*/ 520 h 694"/>
                <a:gd name="T8" fmla="*/ 67 w 470"/>
                <a:gd name="T9" fmla="*/ 587 h 694"/>
                <a:gd name="T10" fmla="*/ 45 w 470"/>
                <a:gd name="T11" fmla="*/ 615 h 694"/>
                <a:gd name="T12" fmla="*/ 117 w 470"/>
                <a:gd name="T13" fmla="*/ 610 h 694"/>
                <a:gd name="T14" fmla="*/ 145 w 470"/>
                <a:gd name="T15" fmla="*/ 666 h 694"/>
                <a:gd name="T16" fmla="*/ 168 w 470"/>
                <a:gd name="T17" fmla="*/ 694 h 694"/>
                <a:gd name="T18" fmla="*/ 196 w 470"/>
                <a:gd name="T19" fmla="*/ 671 h 694"/>
                <a:gd name="T20" fmla="*/ 201 w 470"/>
                <a:gd name="T21" fmla="*/ 643 h 694"/>
                <a:gd name="T22" fmla="*/ 212 w 470"/>
                <a:gd name="T23" fmla="*/ 626 h 694"/>
                <a:gd name="T24" fmla="*/ 279 w 470"/>
                <a:gd name="T25" fmla="*/ 604 h 694"/>
                <a:gd name="T26" fmla="*/ 313 w 470"/>
                <a:gd name="T27" fmla="*/ 615 h 694"/>
                <a:gd name="T28" fmla="*/ 319 w 470"/>
                <a:gd name="T29" fmla="*/ 632 h 694"/>
                <a:gd name="T30" fmla="*/ 352 w 470"/>
                <a:gd name="T31" fmla="*/ 649 h 694"/>
                <a:gd name="T32" fmla="*/ 402 w 470"/>
                <a:gd name="T33" fmla="*/ 666 h 694"/>
                <a:gd name="T34" fmla="*/ 335 w 470"/>
                <a:gd name="T35" fmla="*/ 587 h 694"/>
                <a:gd name="T36" fmla="*/ 296 w 470"/>
                <a:gd name="T37" fmla="*/ 548 h 694"/>
                <a:gd name="T38" fmla="*/ 279 w 470"/>
                <a:gd name="T39" fmla="*/ 498 h 694"/>
                <a:gd name="T40" fmla="*/ 257 w 470"/>
                <a:gd name="T41" fmla="*/ 464 h 694"/>
                <a:gd name="T42" fmla="*/ 229 w 470"/>
                <a:gd name="T43" fmla="*/ 291 h 694"/>
                <a:gd name="T44" fmla="*/ 168 w 470"/>
                <a:gd name="T45" fmla="*/ 185 h 694"/>
                <a:gd name="T46" fmla="*/ 117 w 470"/>
                <a:gd name="T47" fmla="*/ 129 h 694"/>
                <a:gd name="T48" fmla="*/ 45 w 470"/>
                <a:gd name="T49" fmla="*/ 62 h 694"/>
                <a:gd name="T50" fmla="*/ 0 w 470"/>
                <a:gd name="T51" fmla="*/ 39 h 694"/>
                <a:gd name="T52" fmla="*/ 61 w 470"/>
                <a:gd name="T53" fmla="*/ 39 h 694"/>
                <a:gd name="T54" fmla="*/ 95 w 470"/>
                <a:gd name="T55" fmla="*/ 84 h 694"/>
                <a:gd name="T56" fmla="*/ 145 w 470"/>
                <a:gd name="T57" fmla="*/ 95 h 694"/>
                <a:gd name="T58" fmla="*/ 179 w 470"/>
                <a:gd name="T59" fmla="*/ 134 h 694"/>
                <a:gd name="T60" fmla="*/ 224 w 470"/>
                <a:gd name="T61" fmla="*/ 151 h 694"/>
                <a:gd name="T62" fmla="*/ 277 w 470"/>
                <a:gd name="T63" fmla="*/ 81 h 694"/>
                <a:gd name="T64" fmla="*/ 333 w 470"/>
                <a:gd name="T65" fmla="*/ 71 h 694"/>
                <a:gd name="T66" fmla="*/ 375 w 470"/>
                <a:gd name="T67" fmla="*/ 39 h 694"/>
                <a:gd name="T68" fmla="*/ 419 w 470"/>
                <a:gd name="T69" fmla="*/ 11 h 694"/>
                <a:gd name="T70" fmla="*/ 453 w 470"/>
                <a:gd name="T71" fmla="*/ 0 h 694"/>
                <a:gd name="T72" fmla="*/ 436 w 470"/>
                <a:gd name="T73" fmla="*/ 45 h 694"/>
                <a:gd name="T74" fmla="*/ 319 w 470"/>
                <a:gd name="T75" fmla="*/ 112 h 694"/>
                <a:gd name="T76" fmla="*/ 274 w 470"/>
                <a:gd name="T77" fmla="*/ 140 h 694"/>
                <a:gd name="T78" fmla="*/ 235 w 470"/>
                <a:gd name="T79" fmla="*/ 179 h 694"/>
                <a:gd name="T80" fmla="*/ 224 w 470"/>
                <a:gd name="T81" fmla="*/ 201 h 694"/>
                <a:gd name="T82" fmla="*/ 168 w 470"/>
                <a:gd name="T83" fmla="*/ 185 h 6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70"/>
                <a:gd name="T127" fmla="*/ 0 h 694"/>
                <a:gd name="T128" fmla="*/ 470 w 470"/>
                <a:gd name="T129" fmla="*/ 694 h 6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70" h="694">
                  <a:moveTo>
                    <a:pt x="168" y="185"/>
                  </a:moveTo>
                  <a:cubicBezTo>
                    <a:pt x="164" y="263"/>
                    <a:pt x="168" y="292"/>
                    <a:pt x="145" y="352"/>
                  </a:cubicBezTo>
                  <a:cubicBezTo>
                    <a:pt x="139" y="448"/>
                    <a:pt x="149" y="410"/>
                    <a:pt x="128" y="470"/>
                  </a:cubicBezTo>
                  <a:cubicBezTo>
                    <a:pt x="122" y="488"/>
                    <a:pt x="100" y="520"/>
                    <a:pt x="100" y="520"/>
                  </a:cubicBezTo>
                  <a:cubicBezTo>
                    <a:pt x="93" y="542"/>
                    <a:pt x="81" y="569"/>
                    <a:pt x="67" y="587"/>
                  </a:cubicBezTo>
                  <a:cubicBezTo>
                    <a:pt x="67" y="587"/>
                    <a:pt x="41" y="614"/>
                    <a:pt x="45" y="615"/>
                  </a:cubicBezTo>
                  <a:cubicBezTo>
                    <a:pt x="69" y="619"/>
                    <a:pt x="93" y="612"/>
                    <a:pt x="117" y="610"/>
                  </a:cubicBezTo>
                  <a:cubicBezTo>
                    <a:pt x="149" y="619"/>
                    <a:pt x="135" y="636"/>
                    <a:pt x="145" y="666"/>
                  </a:cubicBezTo>
                  <a:cubicBezTo>
                    <a:pt x="148" y="675"/>
                    <a:pt x="161" y="687"/>
                    <a:pt x="168" y="694"/>
                  </a:cubicBezTo>
                  <a:cubicBezTo>
                    <a:pt x="176" y="685"/>
                    <a:pt x="190" y="682"/>
                    <a:pt x="196" y="671"/>
                  </a:cubicBezTo>
                  <a:cubicBezTo>
                    <a:pt x="201" y="663"/>
                    <a:pt x="198" y="652"/>
                    <a:pt x="201" y="643"/>
                  </a:cubicBezTo>
                  <a:cubicBezTo>
                    <a:pt x="203" y="637"/>
                    <a:pt x="208" y="632"/>
                    <a:pt x="212" y="626"/>
                  </a:cubicBezTo>
                  <a:cubicBezTo>
                    <a:pt x="154" y="586"/>
                    <a:pt x="273" y="604"/>
                    <a:pt x="279" y="604"/>
                  </a:cubicBezTo>
                  <a:cubicBezTo>
                    <a:pt x="290" y="608"/>
                    <a:pt x="304" y="607"/>
                    <a:pt x="313" y="615"/>
                  </a:cubicBezTo>
                  <a:cubicBezTo>
                    <a:pt x="317" y="619"/>
                    <a:pt x="315" y="627"/>
                    <a:pt x="319" y="632"/>
                  </a:cubicBezTo>
                  <a:cubicBezTo>
                    <a:pt x="326" y="641"/>
                    <a:pt x="342" y="646"/>
                    <a:pt x="352" y="649"/>
                  </a:cubicBezTo>
                  <a:cubicBezTo>
                    <a:pt x="369" y="654"/>
                    <a:pt x="402" y="666"/>
                    <a:pt x="402" y="666"/>
                  </a:cubicBezTo>
                  <a:cubicBezTo>
                    <a:pt x="388" y="620"/>
                    <a:pt x="384" y="604"/>
                    <a:pt x="335" y="587"/>
                  </a:cubicBezTo>
                  <a:cubicBezTo>
                    <a:pt x="323" y="569"/>
                    <a:pt x="314" y="560"/>
                    <a:pt x="296" y="548"/>
                  </a:cubicBezTo>
                  <a:cubicBezTo>
                    <a:pt x="263" y="497"/>
                    <a:pt x="313" y="578"/>
                    <a:pt x="279" y="498"/>
                  </a:cubicBezTo>
                  <a:cubicBezTo>
                    <a:pt x="274" y="486"/>
                    <a:pt x="257" y="464"/>
                    <a:pt x="257" y="464"/>
                  </a:cubicBezTo>
                  <a:cubicBezTo>
                    <a:pt x="248" y="404"/>
                    <a:pt x="249" y="348"/>
                    <a:pt x="229" y="291"/>
                  </a:cubicBezTo>
                  <a:cubicBezTo>
                    <a:pt x="224" y="207"/>
                    <a:pt x="238" y="198"/>
                    <a:pt x="168" y="185"/>
                  </a:cubicBezTo>
                  <a:cubicBezTo>
                    <a:pt x="158" y="158"/>
                    <a:pt x="146" y="137"/>
                    <a:pt x="117" y="129"/>
                  </a:cubicBezTo>
                  <a:cubicBezTo>
                    <a:pt x="99" y="102"/>
                    <a:pt x="77" y="72"/>
                    <a:pt x="45" y="62"/>
                  </a:cubicBezTo>
                  <a:cubicBezTo>
                    <a:pt x="31" y="48"/>
                    <a:pt x="19" y="46"/>
                    <a:pt x="0" y="39"/>
                  </a:cubicBezTo>
                  <a:cubicBezTo>
                    <a:pt x="23" y="24"/>
                    <a:pt x="36" y="31"/>
                    <a:pt x="61" y="39"/>
                  </a:cubicBezTo>
                  <a:cubicBezTo>
                    <a:pt x="84" y="54"/>
                    <a:pt x="82" y="77"/>
                    <a:pt x="95" y="84"/>
                  </a:cubicBezTo>
                  <a:cubicBezTo>
                    <a:pt x="110" y="92"/>
                    <a:pt x="129" y="90"/>
                    <a:pt x="145" y="95"/>
                  </a:cubicBezTo>
                  <a:cubicBezTo>
                    <a:pt x="158" y="115"/>
                    <a:pt x="156" y="127"/>
                    <a:pt x="179" y="134"/>
                  </a:cubicBezTo>
                  <a:cubicBezTo>
                    <a:pt x="187" y="162"/>
                    <a:pt x="198" y="158"/>
                    <a:pt x="224" y="151"/>
                  </a:cubicBezTo>
                  <a:cubicBezTo>
                    <a:pt x="230" y="130"/>
                    <a:pt x="270" y="99"/>
                    <a:pt x="277" y="81"/>
                  </a:cubicBezTo>
                  <a:cubicBezTo>
                    <a:pt x="292" y="64"/>
                    <a:pt x="317" y="78"/>
                    <a:pt x="333" y="71"/>
                  </a:cubicBezTo>
                  <a:cubicBezTo>
                    <a:pt x="349" y="64"/>
                    <a:pt x="361" y="49"/>
                    <a:pt x="375" y="39"/>
                  </a:cubicBezTo>
                  <a:cubicBezTo>
                    <a:pt x="395" y="33"/>
                    <a:pt x="403" y="21"/>
                    <a:pt x="419" y="11"/>
                  </a:cubicBezTo>
                  <a:cubicBezTo>
                    <a:pt x="429" y="5"/>
                    <a:pt x="442" y="4"/>
                    <a:pt x="453" y="0"/>
                  </a:cubicBezTo>
                  <a:cubicBezTo>
                    <a:pt x="470" y="26"/>
                    <a:pt x="466" y="37"/>
                    <a:pt x="436" y="45"/>
                  </a:cubicBezTo>
                  <a:cubicBezTo>
                    <a:pt x="399" y="69"/>
                    <a:pt x="361" y="96"/>
                    <a:pt x="319" y="112"/>
                  </a:cubicBezTo>
                  <a:cubicBezTo>
                    <a:pt x="304" y="125"/>
                    <a:pt x="293" y="133"/>
                    <a:pt x="274" y="140"/>
                  </a:cubicBezTo>
                  <a:cubicBezTo>
                    <a:pt x="262" y="158"/>
                    <a:pt x="253" y="167"/>
                    <a:pt x="235" y="179"/>
                  </a:cubicBezTo>
                  <a:cubicBezTo>
                    <a:pt x="223" y="197"/>
                    <a:pt x="224" y="189"/>
                    <a:pt x="224" y="201"/>
                  </a:cubicBezTo>
                  <a:lnTo>
                    <a:pt x="168" y="185"/>
                  </a:lnTo>
                  <a:close/>
                </a:path>
              </a:pathLst>
            </a:custGeom>
            <a:solidFill>
              <a:srgbClr val="99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786" name="Freeform 15"/>
          <p:cNvSpPr>
            <a:spLocks/>
          </p:cNvSpPr>
          <p:nvPr/>
        </p:nvSpPr>
        <p:spPr bwMode="auto">
          <a:xfrm>
            <a:off x="9740372" y="10515286"/>
            <a:ext cx="821332" cy="1062835"/>
          </a:xfrm>
          <a:custGeom>
            <a:avLst/>
            <a:gdLst>
              <a:gd name="T0" fmla="*/ 507 w 1029"/>
              <a:gd name="T1" fmla="*/ 0 h 1288"/>
              <a:gd name="T2" fmla="*/ 502 w 1029"/>
              <a:gd name="T3" fmla="*/ 135 h 1288"/>
              <a:gd name="T4" fmla="*/ 440 w 1029"/>
              <a:gd name="T5" fmla="*/ 202 h 1288"/>
              <a:gd name="T6" fmla="*/ 401 w 1029"/>
              <a:gd name="T7" fmla="*/ 258 h 1288"/>
              <a:gd name="T8" fmla="*/ 362 w 1029"/>
              <a:gd name="T9" fmla="*/ 314 h 1288"/>
              <a:gd name="T10" fmla="*/ 278 w 1029"/>
              <a:gd name="T11" fmla="*/ 392 h 1288"/>
              <a:gd name="T12" fmla="*/ 233 w 1029"/>
              <a:gd name="T13" fmla="*/ 448 h 1288"/>
              <a:gd name="T14" fmla="*/ 323 w 1029"/>
              <a:gd name="T15" fmla="*/ 504 h 1288"/>
              <a:gd name="T16" fmla="*/ 345 w 1029"/>
              <a:gd name="T17" fmla="*/ 548 h 1288"/>
              <a:gd name="T18" fmla="*/ 278 w 1029"/>
              <a:gd name="T19" fmla="*/ 627 h 1288"/>
              <a:gd name="T20" fmla="*/ 284 w 1029"/>
              <a:gd name="T21" fmla="*/ 660 h 1288"/>
              <a:gd name="T22" fmla="*/ 222 w 1029"/>
              <a:gd name="T23" fmla="*/ 683 h 1288"/>
              <a:gd name="T24" fmla="*/ 105 w 1029"/>
              <a:gd name="T25" fmla="*/ 722 h 1288"/>
              <a:gd name="T26" fmla="*/ 49 w 1029"/>
              <a:gd name="T27" fmla="*/ 772 h 1288"/>
              <a:gd name="T28" fmla="*/ 10 w 1029"/>
              <a:gd name="T29" fmla="*/ 811 h 1288"/>
              <a:gd name="T30" fmla="*/ 138 w 1029"/>
              <a:gd name="T31" fmla="*/ 873 h 1288"/>
              <a:gd name="T32" fmla="*/ 301 w 1029"/>
              <a:gd name="T33" fmla="*/ 934 h 1288"/>
              <a:gd name="T34" fmla="*/ 368 w 1029"/>
              <a:gd name="T35" fmla="*/ 985 h 1288"/>
              <a:gd name="T36" fmla="*/ 301 w 1029"/>
              <a:gd name="T37" fmla="*/ 1001 h 1288"/>
              <a:gd name="T38" fmla="*/ 211 w 1029"/>
              <a:gd name="T39" fmla="*/ 1046 h 1288"/>
              <a:gd name="T40" fmla="*/ 183 w 1029"/>
              <a:gd name="T41" fmla="*/ 1069 h 1288"/>
              <a:gd name="T42" fmla="*/ 127 w 1029"/>
              <a:gd name="T43" fmla="*/ 1130 h 1288"/>
              <a:gd name="T44" fmla="*/ 15 w 1029"/>
              <a:gd name="T45" fmla="*/ 1208 h 1288"/>
              <a:gd name="T46" fmla="*/ 150 w 1029"/>
              <a:gd name="T47" fmla="*/ 1247 h 1288"/>
              <a:gd name="T48" fmla="*/ 200 w 1029"/>
              <a:gd name="T49" fmla="*/ 1270 h 1288"/>
              <a:gd name="T50" fmla="*/ 821 w 1029"/>
              <a:gd name="T51" fmla="*/ 1247 h 1288"/>
              <a:gd name="T52" fmla="*/ 938 w 1029"/>
              <a:gd name="T53" fmla="*/ 1203 h 1288"/>
              <a:gd name="T54" fmla="*/ 988 w 1029"/>
              <a:gd name="T55" fmla="*/ 1175 h 1288"/>
              <a:gd name="T56" fmla="*/ 916 w 1029"/>
              <a:gd name="T57" fmla="*/ 1108 h 1288"/>
              <a:gd name="T58" fmla="*/ 955 w 1029"/>
              <a:gd name="T59" fmla="*/ 1041 h 1288"/>
              <a:gd name="T60" fmla="*/ 938 w 1029"/>
              <a:gd name="T61" fmla="*/ 1001 h 1288"/>
              <a:gd name="T62" fmla="*/ 899 w 1029"/>
              <a:gd name="T63" fmla="*/ 968 h 1288"/>
              <a:gd name="T64" fmla="*/ 882 w 1029"/>
              <a:gd name="T65" fmla="*/ 957 h 1288"/>
              <a:gd name="T66" fmla="*/ 871 w 1029"/>
              <a:gd name="T67" fmla="*/ 945 h 1288"/>
              <a:gd name="T68" fmla="*/ 837 w 1029"/>
              <a:gd name="T69" fmla="*/ 923 h 1288"/>
              <a:gd name="T70" fmla="*/ 787 w 1029"/>
              <a:gd name="T71" fmla="*/ 890 h 1288"/>
              <a:gd name="T72" fmla="*/ 692 w 1029"/>
              <a:gd name="T73" fmla="*/ 839 h 1288"/>
              <a:gd name="T74" fmla="*/ 871 w 1029"/>
              <a:gd name="T75" fmla="*/ 811 h 1288"/>
              <a:gd name="T76" fmla="*/ 893 w 1029"/>
              <a:gd name="T77" fmla="*/ 800 h 1288"/>
              <a:gd name="T78" fmla="*/ 916 w 1029"/>
              <a:gd name="T79" fmla="*/ 794 h 1288"/>
              <a:gd name="T80" fmla="*/ 988 w 1029"/>
              <a:gd name="T81" fmla="*/ 739 h 1288"/>
              <a:gd name="T82" fmla="*/ 793 w 1029"/>
              <a:gd name="T83" fmla="*/ 660 h 1288"/>
              <a:gd name="T84" fmla="*/ 692 w 1029"/>
              <a:gd name="T85" fmla="*/ 632 h 1288"/>
              <a:gd name="T86" fmla="*/ 658 w 1029"/>
              <a:gd name="T87" fmla="*/ 610 h 1288"/>
              <a:gd name="T88" fmla="*/ 586 w 1029"/>
              <a:gd name="T89" fmla="*/ 520 h 1288"/>
              <a:gd name="T90" fmla="*/ 580 w 1029"/>
              <a:gd name="T91" fmla="*/ 504 h 1288"/>
              <a:gd name="T92" fmla="*/ 647 w 1029"/>
              <a:gd name="T93" fmla="*/ 442 h 1288"/>
              <a:gd name="T94" fmla="*/ 658 w 1029"/>
              <a:gd name="T95" fmla="*/ 314 h 1288"/>
              <a:gd name="T96" fmla="*/ 619 w 1029"/>
              <a:gd name="T97" fmla="*/ 280 h 1288"/>
              <a:gd name="T98" fmla="*/ 591 w 1029"/>
              <a:gd name="T99" fmla="*/ 252 h 1288"/>
              <a:gd name="T100" fmla="*/ 575 w 1029"/>
              <a:gd name="T101" fmla="*/ 129 h 1288"/>
              <a:gd name="T102" fmla="*/ 491 w 1029"/>
              <a:gd name="T103" fmla="*/ 28 h 1288"/>
              <a:gd name="T104" fmla="*/ 496 w 1029"/>
              <a:gd name="T105" fmla="*/ 12 h 1288"/>
              <a:gd name="T106" fmla="*/ 507 w 1029"/>
              <a:gd name="T107" fmla="*/ 0 h 12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29"/>
              <a:gd name="T163" fmla="*/ 0 h 1288"/>
              <a:gd name="T164" fmla="*/ 1029 w 1029"/>
              <a:gd name="T165" fmla="*/ 1288 h 128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29" h="1288">
                <a:moveTo>
                  <a:pt x="507" y="0"/>
                </a:moveTo>
                <a:cubicBezTo>
                  <a:pt x="505" y="45"/>
                  <a:pt x="508" y="90"/>
                  <a:pt x="502" y="135"/>
                </a:cubicBezTo>
                <a:cubicBezTo>
                  <a:pt x="502" y="136"/>
                  <a:pt x="446" y="196"/>
                  <a:pt x="440" y="202"/>
                </a:cubicBezTo>
                <a:cubicBezTo>
                  <a:pt x="433" y="226"/>
                  <a:pt x="414" y="237"/>
                  <a:pt x="401" y="258"/>
                </a:cubicBezTo>
                <a:cubicBezTo>
                  <a:pt x="394" y="281"/>
                  <a:pt x="377" y="296"/>
                  <a:pt x="362" y="314"/>
                </a:cubicBezTo>
                <a:cubicBezTo>
                  <a:pt x="338" y="345"/>
                  <a:pt x="316" y="379"/>
                  <a:pt x="278" y="392"/>
                </a:cubicBezTo>
                <a:cubicBezTo>
                  <a:pt x="271" y="416"/>
                  <a:pt x="254" y="435"/>
                  <a:pt x="233" y="448"/>
                </a:cubicBezTo>
                <a:cubicBezTo>
                  <a:pt x="187" y="517"/>
                  <a:pt x="223" y="498"/>
                  <a:pt x="323" y="504"/>
                </a:cubicBezTo>
                <a:cubicBezTo>
                  <a:pt x="329" y="521"/>
                  <a:pt x="340" y="530"/>
                  <a:pt x="345" y="548"/>
                </a:cubicBezTo>
                <a:cubicBezTo>
                  <a:pt x="337" y="574"/>
                  <a:pt x="302" y="611"/>
                  <a:pt x="278" y="627"/>
                </a:cubicBezTo>
                <a:cubicBezTo>
                  <a:pt x="285" y="637"/>
                  <a:pt x="297" y="647"/>
                  <a:pt x="284" y="660"/>
                </a:cubicBezTo>
                <a:cubicBezTo>
                  <a:pt x="272" y="672"/>
                  <a:pt x="237" y="679"/>
                  <a:pt x="222" y="683"/>
                </a:cubicBezTo>
                <a:cubicBezTo>
                  <a:pt x="181" y="693"/>
                  <a:pt x="146" y="715"/>
                  <a:pt x="105" y="722"/>
                </a:cubicBezTo>
                <a:cubicBezTo>
                  <a:pt x="80" y="738"/>
                  <a:pt x="78" y="764"/>
                  <a:pt x="49" y="772"/>
                </a:cubicBezTo>
                <a:cubicBezTo>
                  <a:pt x="10" y="797"/>
                  <a:pt x="19" y="781"/>
                  <a:pt x="10" y="811"/>
                </a:cubicBezTo>
                <a:cubicBezTo>
                  <a:pt x="37" y="831"/>
                  <a:pt x="89" y="852"/>
                  <a:pt x="138" y="873"/>
                </a:cubicBezTo>
                <a:cubicBezTo>
                  <a:pt x="188" y="891"/>
                  <a:pt x="318" y="909"/>
                  <a:pt x="301" y="934"/>
                </a:cubicBezTo>
                <a:cubicBezTo>
                  <a:pt x="294" y="945"/>
                  <a:pt x="381" y="981"/>
                  <a:pt x="368" y="985"/>
                </a:cubicBezTo>
                <a:cubicBezTo>
                  <a:pt x="346" y="992"/>
                  <a:pt x="323" y="994"/>
                  <a:pt x="301" y="1001"/>
                </a:cubicBezTo>
                <a:cubicBezTo>
                  <a:pt x="273" y="1020"/>
                  <a:pt x="240" y="1027"/>
                  <a:pt x="211" y="1046"/>
                </a:cubicBezTo>
                <a:cubicBezTo>
                  <a:pt x="182" y="1091"/>
                  <a:pt x="220" y="1040"/>
                  <a:pt x="183" y="1069"/>
                </a:cubicBezTo>
                <a:cubicBezTo>
                  <a:pt x="161" y="1086"/>
                  <a:pt x="151" y="1114"/>
                  <a:pt x="127" y="1130"/>
                </a:cubicBezTo>
                <a:cubicBezTo>
                  <a:pt x="112" y="1153"/>
                  <a:pt x="0" y="1186"/>
                  <a:pt x="15" y="1208"/>
                </a:cubicBezTo>
                <a:cubicBezTo>
                  <a:pt x="21" y="1229"/>
                  <a:pt x="140" y="1227"/>
                  <a:pt x="150" y="1247"/>
                </a:cubicBezTo>
                <a:cubicBezTo>
                  <a:pt x="158" y="1263"/>
                  <a:pt x="200" y="1270"/>
                  <a:pt x="200" y="1270"/>
                </a:cubicBezTo>
                <a:cubicBezTo>
                  <a:pt x="396" y="1266"/>
                  <a:pt x="629" y="1288"/>
                  <a:pt x="821" y="1247"/>
                </a:cubicBezTo>
                <a:cubicBezTo>
                  <a:pt x="856" y="1222"/>
                  <a:pt x="898" y="1217"/>
                  <a:pt x="938" y="1203"/>
                </a:cubicBezTo>
                <a:cubicBezTo>
                  <a:pt x="956" y="1197"/>
                  <a:pt x="988" y="1175"/>
                  <a:pt x="988" y="1175"/>
                </a:cubicBezTo>
                <a:cubicBezTo>
                  <a:pt x="980" y="1139"/>
                  <a:pt x="951" y="1119"/>
                  <a:pt x="916" y="1108"/>
                </a:cubicBezTo>
                <a:cubicBezTo>
                  <a:pt x="925" y="1079"/>
                  <a:pt x="938" y="1066"/>
                  <a:pt x="955" y="1041"/>
                </a:cubicBezTo>
                <a:cubicBezTo>
                  <a:pt x="962" y="1017"/>
                  <a:pt x="962" y="1009"/>
                  <a:pt x="938" y="1001"/>
                </a:cubicBezTo>
                <a:cubicBezTo>
                  <a:pt x="925" y="982"/>
                  <a:pt x="921" y="974"/>
                  <a:pt x="899" y="968"/>
                </a:cubicBezTo>
                <a:cubicBezTo>
                  <a:pt x="893" y="964"/>
                  <a:pt x="887" y="961"/>
                  <a:pt x="882" y="957"/>
                </a:cubicBezTo>
                <a:cubicBezTo>
                  <a:pt x="878" y="954"/>
                  <a:pt x="875" y="948"/>
                  <a:pt x="871" y="945"/>
                </a:cubicBezTo>
                <a:cubicBezTo>
                  <a:pt x="860" y="937"/>
                  <a:pt x="837" y="923"/>
                  <a:pt x="837" y="923"/>
                </a:cubicBezTo>
                <a:cubicBezTo>
                  <a:pt x="822" y="900"/>
                  <a:pt x="813" y="896"/>
                  <a:pt x="787" y="890"/>
                </a:cubicBezTo>
                <a:cubicBezTo>
                  <a:pt x="748" y="863"/>
                  <a:pt x="737" y="855"/>
                  <a:pt x="692" y="839"/>
                </a:cubicBezTo>
                <a:cubicBezTo>
                  <a:pt x="714" y="777"/>
                  <a:pt x="812" y="821"/>
                  <a:pt x="871" y="811"/>
                </a:cubicBezTo>
                <a:cubicBezTo>
                  <a:pt x="878" y="807"/>
                  <a:pt x="885" y="803"/>
                  <a:pt x="893" y="800"/>
                </a:cubicBezTo>
                <a:cubicBezTo>
                  <a:pt x="900" y="797"/>
                  <a:pt x="909" y="797"/>
                  <a:pt x="916" y="794"/>
                </a:cubicBezTo>
                <a:cubicBezTo>
                  <a:pt x="942" y="783"/>
                  <a:pt x="965" y="755"/>
                  <a:pt x="988" y="739"/>
                </a:cubicBezTo>
                <a:cubicBezTo>
                  <a:pt x="1029" y="622"/>
                  <a:pt x="849" y="662"/>
                  <a:pt x="793" y="660"/>
                </a:cubicBezTo>
                <a:cubicBezTo>
                  <a:pt x="759" y="650"/>
                  <a:pt x="726" y="644"/>
                  <a:pt x="692" y="632"/>
                </a:cubicBezTo>
                <a:cubicBezTo>
                  <a:pt x="679" y="628"/>
                  <a:pt x="658" y="610"/>
                  <a:pt x="658" y="610"/>
                </a:cubicBezTo>
                <a:cubicBezTo>
                  <a:pt x="636" y="579"/>
                  <a:pt x="612" y="548"/>
                  <a:pt x="586" y="520"/>
                </a:cubicBezTo>
                <a:cubicBezTo>
                  <a:pt x="584" y="515"/>
                  <a:pt x="579" y="510"/>
                  <a:pt x="580" y="504"/>
                </a:cubicBezTo>
                <a:cubicBezTo>
                  <a:pt x="583" y="481"/>
                  <a:pt x="630" y="454"/>
                  <a:pt x="647" y="442"/>
                </a:cubicBezTo>
                <a:cubicBezTo>
                  <a:pt x="676" y="398"/>
                  <a:pt x="669" y="382"/>
                  <a:pt x="658" y="314"/>
                </a:cubicBezTo>
                <a:cubicBezTo>
                  <a:pt x="656" y="301"/>
                  <a:pt x="627" y="290"/>
                  <a:pt x="619" y="280"/>
                </a:cubicBezTo>
                <a:cubicBezTo>
                  <a:pt x="596" y="252"/>
                  <a:pt x="622" y="272"/>
                  <a:pt x="591" y="252"/>
                </a:cubicBezTo>
                <a:cubicBezTo>
                  <a:pt x="560" y="204"/>
                  <a:pt x="586" y="250"/>
                  <a:pt x="575" y="129"/>
                </a:cubicBezTo>
                <a:cubicBezTo>
                  <a:pt x="573" y="104"/>
                  <a:pt x="511" y="50"/>
                  <a:pt x="491" y="28"/>
                </a:cubicBezTo>
                <a:cubicBezTo>
                  <a:pt x="493" y="23"/>
                  <a:pt x="493" y="17"/>
                  <a:pt x="496" y="12"/>
                </a:cubicBezTo>
                <a:cubicBezTo>
                  <a:pt x="499" y="7"/>
                  <a:pt x="507" y="0"/>
                  <a:pt x="507" y="0"/>
                </a:cubicBez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87" name="Freeform 14"/>
          <p:cNvSpPr>
            <a:spLocks/>
          </p:cNvSpPr>
          <p:nvPr/>
        </p:nvSpPr>
        <p:spPr bwMode="auto">
          <a:xfrm>
            <a:off x="9987011" y="10944381"/>
            <a:ext cx="333641" cy="990219"/>
          </a:xfrm>
          <a:custGeom>
            <a:avLst/>
            <a:gdLst>
              <a:gd name="T0" fmla="*/ 30 w 418"/>
              <a:gd name="T1" fmla="*/ 1136 h 1200"/>
              <a:gd name="T2" fmla="*/ 47 w 418"/>
              <a:gd name="T3" fmla="*/ 1119 h 1200"/>
              <a:gd name="T4" fmla="*/ 69 w 418"/>
              <a:gd name="T5" fmla="*/ 1085 h 1200"/>
              <a:gd name="T6" fmla="*/ 97 w 418"/>
              <a:gd name="T7" fmla="*/ 1035 h 1200"/>
              <a:gd name="T8" fmla="*/ 120 w 418"/>
              <a:gd name="T9" fmla="*/ 856 h 1200"/>
              <a:gd name="T10" fmla="*/ 131 w 418"/>
              <a:gd name="T11" fmla="*/ 817 h 1200"/>
              <a:gd name="T12" fmla="*/ 142 w 418"/>
              <a:gd name="T13" fmla="*/ 778 h 1200"/>
              <a:gd name="T14" fmla="*/ 159 w 418"/>
              <a:gd name="T15" fmla="*/ 565 h 1200"/>
              <a:gd name="T16" fmla="*/ 181 w 418"/>
              <a:gd name="T17" fmla="*/ 314 h 1200"/>
              <a:gd name="T18" fmla="*/ 187 w 418"/>
              <a:gd name="T19" fmla="*/ 68 h 1200"/>
              <a:gd name="T20" fmla="*/ 204 w 418"/>
              <a:gd name="T21" fmla="*/ 0 h 1200"/>
              <a:gd name="T22" fmla="*/ 226 w 418"/>
              <a:gd name="T23" fmla="*/ 521 h 1200"/>
              <a:gd name="T24" fmla="*/ 248 w 418"/>
              <a:gd name="T25" fmla="*/ 772 h 1200"/>
              <a:gd name="T26" fmla="*/ 299 w 418"/>
              <a:gd name="T27" fmla="*/ 1057 h 1200"/>
              <a:gd name="T28" fmla="*/ 355 w 418"/>
              <a:gd name="T29" fmla="*/ 1102 h 1200"/>
              <a:gd name="T30" fmla="*/ 377 w 418"/>
              <a:gd name="T31" fmla="*/ 1158 h 1200"/>
              <a:gd name="T32" fmla="*/ 366 w 418"/>
              <a:gd name="T33" fmla="*/ 1186 h 1200"/>
              <a:gd name="T34" fmla="*/ 209 w 418"/>
              <a:gd name="T35" fmla="*/ 1141 h 1200"/>
              <a:gd name="T36" fmla="*/ 164 w 418"/>
              <a:gd name="T37" fmla="*/ 1158 h 1200"/>
              <a:gd name="T38" fmla="*/ 120 w 418"/>
              <a:gd name="T39" fmla="*/ 1130 h 1200"/>
              <a:gd name="T40" fmla="*/ 86 w 418"/>
              <a:gd name="T41" fmla="*/ 1136 h 1200"/>
              <a:gd name="T42" fmla="*/ 53 w 418"/>
              <a:gd name="T43" fmla="*/ 1158 h 1200"/>
              <a:gd name="T44" fmla="*/ 13 w 418"/>
              <a:gd name="T45" fmla="*/ 1152 h 1200"/>
              <a:gd name="T46" fmla="*/ 30 w 418"/>
              <a:gd name="T47" fmla="*/ 1136 h 12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18"/>
              <a:gd name="T73" fmla="*/ 0 h 1200"/>
              <a:gd name="T74" fmla="*/ 418 w 418"/>
              <a:gd name="T75" fmla="*/ 1200 h 120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18" h="1200">
                <a:moveTo>
                  <a:pt x="30" y="1136"/>
                </a:moveTo>
                <a:cubicBezTo>
                  <a:pt x="36" y="1130"/>
                  <a:pt x="42" y="1125"/>
                  <a:pt x="47" y="1119"/>
                </a:cubicBezTo>
                <a:cubicBezTo>
                  <a:pt x="55" y="1108"/>
                  <a:pt x="69" y="1085"/>
                  <a:pt x="69" y="1085"/>
                </a:cubicBezTo>
                <a:cubicBezTo>
                  <a:pt x="76" y="1060"/>
                  <a:pt x="76" y="1050"/>
                  <a:pt x="97" y="1035"/>
                </a:cubicBezTo>
                <a:cubicBezTo>
                  <a:pt x="135" y="981"/>
                  <a:pt x="115" y="933"/>
                  <a:pt x="120" y="856"/>
                </a:cubicBezTo>
                <a:cubicBezTo>
                  <a:pt x="121" y="841"/>
                  <a:pt x="127" y="831"/>
                  <a:pt x="131" y="817"/>
                </a:cubicBezTo>
                <a:cubicBezTo>
                  <a:pt x="135" y="804"/>
                  <a:pt x="142" y="778"/>
                  <a:pt x="142" y="778"/>
                </a:cubicBezTo>
                <a:cubicBezTo>
                  <a:pt x="146" y="706"/>
                  <a:pt x="147" y="636"/>
                  <a:pt x="159" y="565"/>
                </a:cubicBezTo>
                <a:cubicBezTo>
                  <a:pt x="161" y="490"/>
                  <a:pt x="157" y="391"/>
                  <a:pt x="181" y="314"/>
                </a:cubicBezTo>
                <a:cubicBezTo>
                  <a:pt x="183" y="232"/>
                  <a:pt x="184" y="150"/>
                  <a:pt x="187" y="68"/>
                </a:cubicBezTo>
                <a:cubicBezTo>
                  <a:pt x="189" y="15"/>
                  <a:pt x="184" y="29"/>
                  <a:pt x="204" y="0"/>
                </a:cubicBezTo>
                <a:cubicBezTo>
                  <a:pt x="207" y="162"/>
                  <a:pt x="191" y="358"/>
                  <a:pt x="226" y="521"/>
                </a:cubicBezTo>
                <a:cubicBezTo>
                  <a:pt x="231" y="606"/>
                  <a:pt x="243" y="687"/>
                  <a:pt x="248" y="772"/>
                </a:cubicBezTo>
                <a:cubicBezTo>
                  <a:pt x="252" y="842"/>
                  <a:pt x="258" y="990"/>
                  <a:pt x="299" y="1057"/>
                </a:cubicBezTo>
                <a:cubicBezTo>
                  <a:pt x="311" y="1077"/>
                  <a:pt x="338" y="1086"/>
                  <a:pt x="355" y="1102"/>
                </a:cubicBezTo>
                <a:cubicBezTo>
                  <a:pt x="360" y="1120"/>
                  <a:pt x="369" y="1142"/>
                  <a:pt x="377" y="1158"/>
                </a:cubicBezTo>
                <a:cubicBezTo>
                  <a:pt x="398" y="1200"/>
                  <a:pt x="418" y="1195"/>
                  <a:pt x="366" y="1186"/>
                </a:cubicBezTo>
                <a:cubicBezTo>
                  <a:pt x="311" y="1150"/>
                  <a:pt x="277" y="1147"/>
                  <a:pt x="209" y="1141"/>
                </a:cubicBezTo>
                <a:cubicBezTo>
                  <a:pt x="178" y="1132"/>
                  <a:pt x="193" y="1148"/>
                  <a:pt x="164" y="1158"/>
                </a:cubicBezTo>
                <a:cubicBezTo>
                  <a:pt x="144" y="1150"/>
                  <a:pt x="141" y="1137"/>
                  <a:pt x="120" y="1130"/>
                </a:cubicBezTo>
                <a:cubicBezTo>
                  <a:pt x="109" y="1132"/>
                  <a:pt x="97" y="1132"/>
                  <a:pt x="86" y="1136"/>
                </a:cubicBezTo>
                <a:cubicBezTo>
                  <a:pt x="74" y="1141"/>
                  <a:pt x="53" y="1158"/>
                  <a:pt x="53" y="1158"/>
                </a:cubicBezTo>
                <a:cubicBezTo>
                  <a:pt x="40" y="1156"/>
                  <a:pt x="25" y="1159"/>
                  <a:pt x="13" y="1152"/>
                </a:cubicBezTo>
                <a:cubicBezTo>
                  <a:pt x="0" y="1144"/>
                  <a:pt x="70" y="1136"/>
                  <a:pt x="30" y="1136"/>
                </a:cubicBez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524" name="Group 255"/>
          <p:cNvGrpSpPr>
            <a:grpSpLocks noChangeAspect="1"/>
          </p:cNvGrpSpPr>
          <p:nvPr/>
        </p:nvGrpSpPr>
        <p:grpSpPr>
          <a:xfrm>
            <a:off x="875703" y="14249400"/>
            <a:ext cx="2781897" cy="3122310"/>
            <a:chOff x="1716671" y="3962400"/>
            <a:chExt cx="1026529" cy="1152144"/>
          </a:xfrm>
        </p:grpSpPr>
        <p:sp>
          <p:nvSpPr>
            <p:cNvPr id="766" name="Freeform 5"/>
            <p:cNvSpPr>
              <a:spLocks/>
            </p:cNvSpPr>
            <p:nvPr/>
          </p:nvSpPr>
          <p:spPr bwMode="auto">
            <a:xfrm>
              <a:off x="1786458" y="4389760"/>
              <a:ext cx="956742" cy="724784"/>
            </a:xfrm>
            <a:custGeom>
              <a:avLst/>
              <a:gdLst>
                <a:gd name="T0" fmla="*/ 5040313 w 2879"/>
                <a:gd name="T1" fmla="*/ 0 h 2181"/>
                <a:gd name="T2" fmla="*/ 7561264 w 2879"/>
                <a:gd name="T3" fmla="*/ 1837192818 h 2181"/>
                <a:gd name="T4" fmla="*/ 136088456 w 2879"/>
                <a:gd name="T5" fmla="*/ 2147483647 h 2181"/>
                <a:gd name="T6" fmla="*/ 375504088 w 2879"/>
                <a:gd name="T7" fmla="*/ 2147483647 h 2181"/>
                <a:gd name="T8" fmla="*/ 544353823 w 2879"/>
                <a:gd name="T9" fmla="*/ 2147483647 h 2181"/>
                <a:gd name="T10" fmla="*/ 698084113 w 2879"/>
                <a:gd name="T11" fmla="*/ 2147483647 h 2181"/>
                <a:gd name="T12" fmla="*/ 967740174 w 2879"/>
                <a:gd name="T13" fmla="*/ 2147483647 h 2181"/>
                <a:gd name="T14" fmla="*/ 1108868892 w 2879"/>
                <a:gd name="T15" fmla="*/ 2147483647 h 2181"/>
                <a:gd name="T16" fmla="*/ 1544856617 w 2879"/>
                <a:gd name="T17" fmla="*/ 2147483647 h 2181"/>
                <a:gd name="T18" fmla="*/ 1811993515 w 2879"/>
                <a:gd name="T19" fmla="*/ 2147483647 h 2181"/>
                <a:gd name="T20" fmla="*/ 2147483647 w 2879"/>
                <a:gd name="T21" fmla="*/ 2147483647 h 2181"/>
                <a:gd name="T22" fmla="*/ 2147483647 w 2879"/>
                <a:gd name="T23" fmla="*/ 2147483647 h 2181"/>
                <a:gd name="T24" fmla="*/ 2147483647 w 2879"/>
                <a:gd name="T25" fmla="*/ 2147483647 h 2181"/>
                <a:gd name="T26" fmla="*/ 2147483647 w 2879"/>
                <a:gd name="T27" fmla="*/ 2147483647 h 2181"/>
                <a:gd name="T28" fmla="*/ 2147483647 w 2879"/>
                <a:gd name="T29" fmla="*/ 2147483647 h 2181"/>
                <a:gd name="T30" fmla="*/ 2147483647 w 2879"/>
                <a:gd name="T31" fmla="*/ 2147483647 h 2181"/>
                <a:gd name="T32" fmla="*/ 2147483647 w 2879"/>
                <a:gd name="T33" fmla="*/ 2147483647 h 2181"/>
                <a:gd name="T34" fmla="*/ 2147483647 w 2879"/>
                <a:gd name="T35" fmla="*/ 2147483647 h 2181"/>
                <a:gd name="T36" fmla="*/ 2147483647 w 2879"/>
                <a:gd name="T37" fmla="*/ 2147483647 h 2181"/>
                <a:gd name="T38" fmla="*/ 2147483647 w 2879"/>
                <a:gd name="T39" fmla="*/ 2147483647 h 2181"/>
                <a:gd name="T40" fmla="*/ 2147483647 w 2879"/>
                <a:gd name="T41" fmla="*/ 2147483647 h 2181"/>
                <a:gd name="T42" fmla="*/ 2147483647 w 2879"/>
                <a:gd name="T43" fmla="*/ 2147483647 h 2181"/>
                <a:gd name="T44" fmla="*/ 2147483647 w 2879"/>
                <a:gd name="T45" fmla="*/ 2147483647 h 2181"/>
                <a:gd name="T46" fmla="*/ 2147483647 w 2879"/>
                <a:gd name="T47" fmla="*/ 2147483647 h 2181"/>
                <a:gd name="T48" fmla="*/ 2147483647 w 2879"/>
                <a:gd name="T49" fmla="*/ 2147483647 h 2181"/>
                <a:gd name="T50" fmla="*/ 5040313 w 2879"/>
                <a:gd name="T51" fmla="*/ 0 h 21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79"/>
                <a:gd name="T79" fmla="*/ 0 h 2181"/>
                <a:gd name="T80" fmla="*/ 2879 w 2879"/>
                <a:gd name="T81" fmla="*/ 2181 h 21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79" h="2181">
                  <a:moveTo>
                    <a:pt x="2" y="0"/>
                  </a:moveTo>
                  <a:cubicBezTo>
                    <a:pt x="5" y="248"/>
                    <a:pt x="0" y="481"/>
                    <a:pt x="3" y="729"/>
                  </a:cubicBezTo>
                  <a:cubicBezTo>
                    <a:pt x="6" y="968"/>
                    <a:pt x="40" y="1429"/>
                    <a:pt x="54" y="1444"/>
                  </a:cubicBezTo>
                  <a:cubicBezTo>
                    <a:pt x="68" y="1459"/>
                    <a:pt x="126" y="1504"/>
                    <a:pt x="149" y="1512"/>
                  </a:cubicBezTo>
                  <a:cubicBezTo>
                    <a:pt x="169" y="1531"/>
                    <a:pt x="197" y="1543"/>
                    <a:pt x="216" y="1562"/>
                  </a:cubicBezTo>
                  <a:cubicBezTo>
                    <a:pt x="234" y="1580"/>
                    <a:pt x="253" y="1598"/>
                    <a:pt x="277" y="1607"/>
                  </a:cubicBezTo>
                  <a:cubicBezTo>
                    <a:pt x="309" y="1636"/>
                    <a:pt x="345" y="1666"/>
                    <a:pt x="384" y="1685"/>
                  </a:cubicBezTo>
                  <a:cubicBezTo>
                    <a:pt x="402" y="1704"/>
                    <a:pt x="416" y="1713"/>
                    <a:pt x="440" y="1724"/>
                  </a:cubicBezTo>
                  <a:cubicBezTo>
                    <a:pt x="490" y="1777"/>
                    <a:pt x="555" y="1811"/>
                    <a:pt x="613" y="1853"/>
                  </a:cubicBezTo>
                  <a:cubicBezTo>
                    <a:pt x="659" y="1886"/>
                    <a:pt x="661" y="1901"/>
                    <a:pt x="719" y="1914"/>
                  </a:cubicBezTo>
                  <a:cubicBezTo>
                    <a:pt x="797" y="1951"/>
                    <a:pt x="862" y="1978"/>
                    <a:pt x="949" y="1987"/>
                  </a:cubicBezTo>
                  <a:cubicBezTo>
                    <a:pt x="979" y="1996"/>
                    <a:pt x="1001" y="2009"/>
                    <a:pt x="1032" y="2015"/>
                  </a:cubicBezTo>
                  <a:cubicBezTo>
                    <a:pt x="1080" y="2038"/>
                    <a:pt x="1133" y="2060"/>
                    <a:pt x="1183" y="2076"/>
                  </a:cubicBezTo>
                  <a:cubicBezTo>
                    <a:pt x="1332" y="2181"/>
                    <a:pt x="1548" y="2090"/>
                    <a:pt x="1731" y="2088"/>
                  </a:cubicBezTo>
                  <a:cubicBezTo>
                    <a:pt x="1779" y="2081"/>
                    <a:pt x="1823" y="2070"/>
                    <a:pt x="1871" y="2065"/>
                  </a:cubicBezTo>
                  <a:cubicBezTo>
                    <a:pt x="2002" y="2036"/>
                    <a:pt x="2020" y="2047"/>
                    <a:pt x="2224" y="2043"/>
                  </a:cubicBezTo>
                  <a:cubicBezTo>
                    <a:pt x="2257" y="2041"/>
                    <a:pt x="2313" y="2042"/>
                    <a:pt x="2352" y="2032"/>
                  </a:cubicBezTo>
                  <a:cubicBezTo>
                    <a:pt x="2400" y="2020"/>
                    <a:pt x="2443" y="1998"/>
                    <a:pt x="2492" y="1987"/>
                  </a:cubicBezTo>
                  <a:cubicBezTo>
                    <a:pt x="2526" y="1965"/>
                    <a:pt x="2565" y="1959"/>
                    <a:pt x="2604" y="1948"/>
                  </a:cubicBezTo>
                  <a:cubicBezTo>
                    <a:pt x="2669" y="1930"/>
                    <a:pt x="2733" y="1906"/>
                    <a:pt x="2800" y="1897"/>
                  </a:cubicBezTo>
                  <a:cubicBezTo>
                    <a:pt x="2822" y="1890"/>
                    <a:pt x="2831" y="1892"/>
                    <a:pt x="2839" y="1869"/>
                  </a:cubicBezTo>
                  <a:cubicBezTo>
                    <a:pt x="2843" y="1803"/>
                    <a:pt x="2839" y="1731"/>
                    <a:pt x="2861" y="1668"/>
                  </a:cubicBezTo>
                  <a:cubicBezTo>
                    <a:pt x="2858" y="1492"/>
                    <a:pt x="2879" y="1422"/>
                    <a:pt x="2833" y="1293"/>
                  </a:cubicBezTo>
                  <a:cubicBezTo>
                    <a:pt x="2831" y="1273"/>
                    <a:pt x="2831" y="1252"/>
                    <a:pt x="2828" y="1232"/>
                  </a:cubicBezTo>
                  <a:cubicBezTo>
                    <a:pt x="2826" y="1217"/>
                    <a:pt x="2811" y="1207"/>
                    <a:pt x="2811" y="1193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7" name="Freeform 9"/>
            <p:cNvSpPr>
              <a:spLocks/>
            </p:cNvSpPr>
            <p:nvPr/>
          </p:nvSpPr>
          <p:spPr bwMode="auto">
            <a:xfrm>
              <a:off x="1787122" y="4401723"/>
              <a:ext cx="952090" cy="550650"/>
            </a:xfrm>
            <a:custGeom>
              <a:avLst/>
              <a:gdLst>
                <a:gd name="T0" fmla="*/ 0 w 2865"/>
                <a:gd name="T1" fmla="*/ 0 h 1657"/>
                <a:gd name="T2" fmla="*/ 0 w 2865"/>
                <a:gd name="T3" fmla="*/ 1869955825 h 1657"/>
                <a:gd name="T4" fmla="*/ 143649716 w 2865"/>
                <a:gd name="T5" fmla="*/ 1998482937 h 1657"/>
                <a:gd name="T6" fmla="*/ 539313511 w 2865"/>
                <a:gd name="T7" fmla="*/ 2147483647 h 1657"/>
                <a:gd name="T8" fmla="*/ 751006588 w 2865"/>
                <a:gd name="T9" fmla="*/ 2147483647 h 1657"/>
                <a:gd name="T10" fmla="*/ 849293651 w 2865"/>
                <a:gd name="T11" fmla="*/ 2147483647 h 1657"/>
                <a:gd name="T12" fmla="*/ 919858009 w 2865"/>
                <a:gd name="T13" fmla="*/ 2147483647 h 1657"/>
                <a:gd name="T14" fmla="*/ 1229836363 w 2865"/>
                <a:gd name="T15" fmla="*/ 2147483647 h 1657"/>
                <a:gd name="T16" fmla="*/ 1355844146 w 2865"/>
                <a:gd name="T17" fmla="*/ 2147483647 h 1657"/>
                <a:gd name="T18" fmla="*/ 1398687586 w 2865"/>
                <a:gd name="T19" fmla="*/ 2147483647 h 1657"/>
                <a:gd name="T20" fmla="*/ 1441529439 w 2865"/>
                <a:gd name="T21" fmla="*/ 2147483647 h 1657"/>
                <a:gd name="T22" fmla="*/ 1524695370 w 2865"/>
                <a:gd name="T23" fmla="*/ 2147483647 h 1657"/>
                <a:gd name="T24" fmla="*/ 1736388843 w 2865"/>
                <a:gd name="T25" fmla="*/ 2147483647 h 1657"/>
                <a:gd name="T26" fmla="*/ 1935480347 w 2865"/>
                <a:gd name="T27" fmla="*/ 2147483647 h 1657"/>
                <a:gd name="T28" fmla="*/ 2018646278 w 2865"/>
                <a:gd name="T29" fmla="*/ 2147483647 h 1657"/>
                <a:gd name="T30" fmla="*/ 2147483647 w 2865"/>
                <a:gd name="T31" fmla="*/ 2147483647 h 1657"/>
                <a:gd name="T32" fmla="*/ 2147483647 w 2865"/>
                <a:gd name="T33" fmla="*/ 2147483647 h 1657"/>
                <a:gd name="T34" fmla="*/ 2147483647 w 2865"/>
                <a:gd name="T35" fmla="*/ 2147483647 h 1657"/>
                <a:gd name="T36" fmla="*/ 2147483647 w 2865"/>
                <a:gd name="T37" fmla="*/ 2147483647 h 1657"/>
                <a:gd name="T38" fmla="*/ 2147483647 w 2865"/>
                <a:gd name="T39" fmla="*/ 2147483647 h 1657"/>
                <a:gd name="T40" fmla="*/ 2147483647 w 2865"/>
                <a:gd name="T41" fmla="*/ 2147483647 h 1657"/>
                <a:gd name="T42" fmla="*/ 2147483647 w 2865"/>
                <a:gd name="T43" fmla="*/ 2147483647 h 1657"/>
                <a:gd name="T44" fmla="*/ 2147483647 w 2865"/>
                <a:gd name="T45" fmla="*/ 2147483647 h 1657"/>
                <a:gd name="T46" fmla="*/ 2147483647 w 2865"/>
                <a:gd name="T47" fmla="*/ 2147483647 h 1657"/>
                <a:gd name="T48" fmla="*/ 2147483647 w 2865"/>
                <a:gd name="T49" fmla="*/ 2147483647 h 1657"/>
                <a:gd name="T50" fmla="*/ 2147483647 w 2865"/>
                <a:gd name="T51" fmla="*/ 2147483647 h 1657"/>
                <a:gd name="T52" fmla="*/ 2147483647 w 2865"/>
                <a:gd name="T53" fmla="*/ 2147483647 h 1657"/>
                <a:gd name="T54" fmla="*/ 2147483647 w 2865"/>
                <a:gd name="T55" fmla="*/ 2147483647 h 1657"/>
                <a:gd name="T56" fmla="*/ 2147483647 w 2865"/>
                <a:gd name="T57" fmla="*/ 2147483647 h 1657"/>
                <a:gd name="T58" fmla="*/ 0 w 2865"/>
                <a:gd name="T59" fmla="*/ 0 h 16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65"/>
                <a:gd name="T91" fmla="*/ 0 h 1657"/>
                <a:gd name="T92" fmla="*/ 2865 w 2865"/>
                <a:gd name="T93" fmla="*/ 1657 h 16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65" h="1657">
                  <a:moveTo>
                    <a:pt x="0" y="0"/>
                  </a:moveTo>
                  <a:lnTo>
                    <a:pt x="0" y="742"/>
                  </a:lnTo>
                  <a:cubicBezTo>
                    <a:pt x="21" y="757"/>
                    <a:pt x="30" y="785"/>
                    <a:pt x="57" y="793"/>
                  </a:cubicBezTo>
                  <a:cubicBezTo>
                    <a:pt x="92" y="842"/>
                    <a:pt x="166" y="893"/>
                    <a:pt x="214" y="933"/>
                  </a:cubicBezTo>
                  <a:cubicBezTo>
                    <a:pt x="241" y="955"/>
                    <a:pt x="274" y="969"/>
                    <a:pt x="298" y="995"/>
                  </a:cubicBezTo>
                  <a:cubicBezTo>
                    <a:pt x="305" y="1018"/>
                    <a:pt x="324" y="1036"/>
                    <a:pt x="337" y="1056"/>
                  </a:cubicBezTo>
                  <a:cubicBezTo>
                    <a:pt x="348" y="1072"/>
                    <a:pt x="355" y="1090"/>
                    <a:pt x="365" y="1106"/>
                  </a:cubicBezTo>
                  <a:cubicBezTo>
                    <a:pt x="390" y="1147"/>
                    <a:pt x="449" y="1182"/>
                    <a:pt x="488" y="1207"/>
                  </a:cubicBezTo>
                  <a:cubicBezTo>
                    <a:pt x="506" y="1218"/>
                    <a:pt x="518" y="1234"/>
                    <a:pt x="538" y="1241"/>
                  </a:cubicBezTo>
                  <a:cubicBezTo>
                    <a:pt x="544" y="1246"/>
                    <a:pt x="548" y="1253"/>
                    <a:pt x="555" y="1257"/>
                  </a:cubicBezTo>
                  <a:cubicBezTo>
                    <a:pt x="560" y="1260"/>
                    <a:pt x="567" y="1259"/>
                    <a:pt x="572" y="1263"/>
                  </a:cubicBezTo>
                  <a:cubicBezTo>
                    <a:pt x="584" y="1273"/>
                    <a:pt x="594" y="1286"/>
                    <a:pt x="605" y="1297"/>
                  </a:cubicBezTo>
                  <a:cubicBezTo>
                    <a:pt x="622" y="1315"/>
                    <a:pt x="666" y="1338"/>
                    <a:pt x="689" y="1347"/>
                  </a:cubicBezTo>
                  <a:cubicBezTo>
                    <a:pt x="701" y="1359"/>
                    <a:pt x="751" y="1404"/>
                    <a:pt x="768" y="1414"/>
                  </a:cubicBezTo>
                  <a:cubicBezTo>
                    <a:pt x="799" y="1433"/>
                    <a:pt x="769" y="1404"/>
                    <a:pt x="801" y="1431"/>
                  </a:cubicBezTo>
                  <a:cubicBezTo>
                    <a:pt x="823" y="1449"/>
                    <a:pt x="847" y="1476"/>
                    <a:pt x="874" y="1487"/>
                  </a:cubicBezTo>
                  <a:cubicBezTo>
                    <a:pt x="940" y="1513"/>
                    <a:pt x="997" y="1511"/>
                    <a:pt x="1070" y="1515"/>
                  </a:cubicBezTo>
                  <a:cubicBezTo>
                    <a:pt x="1112" y="1528"/>
                    <a:pt x="1064" y="1514"/>
                    <a:pt x="1153" y="1526"/>
                  </a:cubicBezTo>
                  <a:cubicBezTo>
                    <a:pt x="1199" y="1532"/>
                    <a:pt x="1216" y="1544"/>
                    <a:pt x="1271" y="1548"/>
                  </a:cubicBezTo>
                  <a:cubicBezTo>
                    <a:pt x="1318" y="1561"/>
                    <a:pt x="1362" y="1585"/>
                    <a:pt x="1411" y="1593"/>
                  </a:cubicBezTo>
                  <a:cubicBezTo>
                    <a:pt x="1437" y="1597"/>
                    <a:pt x="1489" y="1604"/>
                    <a:pt x="1489" y="1604"/>
                  </a:cubicBezTo>
                  <a:cubicBezTo>
                    <a:pt x="1495" y="1606"/>
                    <a:pt x="1500" y="1608"/>
                    <a:pt x="1506" y="1610"/>
                  </a:cubicBezTo>
                  <a:cubicBezTo>
                    <a:pt x="1512" y="1612"/>
                    <a:pt x="1517" y="1613"/>
                    <a:pt x="1523" y="1615"/>
                  </a:cubicBezTo>
                  <a:cubicBezTo>
                    <a:pt x="1534" y="1619"/>
                    <a:pt x="1556" y="1627"/>
                    <a:pt x="1556" y="1627"/>
                  </a:cubicBezTo>
                  <a:cubicBezTo>
                    <a:pt x="1778" y="1625"/>
                    <a:pt x="2132" y="1657"/>
                    <a:pt x="2389" y="1599"/>
                  </a:cubicBezTo>
                  <a:cubicBezTo>
                    <a:pt x="2537" y="1522"/>
                    <a:pt x="2707" y="1498"/>
                    <a:pt x="2865" y="1442"/>
                  </a:cubicBezTo>
                  <a:cubicBezTo>
                    <a:pt x="2858" y="1385"/>
                    <a:pt x="2855" y="1324"/>
                    <a:pt x="2837" y="1269"/>
                  </a:cubicBezTo>
                  <a:cubicBezTo>
                    <a:pt x="2829" y="1246"/>
                    <a:pt x="2825" y="1226"/>
                    <a:pt x="2820" y="1201"/>
                  </a:cubicBezTo>
                  <a:cubicBezTo>
                    <a:pt x="2818" y="1192"/>
                    <a:pt x="2814" y="1174"/>
                    <a:pt x="2814" y="11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8" name="Freeform 4"/>
            <p:cNvSpPr>
              <a:spLocks/>
            </p:cNvSpPr>
            <p:nvPr/>
          </p:nvSpPr>
          <p:spPr bwMode="auto">
            <a:xfrm>
              <a:off x="1785793" y="4143181"/>
              <a:ext cx="940458" cy="696869"/>
            </a:xfrm>
            <a:custGeom>
              <a:avLst/>
              <a:gdLst>
                <a:gd name="T0" fmla="*/ 2147483647 w 2830"/>
                <a:gd name="T1" fmla="*/ 2147483647 h 2097"/>
                <a:gd name="T2" fmla="*/ 2147483647 w 2830"/>
                <a:gd name="T3" fmla="*/ 2147483647 h 2097"/>
                <a:gd name="T4" fmla="*/ 2147483647 w 2830"/>
                <a:gd name="T5" fmla="*/ 2147483647 h 2097"/>
                <a:gd name="T6" fmla="*/ 2147483647 w 2830"/>
                <a:gd name="T7" fmla="*/ 2147483647 h 2097"/>
                <a:gd name="T8" fmla="*/ 2147483647 w 2830"/>
                <a:gd name="T9" fmla="*/ 2147483647 h 2097"/>
                <a:gd name="T10" fmla="*/ 2147483647 w 2830"/>
                <a:gd name="T11" fmla="*/ 2147483647 h 2097"/>
                <a:gd name="T12" fmla="*/ 2147483647 w 2830"/>
                <a:gd name="T13" fmla="*/ 2147483647 h 2097"/>
                <a:gd name="T14" fmla="*/ 2147483647 w 2830"/>
                <a:gd name="T15" fmla="*/ 2147483647 h 2097"/>
                <a:gd name="T16" fmla="*/ 2147483647 w 2830"/>
                <a:gd name="T17" fmla="*/ 2147483647 h 2097"/>
                <a:gd name="T18" fmla="*/ 2147483647 w 2830"/>
                <a:gd name="T19" fmla="*/ 2147483647 h 2097"/>
                <a:gd name="T20" fmla="*/ 1663302948 w 2830"/>
                <a:gd name="T21" fmla="*/ 2147483647 h 2097"/>
                <a:gd name="T22" fmla="*/ 1393647116 w 2830"/>
                <a:gd name="T23" fmla="*/ 2147483647 h 2097"/>
                <a:gd name="T24" fmla="*/ 1267637759 w 2830"/>
                <a:gd name="T25" fmla="*/ 2147483647 h 2097"/>
                <a:gd name="T26" fmla="*/ 1055944707 w 2830"/>
                <a:gd name="T27" fmla="*/ 2147483647 h 2097"/>
                <a:gd name="T28" fmla="*/ 902216023 w 2830"/>
                <a:gd name="T29" fmla="*/ 2147483647 h 2097"/>
                <a:gd name="T30" fmla="*/ 718245276 w 2830"/>
                <a:gd name="T31" fmla="*/ 2147483647 h 2097"/>
                <a:gd name="T32" fmla="*/ 534273139 w 2830"/>
                <a:gd name="T33" fmla="*/ 2147483647 h 2097"/>
                <a:gd name="T34" fmla="*/ 352821852 w 2830"/>
                <a:gd name="T35" fmla="*/ 2147483647 h 2097"/>
                <a:gd name="T36" fmla="*/ 153728734 w 2830"/>
                <a:gd name="T37" fmla="*/ 2147483647 h 2097"/>
                <a:gd name="T38" fmla="*/ 98286878 w 2830"/>
                <a:gd name="T39" fmla="*/ 2147483647 h 2097"/>
                <a:gd name="T40" fmla="*/ 55443443 w 2830"/>
                <a:gd name="T41" fmla="*/ 2084167935 h 2097"/>
                <a:gd name="T42" fmla="*/ 0 w 2830"/>
                <a:gd name="T43" fmla="*/ 1915318364 h 2097"/>
                <a:gd name="T44" fmla="*/ 83165946 w 2830"/>
                <a:gd name="T45" fmla="*/ 1436488575 h 2097"/>
                <a:gd name="T46" fmla="*/ 352821852 w 2830"/>
                <a:gd name="T47" fmla="*/ 1098787845 h 2097"/>
                <a:gd name="T48" fmla="*/ 451107218 w 2830"/>
                <a:gd name="T49" fmla="*/ 957659182 h 2097"/>
                <a:gd name="T50" fmla="*/ 887095091 w 2830"/>
                <a:gd name="T51" fmla="*/ 632558234 h 2097"/>
                <a:gd name="T52" fmla="*/ 1098788143 w 2830"/>
                <a:gd name="T53" fmla="*/ 564514851 h 2097"/>
                <a:gd name="T54" fmla="*/ 1436488964 w 2830"/>
                <a:gd name="T55" fmla="*/ 423386188 h 2097"/>
                <a:gd name="T56" fmla="*/ 1549896750 w 2830"/>
                <a:gd name="T57" fmla="*/ 365421737 h 2097"/>
                <a:gd name="T58" fmla="*/ 1648182016 w 2830"/>
                <a:gd name="T59" fmla="*/ 337700829 h 2097"/>
                <a:gd name="T60" fmla="*/ 2114410364 w 2830"/>
                <a:gd name="T61" fmla="*/ 196572116 h 2097"/>
                <a:gd name="T62" fmla="*/ 2147483647 w 2830"/>
                <a:gd name="T63" fmla="*/ 70564356 h 2097"/>
                <a:gd name="T64" fmla="*/ 2147483647 w 2830"/>
                <a:gd name="T65" fmla="*/ 0 h 2097"/>
                <a:gd name="T66" fmla="*/ 2147483647 w 2830"/>
                <a:gd name="T67" fmla="*/ 55443428 h 2097"/>
                <a:gd name="T68" fmla="*/ 2147483647 w 2830"/>
                <a:gd name="T69" fmla="*/ 153728692 h 2097"/>
                <a:gd name="T70" fmla="*/ 2147483647 w 2830"/>
                <a:gd name="T71" fmla="*/ 267136497 h 2097"/>
                <a:gd name="T72" fmla="*/ 2147483647 w 2830"/>
                <a:gd name="T73" fmla="*/ 322579901 h 2097"/>
                <a:gd name="T74" fmla="*/ 2147483647 w 2830"/>
                <a:gd name="T75" fmla="*/ 393144232 h 2097"/>
                <a:gd name="T76" fmla="*/ 2147483647 w 2830"/>
                <a:gd name="T77" fmla="*/ 662800090 h 2097"/>
                <a:gd name="T78" fmla="*/ 2147483647 w 2830"/>
                <a:gd name="T79" fmla="*/ 929936687 h 2097"/>
                <a:gd name="T80" fmla="*/ 2147483647 w 2830"/>
                <a:gd name="T81" fmla="*/ 1000501018 h 2097"/>
                <a:gd name="T82" fmla="*/ 2147483647 w 2830"/>
                <a:gd name="T83" fmla="*/ 1055944422 h 2097"/>
                <a:gd name="T84" fmla="*/ 2147483647 w 2830"/>
                <a:gd name="T85" fmla="*/ 1381045171 h 2097"/>
                <a:gd name="T86" fmla="*/ 2147483647 w 2830"/>
                <a:gd name="T87" fmla="*/ 1663302497 h 2097"/>
                <a:gd name="T88" fmla="*/ 2147483647 w 2830"/>
                <a:gd name="T89" fmla="*/ 2043845460 h 2097"/>
                <a:gd name="T90" fmla="*/ 2147483647 w 2830"/>
                <a:gd name="T91" fmla="*/ 2147483647 h 2097"/>
                <a:gd name="T92" fmla="*/ 2147483647 w 2830"/>
                <a:gd name="T93" fmla="*/ 2147483647 h 2097"/>
                <a:gd name="T94" fmla="*/ 2147483647 w 2830"/>
                <a:gd name="T95" fmla="*/ 2147483647 h 2097"/>
                <a:gd name="T96" fmla="*/ 2147483647 w 2830"/>
                <a:gd name="T97" fmla="*/ 2147483647 h 2097"/>
                <a:gd name="T98" fmla="*/ 2147483647 w 2830"/>
                <a:gd name="T99" fmla="*/ 2147483647 h 2097"/>
                <a:gd name="T100" fmla="*/ 2147483647 w 2830"/>
                <a:gd name="T101" fmla="*/ 2147483647 h 2097"/>
                <a:gd name="T102" fmla="*/ 2147483647 w 2830"/>
                <a:gd name="T103" fmla="*/ 2147483647 h 2097"/>
                <a:gd name="T104" fmla="*/ 2147483647 w 2830"/>
                <a:gd name="T105" fmla="*/ 2147483647 h 2097"/>
                <a:gd name="T106" fmla="*/ 2147483647 w 2830"/>
                <a:gd name="T107" fmla="*/ 2147483647 h 2097"/>
                <a:gd name="T108" fmla="*/ 2147483647 w 2830"/>
                <a:gd name="T109" fmla="*/ 2147483647 h 2097"/>
                <a:gd name="T110" fmla="*/ 2147483647 w 2830"/>
                <a:gd name="T111" fmla="*/ 2147483647 h 2097"/>
                <a:gd name="T112" fmla="*/ 2147483647 w 2830"/>
                <a:gd name="T113" fmla="*/ 2147483647 h 2097"/>
                <a:gd name="T114" fmla="*/ 2147483647 w 2830"/>
                <a:gd name="T115" fmla="*/ 2147483647 h 20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30"/>
                <a:gd name="T175" fmla="*/ 0 h 2097"/>
                <a:gd name="T176" fmla="*/ 2830 w 2830"/>
                <a:gd name="T177" fmla="*/ 2097 h 20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30" h="2097">
                  <a:moveTo>
                    <a:pt x="2528" y="2052"/>
                  </a:moveTo>
                  <a:cubicBezTo>
                    <a:pt x="2440" y="2075"/>
                    <a:pt x="2370" y="2082"/>
                    <a:pt x="2276" y="2086"/>
                  </a:cubicBezTo>
                  <a:cubicBezTo>
                    <a:pt x="1960" y="2082"/>
                    <a:pt x="1906" y="2097"/>
                    <a:pt x="1700" y="2069"/>
                  </a:cubicBezTo>
                  <a:cubicBezTo>
                    <a:pt x="1646" y="2054"/>
                    <a:pt x="1593" y="2043"/>
                    <a:pt x="1538" y="2035"/>
                  </a:cubicBezTo>
                  <a:cubicBezTo>
                    <a:pt x="1503" y="2025"/>
                    <a:pt x="1467" y="2019"/>
                    <a:pt x="1431" y="2013"/>
                  </a:cubicBezTo>
                  <a:cubicBezTo>
                    <a:pt x="1404" y="1999"/>
                    <a:pt x="1376" y="1996"/>
                    <a:pt x="1348" y="1985"/>
                  </a:cubicBezTo>
                  <a:cubicBezTo>
                    <a:pt x="1320" y="1974"/>
                    <a:pt x="1286" y="1954"/>
                    <a:pt x="1258" y="1946"/>
                  </a:cubicBezTo>
                  <a:cubicBezTo>
                    <a:pt x="1226" y="1937"/>
                    <a:pt x="1193" y="1927"/>
                    <a:pt x="1163" y="1912"/>
                  </a:cubicBezTo>
                  <a:cubicBezTo>
                    <a:pt x="1102" y="1882"/>
                    <a:pt x="1041" y="1845"/>
                    <a:pt x="978" y="1823"/>
                  </a:cubicBezTo>
                  <a:cubicBezTo>
                    <a:pt x="948" y="1798"/>
                    <a:pt x="914" y="1779"/>
                    <a:pt x="883" y="1756"/>
                  </a:cubicBezTo>
                  <a:cubicBezTo>
                    <a:pt x="808" y="1701"/>
                    <a:pt x="735" y="1642"/>
                    <a:pt x="660" y="1588"/>
                  </a:cubicBezTo>
                  <a:cubicBezTo>
                    <a:pt x="625" y="1563"/>
                    <a:pt x="584" y="1535"/>
                    <a:pt x="553" y="1504"/>
                  </a:cubicBezTo>
                  <a:cubicBezTo>
                    <a:pt x="535" y="1486"/>
                    <a:pt x="527" y="1468"/>
                    <a:pt x="503" y="1459"/>
                  </a:cubicBezTo>
                  <a:cubicBezTo>
                    <a:pt x="484" y="1421"/>
                    <a:pt x="455" y="1399"/>
                    <a:pt x="419" y="1376"/>
                  </a:cubicBezTo>
                  <a:cubicBezTo>
                    <a:pt x="404" y="1353"/>
                    <a:pt x="382" y="1337"/>
                    <a:pt x="358" y="1325"/>
                  </a:cubicBezTo>
                  <a:cubicBezTo>
                    <a:pt x="338" y="1295"/>
                    <a:pt x="311" y="1267"/>
                    <a:pt x="285" y="1241"/>
                  </a:cubicBezTo>
                  <a:cubicBezTo>
                    <a:pt x="273" y="1209"/>
                    <a:pt x="235" y="1189"/>
                    <a:pt x="212" y="1163"/>
                  </a:cubicBezTo>
                  <a:cubicBezTo>
                    <a:pt x="188" y="1136"/>
                    <a:pt x="161" y="1109"/>
                    <a:pt x="140" y="1079"/>
                  </a:cubicBezTo>
                  <a:cubicBezTo>
                    <a:pt x="114" y="1042"/>
                    <a:pt x="94" y="997"/>
                    <a:pt x="61" y="967"/>
                  </a:cubicBezTo>
                  <a:cubicBezTo>
                    <a:pt x="54" y="946"/>
                    <a:pt x="49" y="926"/>
                    <a:pt x="39" y="906"/>
                  </a:cubicBezTo>
                  <a:cubicBezTo>
                    <a:pt x="33" y="880"/>
                    <a:pt x="31" y="852"/>
                    <a:pt x="22" y="827"/>
                  </a:cubicBezTo>
                  <a:cubicBezTo>
                    <a:pt x="12" y="802"/>
                    <a:pt x="5" y="787"/>
                    <a:pt x="0" y="760"/>
                  </a:cubicBezTo>
                  <a:cubicBezTo>
                    <a:pt x="2" y="715"/>
                    <a:pt x="1" y="617"/>
                    <a:pt x="33" y="570"/>
                  </a:cubicBezTo>
                  <a:cubicBezTo>
                    <a:pt x="65" y="523"/>
                    <a:pt x="104" y="479"/>
                    <a:pt x="140" y="436"/>
                  </a:cubicBezTo>
                  <a:cubicBezTo>
                    <a:pt x="154" y="419"/>
                    <a:pt x="164" y="395"/>
                    <a:pt x="179" y="380"/>
                  </a:cubicBezTo>
                  <a:cubicBezTo>
                    <a:pt x="229" y="330"/>
                    <a:pt x="297" y="295"/>
                    <a:pt x="352" y="251"/>
                  </a:cubicBezTo>
                  <a:cubicBezTo>
                    <a:pt x="375" y="233"/>
                    <a:pt x="410" y="237"/>
                    <a:pt x="436" y="224"/>
                  </a:cubicBezTo>
                  <a:cubicBezTo>
                    <a:pt x="481" y="201"/>
                    <a:pt x="524" y="188"/>
                    <a:pt x="570" y="168"/>
                  </a:cubicBezTo>
                  <a:cubicBezTo>
                    <a:pt x="585" y="161"/>
                    <a:pt x="599" y="150"/>
                    <a:pt x="615" y="145"/>
                  </a:cubicBezTo>
                  <a:cubicBezTo>
                    <a:pt x="628" y="141"/>
                    <a:pt x="654" y="134"/>
                    <a:pt x="654" y="134"/>
                  </a:cubicBezTo>
                  <a:cubicBezTo>
                    <a:pt x="711" y="97"/>
                    <a:pt x="775" y="93"/>
                    <a:pt x="839" y="78"/>
                  </a:cubicBezTo>
                  <a:cubicBezTo>
                    <a:pt x="928" y="58"/>
                    <a:pt x="1022" y="40"/>
                    <a:pt x="1113" y="28"/>
                  </a:cubicBezTo>
                  <a:cubicBezTo>
                    <a:pt x="1152" y="17"/>
                    <a:pt x="1191" y="9"/>
                    <a:pt x="1230" y="0"/>
                  </a:cubicBezTo>
                  <a:cubicBezTo>
                    <a:pt x="1333" y="4"/>
                    <a:pt x="1413" y="18"/>
                    <a:pt x="1515" y="22"/>
                  </a:cubicBezTo>
                  <a:cubicBezTo>
                    <a:pt x="1548" y="31"/>
                    <a:pt x="1574" y="49"/>
                    <a:pt x="1605" y="61"/>
                  </a:cubicBezTo>
                  <a:cubicBezTo>
                    <a:pt x="1626" y="84"/>
                    <a:pt x="1654" y="95"/>
                    <a:pt x="1683" y="106"/>
                  </a:cubicBezTo>
                  <a:cubicBezTo>
                    <a:pt x="1711" y="149"/>
                    <a:pt x="1676" y="103"/>
                    <a:pt x="1711" y="128"/>
                  </a:cubicBezTo>
                  <a:cubicBezTo>
                    <a:pt x="1757" y="161"/>
                    <a:pt x="1712" y="145"/>
                    <a:pt x="1750" y="156"/>
                  </a:cubicBezTo>
                  <a:cubicBezTo>
                    <a:pt x="1790" y="196"/>
                    <a:pt x="1844" y="229"/>
                    <a:pt x="1890" y="263"/>
                  </a:cubicBezTo>
                  <a:cubicBezTo>
                    <a:pt x="1931" y="293"/>
                    <a:pt x="1985" y="347"/>
                    <a:pt x="2030" y="369"/>
                  </a:cubicBezTo>
                  <a:cubicBezTo>
                    <a:pt x="2037" y="378"/>
                    <a:pt x="2044" y="389"/>
                    <a:pt x="2052" y="397"/>
                  </a:cubicBezTo>
                  <a:cubicBezTo>
                    <a:pt x="2060" y="405"/>
                    <a:pt x="2072" y="410"/>
                    <a:pt x="2080" y="419"/>
                  </a:cubicBezTo>
                  <a:cubicBezTo>
                    <a:pt x="2118" y="461"/>
                    <a:pt x="2138" y="515"/>
                    <a:pt x="2186" y="548"/>
                  </a:cubicBezTo>
                  <a:cubicBezTo>
                    <a:pt x="2205" y="592"/>
                    <a:pt x="2238" y="623"/>
                    <a:pt x="2265" y="660"/>
                  </a:cubicBezTo>
                  <a:cubicBezTo>
                    <a:pt x="2299" y="707"/>
                    <a:pt x="2332" y="779"/>
                    <a:pt x="2382" y="811"/>
                  </a:cubicBezTo>
                  <a:cubicBezTo>
                    <a:pt x="2403" y="864"/>
                    <a:pt x="2444" y="909"/>
                    <a:pt x="2483" y="951"/>
                  </a:cubicBezTo>
                  <a:cubicBezTo>
                    <a:pt x="2497" y="997"/>
                    <a:pt x="2542" y="1029"/>
                    <a:pt x="2567" y="1068"/>
                  </a:cubicBezTo>
                  <a:cubicBezTo>
                    <a:pt x="2608" y="1130"/>
                    <a:pt x="2624" y="1199"/>
                    <a:pt x="2656" y="1264"/>
                  </a:cubicBezTo>
                  <a:cubicBezTo>
                    <a:pt x="2680" y="1312"/>
                    <a:pt x="2704" y="1367"/>
                    <a:pt x="2718" y="1420"/>
                  </a:cubicBezTo>
                  <a:cubicBezTo>
                    <a:pt x="2725" y="1478"/>
                    <a:pt x="2723" y="1534"/>
                    <a:pt x="2746" y="1588"/>
                  </a:cubicBezTo>
                  <a:cubicBezTo>
                    <a:pt x="2761" y="1670"/>
                    <a:pt x="2788" y="1747"/>
                    <a:pt x="2802" y="1829"/>
                  </a:cubicBezTo>
                  <a:cubicBezTo>
                    <a:pt x="2800" y="1883"/>
                    <a:pt x="2830" y="1949"/>
                    <a:pt x="2796" y="1991"/>
                  </a:cubicBezTo>
                  <a:cubicBezTo>
                    <a:pt x="2769" y="2024"/>
                    <a:pt x="2710" y="1991"/>
                    <a:pt x="2667" y="1996"/>
                  </a:cubicBezTo>
                  <a:cubicBezTo>
                    <a:pt x="2648" y="1998"/>
                    <a:pt x="2641" y="2027"/>
                    <a:pt x="2623" y="2030"/>
                  </a:cubicBezTo>
                  <a:cubicBezTo>
                    <a:pt x="2599" y="2034"/>
                    <a:pt x="2574" y="2033"/>
                    <a:pt x="2550" y="2035"/>
                  </a:cubicBezTo>
                  <a:cubicBezTo>
                    <a:pt x="2509" y="2050"/>
                    <a:pt x="2560" y="2029"/>
                    <a:pt x="2516" y="2058"/>
                  </a:cubicBezTo>
                  <a:cubicBezTo>
                    <a:pt x="2511" y="2061"/>
                    <a:pt x="2495" y="2065"/>
                    <a:pt x="2500" y="2063"/>
                  </a:cubicBezTo>
                  <a:cubicBezTo>
                    <a:pt x="2509" y="2059"/>
                    <a:pt x="2519" y="2056"/>
                    <a:pt x="2528" y="2052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9" name="Freeform 6"/>
            <p:cNvSpPr>
              <a:spLocks/>
            </p:cNvSpPr>
            <p:nvPr/>
          </p:nvSpPr>
          <p:spPr bwMode="auto">
            <a:xfrm>
              <a:off x="2466400" y="4680236"/>
              <a:ext cx="255200" cy="111629"/>
            </a:xfrm>
            <a:custGeom>
              <a:avLst/>
              <a:gdLst>
                <a:gd name="T0" fmla="*/ 1376 w 1376"/>
                <a:gd name="T1" fmla="*/ 1536 h 1536"/>
                <a:gd name="T2" fmla="*/ 944 w 1376"/>
                <a:gd name="T3" fmla="*/ 1392 h 1536"/>
                <a:gd name="T4" fmla="*/ 608 w 1376"/>
                <a:gd name="T5" fmla="*/ 1200 h 1536"/>
                <a:gd name="T6" fmla="*/ 224 w 1376"/>
                <a:gd name="T7" fmla="*/ 912 h 1536"/>
                <a:gd name="T8" fmla="*/ 32 w 1376"/>
                <a:gd name="T9" fmla="*/ 528 h 1536"/>
                <a:gd name="T10" fmla="*/ 32 w 1376"/>
                <a:gd name="T11" fmla="*/ 0 h 1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6"/>
                <a:gd name="T19" fmla="*/ 0 h 1536"/>
                <a:gd name="T20" fmla="*/ 1376 w 1376"/>
                <a:gd name="T21" fmla="*/ 1536 h 1536"/>
                <a:gd name="connsiteX0" fmla="*/ 9767 w 9767"/>
                <a:gd name="connsiteY0" fmla="*/ 6562 h 6562"/>
                <a:gd name="connsiteX1" fmla="*/ 6627 w 9767"/>
                <a:gd name="connsiteY1" fmla="*/ 5625 h 6562"/>
                <a:gd name="connsiteX2" fmla="*/ 4186 w 9767"/>
                <a:gd name="connsiteY2" fmla="*/ 4375 h 6562"/>
                <a:gd name="connsiteX3" fmla="*/ 1395 w 9767"/>
                <a:gd name="connsiteY3" fmla="*/ 2500 h 6562"/>
                <a:gd name="connsiteX4" fmla="*/ 0 w 9767"/>
                <a:gd name="connsiteY4" fmla="*/ 0 h 6562"/>
                <a:gd name="connsiteX0" fmla="*/ 8572 w 8572"/>
                <a:gd name="connsiteY0" fmla="*/ 6190 h 6190"/>
                <a:gd name="connsiteX1" fmla="*/ 5357 w 8572"/>
                <a:gd name="connsiteY1" fmla="*/ 4762 h 6190"/>
                <a:gd name="connsiteX2" fmla="*/ 2858 w 8572"/>
                <a:gd name="connsiteY2" fmla="*/ 2857 h 6190"/>
                <a:gd name="connsiteX3" fmla="*/ 0 w 8572"/>
                <a:gd name="connsiteY3" fmla="*/ 0 h 6190"/>
                <a:gd name="connsiteX0" fmla="*/ 6666 w 6666"/>
                <a:gd name="connsiteY0" fmla="*/ 5384 h 5384"/>
                <a:gd name="connsiteX1" fmla="*/ 2915 w 6666"/>
                <a:gd name="connsiteY1" fmla="*/ 3077 h 5384"/>
                <a:gd name="connsiteX2" fmla="*/ 0 w 6666"/>
                <a:gd name="connsiteY2" fmla="*/ 0 h 5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6" h="5384">
                  <a:moveTo>
                    <a:pt x="6666" y="5384"/>
                  </a:moveTo>
                  <a:cubicBezTo>
                    <a:pt x="5347" y="4680"/>
                    <a:pt x="4027" y="3974"/>
                    <a:pt x="2915" y="3077"/>
                  </a:cubicBezTo>
                  <a:cubicBezTo>
                    <a:pt x="1805" y="2179"/>
                    <a:pt x="1042" y="1281"/>
                    <a:pt x="0" y="0"/>
                  </a:cubicBezTo>
                </a:path>
              </a:pathLst>
            </a:custGeom>
            <a:noFill/>
            <a:ln w="444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70" name="Freeform 8"/>
            <p:cNvSpPr>
              <a:spLocks/>
            </p:cNvSpPr>
            <p:nvPr/>
          </p:nvSpPr>
          <p:spPr bwMode="auto">
            <a:xfrm>
              <a:off x="1787455" y="4406708"/>
              <a:ext cx="934144" cy="438327"/>
            </a:xfrm>
            <a:custGeom>
              <a:avLst/>
              <a:gdLst>
                <a:gd name="T0" fmla="*/ 0 w 2811"/>
                <a:gd name="T1" fmla="*/ 0 h 1319"/>
                <a:gd name="T2" fmla="*/ 68043419 w 2811"/>
                <a:gd name="T3" fmla="*/ 259576953 h 1319"/>
                <a:gd name="T4" fmla="*/ 309978382 w 2811"/>
                <a:gd name="T5" fmla="*/ 743446988 h 1319"/>
                <a:gd name="T6" fmla="*/ 1035783346 w 2811"/>
                <a:gd name="T7" fmla="*/ 1469252091 h 1319"/>
                <a:gd name="T8" fmla="*/ 2003523298 w 2811"/>
                <a:gd name="T9" fmla="*/ 2147483647 h 1319"/>
                <a:gd name="T10" fmla="*/ 2147483647 w 2811"/>
                <a:gd name="T11" fmla="*/ 2147483647 h 1319"/>
                <a:gd name="T12" fmla="*/ 2147483647 w 2811"/>
                <a:gd name="T13" fmla="*/ 2147483647 h 1319"/>
                <a:gd name="T14" fmla="*/ 2147483647 w 2811"/>
                <a:gd name="T15" fmla="*/ 2147483647 h 1319"/>
                <a:gd name="T16" fmla="*/ 2147483647 w 2811"/>
                <a:gd name="T17" fmla="*/ 2147483647 h 1319"/>
                <a:gd name="T18" fmla="*/ 2147483647 w 2811"/>
                <a:gd name="T19" fmla="*/ 2147483647 h 1319"/>
                <a:gd name="T20" fmla="*/ 2147483647 w 2811"/>
                <a:gd name="T21" fmla="*/ 2147483647 h 1319"/>
                <a:gd name="T22" fmla="*/ 2147483647 w 2811"/>
                <a:gd name="T23" fmla="*/ 2147483647 h 13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11"/>
                <a:gd name="T37" fmla="*/ 0 h 1319"/>
                <a:gd name="T38" fmla="*/ 2811 w 2811"/>
                <a:gd name="T39" fmla="*/ 1319 h 13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11" h="1319">
                  <a:moveTo>
                    <a:pt x="0" y="0"/>
                  </a:moveTo>
                  <a:cubicBezTo>
                    <a:pt x="5" y="17"/>
                    <a:pt x="7" y="54"/>
                    <a:pt x="27" y="103"/>
                  </a:cubicBezTo>
                  <a:cubicBezTo>
                    <a:pt x="47" y="152"/>
                    <a:pt x="59" y="215"/>
                    <a:pt x="123" y="295"/>
                  </a:cubicBezTo>
                  <a:cubicBezTo>
                    <a:pt x="187" y="375"/>
                    <a:pt x="299" y="479"/>
                    <a:pt x="411" y="583"/>
                  </a:cubicBezTo>
                  <a:cubicBezTo>
                    <a:pt x="523" y="687"/>
                    <a:pt x="691" y="839"/>
                    <a:pt x="795" y="919"/>
                  </a:cubicBezTo>
                  <a:cubicBezTo>
                    <a:pt x="899" y="999"/>
                    <a:pt x="915" y="1007"/>
                    <a:pt x="1035" y="1063"/>
                  </a:cubicBezTo>
                  <a:cubicBezTo>
                    <a:pt x="1155" y="1119"/>
                    <a:pt x="1363" y="1215"/>
                    <a:pt x="1515" y="1255"/>
                  </a:cubicBezTo>
                  <a:cubicBezTo>
                    <a:pt x="1667" y="1295"/>
                    <a:pt x="1811" y="1295"/>
                    <a:pt x="1947" y="1303"/>
                  </a:cubicBezTo>
                  <a:cubicBezTo>
                    <a:pt x="2083" y="1311"/>
                    <a:pt x="2211" y="1319"/>
                    <a:pt x="2331" y="1303"/>
                  </a:cubicBezTo>
                  <a:cubicBezTo>
                    <a:pt x="2451" y="1287"/>
                    <a:pt x="2595" y="1223"/>
                    <a:pt x="2667" y="1207"/>
                  </a:cubicBezTo>
                  <a:cubicBezTo>
                    <a:pt x="2739" y="1191"/>
                    <a:pt x="2739" y="1215"/>
                    <a:pt x="2763" y="1207"/>
                  </a:cubicBezTo>
                  <a:cubicBezTo>
                    <a:pt x="2787" y="1199"/>
                    <a:pt x="2799" y="1179"/>
                    <a:pt x="2811" y="115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grpSp>
          <p:nvGrpSpPr>
            <p:cNvPr id="771" name="Group 13"/>
            <p:cNvGrpSpPr>
              <a:grpSpLocks/>
            </p:cNvGrpSpPr>
            <p:nvPr/>
          </p:nvGrpSpPr>
          <p:grpSpPr bwMode="auto">
            <a:xfrm>
              <a:off x="1716671" y="3962400"/>
              <a:ext cx="338299" cy="414401"/>
              <a:chOff x="1056" y="144"/>
              <a:chExt cx="1018" cy="1247"/>
            </a:xfrm>
          </p:grpSpPr>
          <p:sp>
            <p:nvSpPr>
              <p:cNvPr id="776" name="Freeform 11"/>
              <p:cNvSpPr>
                <a:spLocks/>
              </p:cNvSpPr>
              <p:nvPr/>
            </p:nvSpPr>
            <p:spPr bwMode="auto">
              <a:xfrm>
                <a:off x="1056" y="144"/>
                <a:ext cx="1018" cy="827"/>
              </a:xfrm>
              <a:custGeom>
                <a:avLst/>
                <a:gdLst>
                  <a:gd name="T0" fmla="*/ 442 w 1018"/>
                  <a:gd name="T1" fmla="*/ 795 h 827"/>
                  <a:gd name="T2" fmla="*/ 335 w 1018"/>
                  <a:gd name="T3" fmla="*/ 812 h 827"/>
                  <a:gd name="T4" fmla="*/ 285 w 1018"/>
                  <a:gd name="T5" fmla="*/ 807 h 827"/>
                  <a:gd name="T6" fmla="*/ 251 w 1018"/>
                  <a:gd name="T7" fmla="*/ 784 h 827"/>
                  <a:gd name="T8" fmla="*/ 179 w 1018"/>
                  <a:gd name="T9" fmla="*/ 723 h 827"/>
                  <a:gd name="T10" fmla="*/ 78 w 1018"/>
                  <a:gd name="T11" fmla="*/ 678 h 827"/>
                  <a:gd name="T12" fmla="*/ 22 w 1018"/>
                  <a:gd name="T13" fmla="*/ 622 h 827"/>
                  <a:gd name="T14" fmla="*/ 0 w 1018"/>
                  <a:gd name="T15" fmla="*/ 577 h 827"/>
                  <a:gd name="T16" fmla="*/ 33 w 1018"/>
                  <a:gd name="T17" fmla="*/ 465 h 827"/>
                  <a:gd name="T18" fmla="*/ 84 w 1018"/>
                  <a:gd name="T19" fmla="*/ 421 h 827"/>
                  <a:gd name="T20" fmla="*/ 117 w 1018"/>
                  <a:gd name="T21" fmla="*/ 404 h 827"/>
                  <a:gd name="T22" fmla="*/ 151 w 1018"/>
                  <a:gd name="T23" fmla="*/ 382 h 827"/>
                  <a:gd name="T24" fmla="*/ 156 w 1018"/>
                  <a:gd name="T25" fmla="*/ 258 h 827"/>
                  <a:gd name="T26" fmla="*/ 179 w 1018"/>
                  <a:gd name="T27" fmla="*/ 225 h 827"/>
                  <a:gd name="T28" fmla="*/ 240 w 1018"/>
                  <a:gd name="T29" fmla="*/ 152 h 827"/>
                  <a:gd name="T30" fmla="*/ 274 w 1018"/>
                  <a:gd name="T31" fmla="*/ 102 h 827"/>
                  <a:gd name="T32" fmla="*/ 291 w 1018"/>
                  <a:gd name="T33" fmla="*/ 96 h 827"/>
                  <a:gd name="T34" fmla="*/ 307 w 1018"/>
                  <a:gd name="T35" fmla="*/ 85 h 827"/>
                  <a:gd name="T36" fmla="*/ 358 w 1018"/>
                  <a:gd name="T37" fmla="*/ 52 h 827"/>
                  <a:gd name="T38" fmla="*/ 609 w 1018"/>
                  <a:gd name="T39" fmla="*/ 40 h 827"/>
                  <a:gd name="T40" fmla="*/ 738 w 1018"/>
                  <a:gd name="T41" fmla="*/ 57 h 827"/>
                  <a:gd name="T42" fmla="*/ 811 w 1018"/>
                  <a:gd name="T43" fmla="*/ 158 h 827"/>
                  <a:gd name="T44" fmla="*/ 822 w 1018"/>
                  <a:gd name="T45" fmla="*/ 180 h 827"/>
                  <a:gd name="T46" fmla="*/ 900 w 1018"/>
                  <a:gd name="T47" fmla="*/ 242 h 827"/>
                  <a:gd name="T48" fmla="*/ 956 w 1018"/>
                  <a:gd name="T49" fmla="*/ 326 h 827"/>
                  <a:gd name="T50" fmla="*/ 978 w 1018"/>
                  <a:gd name="T51" fmla="*/ 376 h 827"/>
                  <a:gd name="T52" fmla="*/ 990 w 1018"/>
                  <a:gd name="T53" fmla="*/ 409 h 827"/>
                  <a:gd name="T54" fmla="*/ 1018 w 1018"/>
                  <a:gd name="T55" fmla="*/ 493 h 827"/>
                  <a:gd name="T56" fmla="*/ 1012 w 1018"/>
                  <a:gd name="T57" fmla="*/ 538 h 827"/>
                  <a:gd name="T58" fmla="*/ 956 w 1018"/>
                  <a:gd name="T59" fmla="*/ 622 h 827"/>
                  <a:gd name="T60" fmla="*/ 984 w 1018"/>
                  <a:gd name="T61" fmla="*/ 728 h 827"/>
                  <a:gd name="T62" fmla="*/ 878 w 1018"/>
                  <a:gd name="T63" fmla="*/ 779 h 827"/>
                  <a:gd name="T64" fmla="*/ 453 w 1018"/>
                  <a:gd name="T65" fmla="*/ 784 h 827"/>
                  <a:gd name="T66" fmla="*/ 442 w 1018"/>
                  <a:gd name="T67" fmla="*/ 795 h 8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827"/>
                  <a:gd name="T104" fmla="*/ 1018 w 1018"/>
                  <a:gd name="T105" fmla="*/ 827 h 8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827">
                    <a:moveTo>
                      <a:pt x="442" y="795"/>
                    </a:moveTo>
                    <a:cubicBezTo>
                      <a:pt x="405" y="799"/>
                      <a:pt x="371" y="807"/>
                      <a:pt x="335" y="812"/>
                    </a:cubicBezTo>
                    <a:cubicBezTo>
                      <a:pt x="318" y="810"/>
                      <a:pt x="301" y="812"/>
                      <a:pt x="285" y="807"/>
                    </a:cubicBezTo>
                    <a:cubicBezTo>
                      <a:pt x="272" y="803"/>
                      <a:pt x="251" y="784"/>
                      <a:pt x="251" y="784"/>
                    </a:cubicBezTo>
                    <a:cubicBezTo>
                      <a:pt x="235" y="759"/>
                      <a:pt x="208" y="732"/>
                      <a:pt x="179" y="723"/>
                    </a:cubicBezTo>
                    <a:cubicBezTo>
                      <a:pt x="155" y="696"/>
                      <a:pt x="109" y="698"/>
                      <a:pt x="78" y="678"/>
                    </a:cubicBezTo>
                    <a:cubicBezTo>
                      <a:pt x="64" y="657"/>
                      <a:pt x="43" y="636"/>
                      <a:pt x="22" y="622"/>
                    </a:cubicBezTo>
                    <a:cubicBezTo>
                      <a:pt x="16" y="603"/>
                      <a:pt x="6" y="596"/>
                      <a:pt x="0" y="577"/>
                    </a:cubicBezTo>
                    <a:cubicBezTo>
                      <a:pt x="4" y="526"/>
                      <a:pt x="1" y="500"/>
                      <a:pt x="33" y="465"/>
                    </a:cubicBezTo>
                    <a:cubicBezTo>
                      <a:pt x="43" y="439"/>
                      <a:pt x="58" y="429"/>
                      <a:pt x="84" y="421"/>
                    </a:cubicBezTo>
                    <a:cubicBezTo>
                      <a:pt x="133" y="384"/>
                      <a:pt x="69" y="430"/>
                      <a:pt x="117" y="404"/>
                    </a:cubicBezTo>
                    <a:cubicBezTo>
                      <a:pt x="129" y="398"/>
                      <a:pt x="151" y="382"/>
                      <a:pt x="151" y="382"/>
                    </a:cubicBezTo>
                    <a:cubicBezTo>
                      <a:pt x="153" y="341"/>
                      <a:pt x="153" y="299"/>
                      <a:pt x="156" y="258"/>
                    </a:cubicBezTo>
                    <a:cubicBezTo>
                      <a:pt x="157" y="240"/>
                      <a:pt x="168" y="239"/>
                      <a:pt x="179" y="225"/>
                    </a:cubicBezTo>
                    <a:cubicBezTo>
                      <a:pt x="203" y="193"/>
                      <a:pt x="204" y="170"/>
                      <a:pt x="240" y="152"/>
                    </a:cubicBezTo>
                    <a:cubicBezTo>
                      <a:pt x="249" y="138"/>
                      <a:pt x="261" y="112"/>
                      <a:pt x="274" y="102"/>
                    </a:cubicBezTo>
                    <a:cubicBezTo>
                      <a:pt x="279" y="98"/>
                      <a:pt x="286" y="99"/>
                      <a:pt x="291" y="96"/>
                    </a:cubicBezTo>
                    <a:cubicBezTo>
                      <a:pt x="297" y="93"/>
                      <a:pt x="302" y="89"/>
                      <a:pt x="307" y="85"/>
                    </a:cubicBezTo>
                    <a:cubicBezTo>
                      <a:pt x="326" y="69"/>
                      <a:pt x="334" y="59"/>
                      <a:pt x="358" y="52"/>
                    </a:cubicBezTo>
                    <a:cubicBezTo>
                      <a:pt x="427" y="0"/>
                      <a:pt x="532" y="38"/>
                      <a:pt x="609" y="40"/>
                    </a:cubicBezTo>
                    <a:cubicBezTo>
                      <a:pt x="653" y="45"/>
                      <a:pt x="694" y="53"/>
                      <a:pt x="738" y="57"/>
                    </a:cubicBezTo>
                    <a:cubicBezTo>
                      <a:pt x="764" y="111"/>
                      <a:pt x="779" y="113"/>
                      <a:pt x="811" y="158"/>
                    </a:cubicBezTo>
                    <a:cubicBezTo>
                      <a:pt x="816" y="165"/>
                      <a:pt x="817" y="174"/>
                      <a:pt x="822" y="180"/>
                    </a:cubicBezTo>
                    <a:cubicBezTo>
                      <a:pt x="842" y="203"/>
                      <a:pt x="878" y="220"/>
                      <a:pt x="900" y="242"/>
                    </a:cubicBezTo>
                    <a:cubicBezTo>
                      <a:pt x="912" y="273"/>
                      <a:pt x="933" y="301"/>
                      <a:pt x="956" y="326"/>
                    </a:cubicBezTo>
                    <a:cubicBezTo>
                      <a:pt x="963" y="344"/>
                      <a:pt x="972" y="358"/>
                      <a:pt x="978" y="376"/>
                    </a:cubicBezTo>
                    <a:cubicBezTo>
                      <a:pt x="982" y="387"/>
                      <a:pt x="990" y="409"/>
                      <a:pt x="990" y="409"/>
                    </a:cubicBezTo>
                    <a:cubicBezTo>
                      <a:pt x="995" y="439"/>
                      <a:pt x="1010" y="463"/>
                      <a:pt x="1018" y="493"/>
                    </a:cubicBezTo>
                    <a:cubicBezTo>
                      <a:pt x="1016" y="508"/>
                      <a:pt x="1016" y="523"/>
                      <a:pt x="1012" y="538"/>
                    </a:cubicBezTo>
                    <a:cubicBezTo>
                      <a:pt x="1006" y="561"/>
                      <a:pt x="968" y="589"/>
                      <a:pt x="956" y="622"/>
                    </a:cubicBezTo>
                    <a:cubicBezTo>
                      <a:pt x="961" y="662"/>
                      <a:pt x="971" y="691"/>
                      <a:pt x="984" y="728"/>
                    </a:cubicBezTo>
                    <a:cubicBezTo>
                      <a:pt x="973" y="768"/>
                      <a:pt x="915" y="765"/>
                      <a:pt x="878" y="779"/>
                    </a:cubicBezTo>
                    <a:cubicBezTo>
                      <a:pt x="745" y="827"/>
                      <a:pt x="595" y="782"/>
                      <a:pt x="453" y="784"/>
                    </a:cubicBezTo>
                    <a:cubicBezTo>
                      <a:pt x="434" y="796"/>
                      <a:pt x="429" y="795"/>
                      <a:pt x="442" y="795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  <p:sp>
            <p:nvSpPr>
              <p:cNvPr id="777" name="Freeform 776"/>
              <p:cNvSpPr>
                <a:spLocks/>
              </p:cNvSpPr>
              <p:nvPr/>
            </p:nvSpPr>
            <p:spPr bwMode="auto">
              <a:xfrm>
                <a:off x="1299" y="697"/>
                <a:ext cx="470" cy="694"/>
              </a:xfrm>
              <a:custGeom>
                <a:avLst/>
                <a:gdLst>
                  <a:gd name="T0" fmla="*/ 168 w 470"/>
                  <a:gd name="T1" fmla="*/ 185 h 694"/>
                  <a:gd name="T2" fmla="*/ 145 w 470"/>
                  <a:gd name="T3" fmla="*/ 352 h 694"/>
                  <a:gd name="T4" fmla="*/ 128 w 470"/>
                  <a:gd name="T5" fmla="*/ 470 h 694"/>
                  <a:gd name="T6" fmla="*/ 100 w 470"/>
                  <a:gd name="T7" fmla="*/ 520 h 694"/>
                  <a:gd name="T8" fmla="*/ 67 w 470"/>
                  <a:gd name="T9" fmla="*/ 587 h 694"/>
                  <a:gd name="T10" fmla="*/ 45 w 470"/>
                  <a:gd name="T11" fmla="*/ 615 h 694"/>
                  <a:gd name="T12" fmla="*/ 117 w 470"/>
                  <a:gd name="T13" fmla="*/ 610 h 694"/>
                  <a:gd name="T14" fmla="*/ 145 w 470"/>
                  <a:gd name="T15" fmla="*/ 666 h 694"/>
                  <a:gd name="T16" fmla="*/ 168 w 470"/>
                  <a:gd name="T17" fmla="*/ 694 h 694"/>
                  <a:gd name="T18" fmla="*/ 196 w 470"/>
                  <a:gd name="T19" fmla="*/ 671 h 694"/>
                  <a:gd name="T20" fmla="*/ 201 w 470"/>
                  <a:gd name="T21" fmla="*/ 643 h 694"/>
                  <a:gd name="T22" fmla="*/ 212 w 470"/>
                  <a:gd name="T23" fmla="*/ 626 h 694"/>
                  <a:gd name="T24" fmla="*/ 279 w 470"/>
                  <a:gd name="T25" fmla="*/ 604 h 694"/>
                  <a:gd name="T26" fmla="*/ 313 w 470"/>
                  <a:gd name="T27" fmla="*/ 615 h 694"/>
                  <a:gd name="T28" fmla="*/ 319 w 470"/>
                  <a:gd name="T29" fmla="*/ 632 h 694"/>
                  <a:gd name="T30" fmla="*/ 352 w 470"/>
                  <a:gd name="T31" fmla="*/ 649 h 694"/>
                  <a:gd name="T32" fmla="*/ 402 w 470"/>
                  <a:gd name="T33" fmla="*/ 666 h 694"/>
                  <a:gd name="T34" fmla="*/ 335 w 470"/>
                  <a:gd name="T35" fmla="*/ 587 h 694"/>
                  <a:gd name="T36" fmla="*/ 296 w 470"/>
                  <a:gd name="T37" fmla="*/ 548 h 694"/>
                  <a:gd name="T38" fmla="*/ 279 w 470"/>
                  <a:gd name="T39" fmla="*/ 498 h 694"/>
                  <a:gd name="T40" fmla="*/ 257 w 470"/>
                  <a:gd name="T41" fmla="*/ 464 h 694"/>
                  <a:gd name="T42" fmla="*/ 229 w 470"/>
                  <a:gd name="T43" fmla="*/ 291 h 694"/>
                  <a:gd name="T44" fmla="*/ 168 w 470"/>
                  <a:gd name="T45" fmla="*/ 185 h 694"/>
                  <a:gd name="T46" fmla="*/ 117 w 470"/>
                  <a:gd name="T47" fmla="*/ 129 h 694"/>
                  <a:gd name="T48" fmla="*/ 45 w 470"/>
                  <a:gd name="T49" fmla="*/ 62 h 694"/>
                  <a:gd name="T50" fmla="*/ 0 w 470"/>
                  <a:gd name="T51" fmla="*/ 39 h 694"/>
                  <a:gd name="T52" fmla="*/ 61 w 470"/>
                  <a:gd name="T53" fmla="*/ 39 h 694"/>
                  <a:gd name="T54" fmla="*/ 95 w 470"/>
                  <a:gd name="T55" fmla="*/ 84 h 694"/>
                  <a:gd name="T56" fmla="*/ 145 w 470"/>
                  <a:gd name="T57" fmla="*/ 95 h 694"/>
                  <a:gd name="T58" fmla="*/ 179 w 470"/>
                  <a:gd name="T59" fmla="*/ 134 h 694"/>
                  <a:gd name="T60" fmla="*/ 224 w 470"/>
                  <a:gd name="T61" fmla="*/ 151 h 694"/>
                  <a:gd name="T62" fmla="*/ 277 w 470"/>
                  <a:gd name="T63" fmla="*/ 81 h 694"/>
                  <a:gd name="T64" fmla="*/ 333 w 470"/>
                  <a:gd name="T65" fmla="*/ 71 h 694"/>
                  <a:gd name="T66" fmla="*/ 375 w 470"/>
                  <a:gd name="T67" fmla="*/ 39 h 694"/>
                  <a:gd name="T68" fmla="*/ 419 w 470"/>
                  <a:gd name="T69" fmla="*/ 11 h 694"/>
                  <a:gd name="T70" fmla="*/ 453 w 470"/>
                  <a:gd name="T71" fmla="*/ 0 h 694"/>
                  <a:gd name="T72" fmla="*/ 436 w 470"/>
                  <a:gd name="T73" fmla="*/ 45 h 694"/>
                  <a:gd name="T74" fmla="*/ 319 w 470"/>
                  <a:gd name="T75" fmla="*/ 112 h 694"/>
                  <a:gd name="T76" fmla="*/ 274 w 470"/>
                  <a:gd name="T77" fmla="*/ 140 h 694"/>
                  <a:gd name="T78" fmla="*/ 235 w 470"/>
                  <a:gd name="T79" fmla="*/ 179 h 694"/>
                  <a:gd name="T80" fmla="*/ 224 w 470"/>
                  <a:gd name="T81" fmla="*/ 201 h 694"/>
                  <a:gd name="T82" fmla="*/ 168 w 470"/>
                  <a:gd name="T83" fmla="*/ 185 h 6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0"/>
                  <a:gd name="T127" fmla="*/ 0 h 694"/>
                  <a:gd name="T128" fmla="*/ 470 w 470"/>
                  <a:gd name="T129" fmla="*/ 694 h 6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0" h="694">
                    <a:moveTo>
                      <a:pt x="168" y="185"/>
                    </a:moveTo>
                    <a:cubicBezTo>
                      <a:pt x="164" y="263"/>
                      <a:pt x="168" y="292"/>
                      <a:pt x="145" y="352"/>
                    </a:cubicBezTo>
                    <a:cubicBezTo>
                      <a:pt x="139" y="448"/>
                      <a:pt x="149" y="410"/>
                      <a:pt x="128" y="470"/>
                    </a:cubicBezTo>
                    <a:cubicBezTo>
                      <a:pt x="122" y="488"/>
                      <a:pt x="100" y="520"/>
                      <a:pt x="100" y="520"/>
                    </a:cubicBezTo>
                    <a:cubicBezTo>
                      <a:pt x="93" y="542"/>
                      <a:pt x="81" y="569"/>
                      <a:pt x="67" y="587"/>
                    </a:cubicBezTo>
                    <a:cubicBezTo>
                      <a:pt x="67" y="587"/>
                      <a:pt x="41" y="614"/>
                      <a:pt x="45" y="615"/>
                    </a:cubicBezTo>
                    <a:cubicBezTo>
                      <a:pt x="69" y="619"/>
                      <a:pt x="93" y="612"/>
                      <a:pt x="117" y="610"/>
                    </a:cubicBezTo>
                    <a:cubicBezTo>
                      <a:pt x="149" y="619"/>
                      <a:pt x="135" y="636"/>
                      <a:pt x="145" y="666"/>
                    </a:cubicBezTo>
                    <a:cubicBezTo>
                      <a:pt x="148" y="675"/>
                      <a:pt x="161" y="687"/>
                      <a:pt x="168" y="694"/>
                    </a:cubicBezTo>
                    <a:cubicBezTo>
                      <a:pt x="176" y="685"/>
                      <a:pt x="190" y="682"/>
                      <a:pt x="196" y="671"/>
                    </a:cubicBezTo>
                    <a:cubicBezTo>
                      <a:pt x="201" y="663"/>
                      <a:pt x="198" y="652"/>
                      <a:pt x="201" y="643"/>
                    </a:cubicBezTo>
                    <a:cubicBezTo>
                      <a:pt x="203" y="637"/>
                      <a:pt x="208" y="632"/>
                      <a:pt x="212" y="626"/>
                    </a:cubicBezTo>
                    <a:cubicBezTo>
                      <a:pt x="154" y="586"/>
                      <a:pt x="273" y="604"/>
                      <a:pt x="279" y="604"/>
                    </a:cubicBezTo>
                    <a:cubicBezTo>
                      <a:pt x="290" y="608"/>
                      <a:pt x="304" y="607"/>
                      <a:pt x="313" y="615"/>
                    </a:cubicBezTo>
                    <a:cubicBezTo>
                      <a:pt x="317" y="619"/>
                      <a:pt x="315" y="627"/>
                      <a:pt x="319" y="632"/>
                    </a:cubicBezTo>
                    <a:cubicBezTo>
                      <a:pt x="326" y="641"/>
                      <a:pt x="342" y="646"/>
                      <a:pt x="352" y="649"/>
                    </a:cubicBezTo>
                    <a:cubicBezTo>
                      <a:pt x="369" y="654"/>
                      <a:pt x="402" y="666"/>
                      <a:pt x="402" y="666"/>
                    </a:cubicBezTo>
                    <a:cubicBezTo>
                      <a:pt x="388" y="620"/>
                      <a:pt x="384" y="604"/>
                      <a:pt x="335" y="587"/>
                    </a:cubicBezTo>
                    <a:cubicBezTo>
                      <a:pt x="323" y="569"/>
                      <a:pt x="314" y="560"/>
                      <a:pt x="296" y="548"/>
                    </a:cubicBezTo>
                    <a:cubicBezTo>
                      <a:pt x="263" y="497"/>
                      <a:pt x="313" y="578"/>
                      <a:pt x="279" y="498"/>
                    </a:cubicBezTo>
                    <a:cubicBezTo>
                      <a:pt x="274" y="486"/>
                      <a:pt x="257" y="464"/>
                      <a:pt x="257" y="464"/>
                    </a:cubicBezTo>
                    <a:cubicBezTo>
                      <a:pt x="248" y="404"/>
                      <a:pt x="249" y="348"/>
                      <a:pt x="229" y="291"/>
                    </a:cubicBezTo>
                    <a:cubicBezTo>
                      <a:pt x="224" y="207"/>
                      <a:pt x="238" y="198"/>
                      <a:pt x="168" y="185"/>
                    </a:cubicBezTo>
                    <a:cubicBezTo>
                      <a:pt x="158" y="158"/>
                      <a:pt x="146" y="137"/>
                      <a:pt x="117" y="129"/>
                    </a:cubicBezTo>
                    <a:cubicBezTo>
                      <a:pt x="99" y="102"/>
                      <a:pt x="77" y="72"/>
                      <a:pt x="45" y="62"/>
                    </a:cubicBezTo>
                    <a:cubicBezTo>
                      <a:pt x="31" y="48"/>
                      <a:pt x="19" y="46"/>
                      <a:pt x="0" y="39"/>
                    </a:cubicBezTo>
                    <a:cubicBezTo>
                      <a:pt x="23" y="24"/>
                      <a:pt x="36" y="31"/>
                      <a:pt x="61" y="39"/>
                    </a:cubicBezTo>
                    <a:cubicBezTo>
                      <a:pt x="84" y="54"/>
                      <a:pt x="82" y="77"/>
                      <a:pt x="95" y="84"/>
                    </a:cubicBezTo>
                    <a:cubicBezTo>
                      <a:pt x="110" y="92"/>
                      <a:pt x="129" y="90"/>
                      <a:pt x="145" y="95"/>
                    </a:cubicBezTo>
                    <a:cubicBezTo>
                      <a:pt x="158" y="115"/>
                      <a:pt x="156" y="127"/>
                      <a:pt x="179" y="134"/>
                    </a:cubicBezTo>
                    <a:cubicBezTo>
                      <a:pt x="187" y="162"/>
                      <a:pt x="198" y="158"/>
                      <a:pt x="224" y="151"/>
                    </a:cubicBezTo>
                    <a:cubicBezTo>
                      <a:pt x="230" y="130"/>
                      <a:pt x="270" y="99"/>
                      <a:pt x="277" y="81"/>
                    </a:cubicBezTo>
                    <a:cubicBezTo>
                      <a:pt x="292" y="64"/>
                      <a:pt x="317" y="78"/>
                      <a:pt x="333" y="71"/>
                    </a:cubicBezTo>
                    <a:cubicBezTo>
                      <a:pt x="349" y="64"/>
                      <a:pt x="361" y="49"/>
                      <a:pt x="375" y="39"/>
                    </a:cubicBezTo>
                    <a:cubicBezTo>
                      <a:pt x="395" y="33"/>
                      <a:pt x="403" y="21"/>
                      <a:pt x="419" y="11"/>
                    </a:cubicBezTo>
                    <a:cubicBezTo>
                      <a:pt x="429" y="5"/>
                      <a:pt x="442" y="4"/>
                      <a:pt x="453" y="0"/>
                    </a:cubicBezTo>
                    <a:cubicBezTo>
                      <a:pt x="470" y="26"/>
                      <a:pt x="466" y="37"/>
                      <a:pt x="436" y="45"/>
                    </a:cubicBezTo>
                    <a:cubicBezTo>
                      <a:pt x="399" y="69"/>
                      <a:pt x="361" y="96"/>
                      <a:pt x="319" y="112"/>
                    </a:cubicBezTo>
                    <a:cubicBezTo>
                      <a:pt x="304" y="125"/>
                      <a:pt x="293" y="133"/>
                      <a:pt x="274" y="140"/>
                    </a:cubicBezTo>
                    <a:cubicBezTo>
                      <a:pt x="262" y="158"/>
                      <a:pt x="253" y="167"/>
                      <a:pt x="235" y="179"/>
                    </a:cubicBezTo>
                    <a:cubicBezTo>
                      <a:pt x="223" y="197"/>
                      <a:pt x="224" y="189"/>
                      <a:pt x="224" y="201"/>
                    </a:cubicBezTo>
                    <a:lnTo>
                      <a:pt x="168" y="185"/>
                    </a:lnTo>
                    <a:close/>
                  </a:path>
                </a:pathLst>
              </a:cu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</p:grpSp>
        <p:grpSp>
          <p:nvGrpSpPr>
            <p:cNvPr id="772" name="Group 16"/>
            <p:cNvGrpSpPr>
              <a:grpSpLocks/>
            </p:cNvGrpSpPr>
            <p:nvPr/>
          </p:nvGrpSpPr>
          <p:grpSpPr bwMode="auto">
            <a:xfrm>
              <a:off x="2386623" y="4074059"/>
              <a:ext cx="303074" cy="523732"/>
              <a:chOff x="3072" y="145"/>
              <a:chExt cx="1029" cy="1720"/>
            </a:xfrm>
          </p:grpSpPr>
          <p:sp>
            <p:nvSpPr>
              <p:cNvPr id="774" name="Freeform 15"/>
              <p:cNvSpPr>
                <a:spLocks/>
              </p:cNvSpPr>
              <p:nvPr/>
            </p:nvSpPr>
            <p:spPr bwMode="auto">
              <a:xfrm>
                <a:off x="3072" y="145"/>
                <a:ext cx="1029" cy="1288"/>
              </a:xfrm>
              <a:custGeom>
                <a:avLst/>
                <a:gdLst>
                  <a:gd name="T0" fmla="*/ 507 w 1029"/>
                  <a:gd name="T1" fmla="*/ 0 h 1288"/>
                  <a:gd name="T2" fmla="*/ 502 w 1029"/>
                  <a:gd name="T3" fmla="*/ 135 h 1288"/>
                  <a:gd name="T4" fmla="*/ 440 w 1029"/>
                  <a:gd name="T5" fmla="*/ 202 h 1288"/>
                  <a:gd name="T6" fmla="*/ 401 w 1029"/>
                  <a:gd name="T7" fmla="*/ 258 h 1288"/>
                  <a:gd name="T8" fmla="*/ 362 w 1029"/>
                  <a:gd name="T9" fmla="*/ 314 h 1288"/>
                  <a:gd name="T10" fmla="*/ 278 w 1029"/>
                  <a:gd name="T11" fmla="*/ 392 h 1288"/>
                  <a:gd name="T12" fmla="*/ 233 w 1029"/>
                  <a:gd name="T13" fmla="*/ 448 h 1288"/>
                  <a:gd name="T14" fmla="*/ 323 w 1029"/>
                  <a:gd name="T15" fmla="*/ 504 h 1288"/>
                  <a:gd name="T16" fmla="*/ 345 w 1029"/>
                  <a:gd name="T17" fmla="*/ 548 h 1288"/>
                  <a:gd name="T18" fmla="*/ 278 w 1029"/>
                  <a:gd name="T19" fmla="*/ 627 h 1288"/>
                  <a:gd name="T20" fmla="*/ 284 w 1029"/>
                  <a:gd name="T21" fmla="*/ 660 h 1288"/>
                  <a:gd name="T22" fmla="*/ 222 w 1029"/>
                  <a:gd name="T23" fmla="*/ 683 h 1288"/>
                  <a:gd name="T24" fmla="*/ 105 w 1029"/>
                  <a:gd name="T25" fmla="*/ 722 h 1288"/>
                  <a:gd name="T26" fmla="*/ 49 w 1029"/>
                  <a:gd name="T27" fmla="*/ 772 h 1288"/>
                  <a:gd name="T28" fmla="*/ 10 w 1029"/>
                  <a:gd name="T29" fmla="*/ 811 h 1288"/>
                  <a:gd name="T30" fmla="*/ 138 w 1029"/>
                  <a:gd name="T31" fmla="*/ 873 h 1288"/>
                  <a:gd name="T32" fmla="*/ 301 w 1029"/>
                  <a:gd name="T33" fmla="*/ 934 h 1288"/>
                  <a:gd name="T34" fmla="*/ 368 w 1029"/>
                  <a:gd name="T35" fmla="*/ 985 h 1288"/>
                  <a:gd name="T36" fmla="*/ 301 w 1029"/>
                  <a:gd name="T37" fmla="*/ 1001 h 1288"/>
                  <a:gd name="T38" fmla="*/ 211 w 1029"/>
                  <a:gd name="T39" fmla="*/ 1046 h 1288"/>
                  <a:gd name="T40" fmla="*/ 183 w 1029"/>
                  <a:gd name="T41" fmla="*/ 1069 h 1288"/>
                  <a:gd name="T42" fmla="*/ 127 w 1029"/>
                  <a:gd name="T43" fmla="*/ 1130 h 1288"/>
                  <a:gd name="T44" fmla="*/ 15 w 1029"/>
                  <a:gd name="T45" fmla="*/ 1208 h 1288"/>
                  <a:gd name="T46" fmla="*/ 150 w 1029"/>
                  <a:gd name="T47" fmla="*/ 1247 h 1288"/>
                  <a:gd name="T48" fmla="*/ 200 w 1029"/>
                  <a:gd name="T49" fmla="*/ 1270 h 1288"/>
                  <a:gd name="T50" fmla="*/ 821 w 1029"/>
                  <a:gd name="T51" fmla="*/ 1247 h 1288"/>
                  <a:gd name="T52" fmla="*/ 938 w 1029"/>
                  <a:gd name="T53" fmla="*/ 1203 h 1288"/>
                  <a:gd name="T54" fmla="*/ 988 w 1029"/>
                  <a:gd name="T55" fmla="*/ 1175 h 1288"/>
                  <a:gd name="T56" fmla="*/ 916 w 1029"/>
                  <a:gd name="T57" fmla="*/ 1108 h 1288"/>
                  <a:gd name="T58" fmla="*/ 955 w 1029"/>
                  <a:gd name="T59" fmla="*/ 1041 h 1288"/>
                  <a:gd name="T60" fmla="*/ 938 w 1029"/>
                  <a:gd name="T61" fmla="*/ 1001 h 1288"/>
                  <a:gd name="T62" fmla="*/ 899 w 1029"/>
                  <a:gd name="T63" fmla="*/ 968 h 1288"/>
                  <a:gd name="T64" fmla="*/ 882 w 1029"/>
                  <a:gd name="T65" fmla="*/ 957 h 1288"/>
                  <a:gd name="T66" fmla="*/ 871 w 1029"/>
                  <a:gd name="T67" fmla="*/ 945 h 1288"/>
                  <a:gd name="T68" fmla="*/ 837 w 1029"/>
                  <a:gd name="T69" fmla="*/ 923 h 1288"/>
                  <a:gd name="T70" fmla="*/ 787 w 1029"/>
                  <a:gd name="T71" fmla="*/ 890 h 1288"/>
                  <a:gd name="T72" fmla="*/ 692 w 1029"/>
                  <a:gd name="T73" fmla="*/ 839 h 1288"/>
                  <a:gd name="T74" fmla="*/ 871 w 1029"/>
                  <a:gd name="T75" fmla="*/ 811 h 1288"/>
                  <a:gd name="T76" fmla="*/ 893 w 1029"/>
                  <a:gd name="T77" fmla="*/ 800 h 1288"/>
                  <a:gd name="T78" fmla="*/ 916 w 1029"/>
                  <a:gd name="T79" fmla="*/ 794 h 1288"/>
                  <a:gd name="T80" fmla="*/ 988 w 1029"/>
                  <a:gd name="T81" fmla="*/ 739 h 1288"/>
                  <a:gd name="T82" fmla="*/ 793 w 1029"/>
                  <a:gd name="T83" fmla="*/ 660 h 1288"/>
                  <a:gd name="T84" fmla="*/ 692 w 1029"/>
                  <a:gd name="T85" fmla="*/ 632 h 1288"/>
                  <a:gd name="T86" fmla="*/ 658 w 1029"/>
                  <a:gd name="T87" fmla="*/ 610 h 1288"/>
                  <a:gd name="T88" fmla="*/ 586 w 1029"/>
                  <a:gd name="T89" fmla="*/ 520 h 1288"/>
                  <a:gd name="T90" fmla="*/ 580 w 1029"/>
                  <a:gd name="T91" fmla="*/ 504 h 1288"/>
                  <a:gd name="T92" fmla="*/ 647 w 1029"/>
                  <a:gd name="T93" fmla="*/ 442 h 1288"/>
                  <a:gd name="T94" fmla="*/ 658 w 1029"/>
                  <a:gd name="T95" fmla="*/ 314 h 1288"/>
                  <a:gd name="T96" fmla="*/ 619 w 1029"/>
                  <a:gd name="T97" fmla="*/ 280 h 1288"/>
                  <a:gd name="T98" fmla="*/ 591 w 1029"/>
                  <a:gd name="T99" fmla="*/ 252 h 1288"/>
                  <a:gd name="T100" fmla="*/ 575 w 1029"/>
                  <a:gd name="T101" fmla="*/ 129 h 1288"/>
                  <a:gd name="T102" fmla="*/ 491 w 1029"/>
                  <a:gd name="T103" fmla="*/ 28 h 1288"/>
                  <a:gd name="T104" fmla="*/ 496 w 1029"/>
                  <a:gd name="T105" fmla="*/ 12 h 1288"/>
                  <a:gd name="T106" fmla="*/ 507 w 1029"/>
                  <a:gd name="T107" fmla="*/ 0 h 128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29"/>
                  <a:gd name="T163" fmla="*/ 0 h 1288"/>
                  <a:gd name="T164" fmla="*/ 1029 w 1029"/>
                  <a:gd name="T165" fmla="*/ 1288 h 128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29" h="1288">
                    <a:moveTo>
                      <a:pt x="507" y="0"/>
                    </a:moveTo>
                    <a:cubicBezTo>
                      <a:pt x="505" y="45"/>
                      <a:pt x="508" y="90"/>
                      <a:pt x="502" y="135"/>
                    </a:cubicBezTo>
                    <a:cubicBezTo>
                      <a:pt x="502" y="136"/>
                      <a:pt x="446" y="196"/>
                      <a:pt x="440" y="202"/>
                    </a:cubicBezTo>
                    <a:cubicBezTo>
                      <a:pt x="433" y="226"/>
                      <a:pt x="414" y="237"/>
                      <a:pt x="401" y="258"/>
                    </a:cubicBezTo>
                    <a:cubicBezTo>
                      <a:pt x="394" y="281"/>
                      <a:pt x="377" y="296"/>
                      <a:pt x="362" y="314"/>
                    </a:cubicBezTo>
                    <a:cubicBezTo>
                      <a:pt x="338" y="345"/>
                      <a:pt x="316" y="379"/>
                      <a:pt x="278" y="392"/>
                    </a:cubicBezTo>
                    <a:cubicBezTo>
                      <a:pt x="271" y="416"/>
                      <a:pt x="254" y="435"/>
                      <a:pt x="233" y="448"/>
                    </a:cubicBezTo>
                    <a:cubicBezTo>
                      <a:pt x="187" y="517"/>
                      <a:pt x="223" y="498"/>
                      <a:pt x="323" y="504"/>
                    </a:cubicBezTo>
                    <a:cubicBezTo>
                      <a:pt x="329" y="521"/>
                      <a:pt x="340" y="530"/>
                      <a:pt x="345" y="548"/>
                    </a:cubicBezTo>
                    <a:cubicBezTo>
                      <a:pt x="337" y="574"/>
                      <a:pt x="302" y="611"/>
                      <a:pt x="278" y="627"/>
                    </a:cubicBezTo>
                    <a:cubicBezTo>
                      <a:pt x="285" y="637"/>
                      <a:pt x="297" y="647"/>
                      <a:pt x="284" y="660"/>
                    </a:cubicBezTo>
                    <a:cubicBezTo>
                      <a:pt x="272" y="672"/>
                      <a:pt x="237" y="679"/>
                      <a:pt x="222" y="683"/>
                    </a:cubicBezTo>
                    <a:cubicBezTo>
                      <a:pt x="181" y="693"/>
                      <a:pt x="146" y="715"/>
                      <a:pt x="105" y="722"/>
                    </a:cubicBezTo>
                    <a:cubicBezTo>
                      <a:pt x="80" y="738"/>
                      <a:pt x="78" y="764"/>
                      <a:pt x="49" y="772"/>
                    </a:cubicBezTo>
                    <a:cubicBezTo>
                      <a:pt x="10" y="797"/>
                      <a:pt x="19" y="781"/>
                      <a:pt x="10" y="811"/>
                    </a:cubicBezTo>
                    <a:cubicBezTo>
                      <a:pt x="37" y="831"/>
                      <a:pt x="89" y="852"/>
                      <a:pt x="138" y="873"/>
                    </a:cubicBezTo>
                    <a:cubicBezTo>
                      <a:pt x="188" y="891"/>
                      <a:pt x="318" y="909"/>
                      <a:pt x="301" y="934"/>
                    </a:cubicBezTo>
                    <a:cubicBezTo>
                      <a:pt x="294" y="945"/>
                      <a:pt x="381" y="981"/>
                      <a:pt x="368" y="985"/>
                    </a:cubicBezTo>
                    <a:cubicBezTo>
                      <a:pt x="346" y="992"/>
                      <a:pt x="323" y="994"/>
                      <a:pt x="301" y="1001"/>
                    </a:cubicBezTo>
                    <a:cubicBezTo>
                      <a:pt x="273" y="1020"/>
                      <a:pt x="240" y="1027"/>
                      <a:pt x="211" y="1046"/>
                    </a:cubicBezTo>
                    <a:cubicBezTo>
                      <a:pt x="182" y="1091"/>
                      <a:pt x="220" y="1040"/>
                      <a:pt x="183" y="1069"/>
                    </a:cubicBezTo>
                    <a:cubicBezTo>
                      <a:pt x="161" y="1086"/>
                      <a:pt x="151" y="1114"/>
                      <a:pt x="127" y="1130"/>
                    </a:cubicBezTo>
                    <a:cubicBezTo>
                      <a:pt x="112" y="1153"/>
                      <a:pt x="0" y="1186"/>
                      <a:pt x="15" y="1208"/>
                    </a:cubicBezTo>
                    <a:cubicBezTo>
                      <a:pt x="21" y="1229"/>
                      <a:pt x="140" y="1227"/>
                      <a:pt x="150" y="1247"/>
                    </a:cubicBezTo>
                    <a:cubicBezTo>
                      <a:pt x="158" y="1263"/>
                      <a:pt x="200" y="1270"/>
                      <a:pt x="200" y="1270"/>
                    </a:cubicBezTo>
                    <a:cubicBezTo>
                      <a:pt x="396" y="1266"/>
                      <a:pt x="629" y="1288"/>
                      <a:pt x="821" y="1247"/>
                    </a:cubicBezTo>
                    <a:cubicBezTo>
                      <a:pt x="856" y="1222"/>
                      <a:pt x="898" y="1217"/>
                      <a:pt x="938" y="1203"/>
                    </a:cubicBezTo>
                    <a:cubicBezTo>
                      <a:pt x="956" y="1197"/>
                      <a:pt x="988" y="1175"/>
                      <a:pt x="988" y="1175"/>
                    </a:cubicBezTo>
                    <a:cubicBezTo>
                      <a:pt x="980" y="1139"/>
                      <a:pt x="951" y="1119"/>
                      <a:pt x="916" y="1108"/>
                    </a:cubicBezTo>
                    <a:cubicBezTo>
                      <a:pt x="925" y="1079"/>
                      <a:pt x="938" y="1066"/>
                      <a:pt x="955" y="1041"/>
                    </a:cubicBezTo>
                    <a:cubicBezTo>
                      <a:pt x="962" y="1017"/>
                      <a:pt x="962" y="1009"/>
                      <a:pt x="938" y="1001"/>
                    </a:cubicBezTo>
                    <a:cubicBezTo>
                      <a:pt x="925" y="982"/>
                      <a:pt x="921" y="974"/>
                      <a:pt x="899" y="968"/>
                    </a:cubicBezTo>
                    <a:cubicBezTo>
                      <a:pt x="893" y="964"/>
                      <a:pt x="887" y="961"/>
                      <a:pt x="882" y="957"/>
                    </a:cubicBezTo>
                    <a:cubicBezTo>
                      <a:pt x="878" y="954"/>
                      <a:pt x="875" y="948"/>
                      <a:pt x="871" y="945"/>
                    </a:cubicBezTo>
                    <a:cubicBezTo>
                      <a:pt x="860" y="937"/>
                      <a:pt x="837" y="923"/>
                      <a:pt x="837" y="923"/>
                    </a:cubicBezTo>
                    <a:cubicBezTo>
                      <a:pt x="822" y="900"/>
                      <a:pt x="813" y="896"/>
                      <a:pt x="787" y="890"/>
                    </a:cubicBezTo>
                    <a:cubicBezTo>
                      <a:pt x="748" y="863"/>
                      <a:pt x="737" y="855"/>
                      <a:pt x="692" y="839"/>
                    </a:cubicBezTo>
                    <a:cubicBezTo>
                      <a:pt x="714" y="777"/>
                      <a:pt x="812" y="821"/>
                      <a:pt x="871" y="811"/>
                    </a:cubicBezTo>
                    <a:cubicBezTo>
                      <a:pt x="878" y="807"/>
                      <a:pt x="885" y="803"/>
                      <a:pt x="893" y="800"/>
                    </a:cubicBezTo>
                    <a:cubicBezTo>
                      <a:pt x="900" y="797"/>
                      <a:pt x="909" y="797"/>
                      <a:pt x="916" y="794"/>
                    </a:cubicBezTo>
                    <a:cubicBezTo>
                      <a:pt x="942" y="783"/>
                      <a:pt x="965" y="755"/>
                      <a:pt x="988" y="739"/>
                    </a:cubicBezTo>
                    <a:cubicBezTo>
                      <a:pt x="1029" y="622"/>
                      <a:pt x="849" y="662"/>
                      <a:pt x="793" y="660"/>
                    </a:cubicBezTo>
                    <a:cubicBezTo>
                      <a:pt x="759" y="650"/>
                      <a:pt x="726" y="644"/>
                      <a:pt x="692" y="632"/>
                    </a:cubicBezTo>
                    <a:cubicBezTo>
                      <a:pt x="679" y="628"/>
                      <a:pt x="658" y="610"/>
                      <a:pt x="658" y="610"/>
                    </a:cubicBezTo>
                    <a:cubicBezTo>
                      <a:pt x="636" y="579"/>
                      <a:pt x="612" y="548"/>
                      <a:pt x="586" y="520"/>
                    </a:cubicBezTo>
                    <a:cubicBezTo>
                      <a:pt x="584" y="515"/>
                      <a:pt x="579" y="510"/>
                      <a:pt x="580" y="504"/>
                    </a:cubicBezTo>
                    <a:cubicBezTo>
                      <a:pt x="583" y="481"/>
                      <a:pt x="630" y="454"/>
                      <a:pt x="647" y="442"/>
                    </a:cubicBezTo>
                    <a:cubicBezTo>
                      <a:pt x="676" y="398"/>
                      <a:pt x="669" y="382"/>
                      <a:pt x="658" y="314"/>
                    </a:cubicBezTo>
                    <a:cubicBezTo>
                      <a:pt x="656" y="301"/>
                      <a:pt x="627" y="290"/>
                      <a:pt x="619" y="280"/>
                    </a:cubicBezTo>
                    <a:cubicBezTo>
                      <a:pt x="596" y="252"/>
                      <a:pt x="622" y="272"/>
                      <a:pt x="591" y="252"/>
                    </a:cubicBezTo>
                    <a:cubicBezTo>
                      <a:pt x="560" y="204"/>
                      <a:pt x="586" y="250"/>
                      <a:pt x="575" y="129"/>
                    </a:cubicBezTo>
                    <a:cubicBezTo>
                      <a:pt x="573" y="104"/>
                      <a:pt x="511" y="50"/>
                      <a:pt x="491" y="28"/>
                    </a:cubicBezTo>
                    <a:cubicBezTo>
                      <a:pt x="493" y="23"/>
                      <a:pt x="493" y="17"/>
                      <a:pt x="496" y="12"/>
                    </a:cubicBezTo>
                    <a:cubicBezTo>
                      <a:pt x="499" y="7"/>
                      <a:pt x="507" y="0"/>
                      <a:pt x="507" y="0"/>
                    </a:cubicBez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  <p:sp>
            <p:nvSpPr>
              <p:cNvPr id="775" name="Freeform 14"/>
              <p:cNvSpPr>
                <a:spLocks/>
              </p:cNvSpPr>
              <p:nvPr/>
            </p:nvSpPr>
            <p:spPr bwMode="auto">
              <a:xfrm>
                <a:off x="3381" y="665"/>
                <a:ext cx="418" cy="1200"/>
              </a:xfrm>
              <a:custGeom>
                <a:avLst/>
                <a:gdLst>
                  <a:gd name="T0" fmla="*/ 30 w 418"/>
                  <a:gd name="T1" fmla="*/ 1136 h 1200"/>
                  <a:gd name="T2" fmla="*/ 47 w 418"/>
                  <a:gd name="T3" fmla="*/ 1119 h 1200"/>
                  <a:gd name="T4" fmla="*/ 69 w 418"/>
                  <a:gd name="T5" fmla="*/ 1085 h 1200"/>
                  <a:gd name="T6" fmla="*/ 97 w 418"/>
                  <a:gd name="T7" fmla="*/ 1035 h 1200"/>
                  <a:gd name="T8" fmla="*/ 120 w 418"/>
                  <a:gd name="T9" fmla="*/ 856 h 1200"/>
                  <a:gd name="T10" fmla="*/ 131 w 418"/>
                  <a:gd name="T11" fmla="*/ 817 h 1200"/>
                  <a:gd name="T12" fmla="*/ 142 w 418"/>
                  <a:gd name="T13" fmla="*/ 778 h 1200"/>
                  <a:gd name="T14" fmla="*/ 159 w 418"/>
                  <a:gd name="T15" fmla="*/ 565 h 1200"/>
                  <a:gd name="T16" fmla="*/ 181 w 418"/>
                  <a:gd name="T17" fmla="*/ 314 h 1200"/>
                  <a:gd name="T18" fmla="*/ 187 w 418"/>
                  <a:gd name="T19" fmla="*/ 68 h 1200"/>
                  <a:gd name="T20" fmla="*/ 204 w 418"/>
                  <a:gd name="T21" fmla="*/ 0 h 1200"/>
                  <a:gd name="T22" fmla="*/ 226 w 418"/>
                  <a:gd name="T23" fmla="*/ 521 h 1200"/>
                  <a:gd name="T24" fmla="*/ 248 w 418"/>
                  <a:gd name="T25" fmla="*/ 772 h 1200"/>
                  <a:gd name="T26" fmla="*/ 299 w 418"/>
                  <a:gd name="T27" fmla="*/ 1057 h 1200"/>
                  <a:gd name="T28" fmla="*/ 355 w 418"/>
                  <a:gd name="T29" fmla="*/ 1102 h 1200"/>
                  <a:gd name="T30" fmla="*/ 377 w 418"/>
                  <a:gd name="T31" fmla="*/ 1158 h 1200"/>
                  <a:gd name="T32" fmla="*/ 366 w 418"/>
                  <a:gd name="T33" fmla="*/ 1186 h 1200"/>
                  <a:gd name="T34" fmla="*/ 209 w 418"/>
                  <a:gd name="T35" fmla="*/ 1141 h 1200"/>
                  <a:gd name="T36" fmla="*/ 164 w 418"/>
                  <a:gd name="T37" fmla="*/ 1158 h 1200"/>
                  <a:gd name="T38" fmla="*/ 120 w 418"/>
                  <a:gd name="T39" fmla="*/ 1130 h 1200"/>
                  <a:gd name="T40" fmla="*/ 86 w 418"/>
                  <a:gd name="T41" fmla="*/ 1136 h 1200"/>
                  <a:gd name="T42" fmla="*/ 53 w 418"/>
                  <a:gd name="T43" fmla="*/ 1158 h 1200"/>
                  <a:gd name="T44" fmla="*/ 13 w 418"/>
                  <a:gd name="T45" fmla="*/ 1152 h 1200"/>
                  <a:gd name="T46" fmla="*/ 30 w 418"/>
                  <a:gd name="T47" fmla="*/ 1136 h 12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1200"/>
                  <a:gd name="T74" fmla="*/ 418 w 418"/>
                  <a:gd name="T75" fmla="*/ 1200 h 12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1200">
                    <a:moveTo>
                      <a:pt x="30" y="1136"/>
                    </a:moveTo>
                    <a:cubicBezTo>
                      <a:pt x="36" y="1130"/>
                      <a:pt x="42" y="1125"/>
                      <a:pt x="47" y="1119"/>
                    </a:cubicBezTo>
                    <a:cubicBezTo>
                      <a:pt x="55" y="1108"/>
                      <a:pt x="69" y="1085"/>
                      <a:pt x="69" y="1085"/>
                    </a:cubicBezTo>
                    <a:cubicBezTo>
                      <a:pt x="76" y="1060"/>
                      <a:pt x="76" y="1050"/>
                      <a:pt x="97" y="1035"/>
                    </a:cubicBezTo>
                    <a:cubicBezTo>
                      <a:pt x="135" y="981"/>
                      <a:pt x="115" y="933"/>
                      <a:pt x="120" y="856"/>
                    </a:cubicBezTo>
                    <a:cubicBezTo>
                      <a:pt x="121" y="841"/>
                      <a:pt x="127" y="831"/>
                      <a:pt x="131" y="817"/>
                    </a:cubicBezTo>
                    <a:cubicBezTo>
                      <a:pt x="135" y="804"/>
                      <a:pt x="142" y="778"/>
                      <a:pt x="142" y="778"/>
                    </a:cubicBezTo>
                    <a:cubicBezTo>
                      <a:pt x="146" y="706"/>
                      <a:pt x="147" y="636"/>
                      <a:pt x="159" y="565"/>
                    </a:cubicBezTo>
                    <a:cubicBezTo>
                      <a:pt x="161" y="490"/>
                      <a:pt x="157" y="391"/>
                      <a:pt x="181" y="314"/>
                    </a:cubicBezTo>
                    <a:cubicBezTo>
                      <a:pt x="183" y="232"/>
                      <a:pt x="184" y="150"/>
                      <a:pt x="187" y="68"/>
                    </a:cubicBezTo>
                    <a:cubicBezTo>
                      <a:pt x="189" y="15"/>
                      <a:pt x="184" y="29"/>
                      <a:pt x="204" y="0"/>
                    </a:cubicBezTo>
                    <a:cubicBezTo>
                      <a:pt x="207" y="162"/>
                      <a:pt x="191" y="358"/>
                      <a:pt x="226" y="521"/>
                    </a:cubicBezTo>
                    <a:cubicBezTo>
                      <a:pt x="231" y="606"/>
                      <a:pt x="243" y="687"/>
                      <a:pt x="248" y="772"/>
                    </a:cubicBezTo>
                    <a:cubicBezTo>
                      <a:pt x="252" y="842"/>
                      <a:pt x="258" y="990"/>
                      <a:pt x="299" y="1057"/>
                    </a:cubicBezTo>
                    <a:cubicBezTo>
                      <a:pt x="311" y="1077"/>
                      <a:pt x="338" y="1086"/>
                      <a:pt x="355" y="1102"/>
                    </a:cubicBezTo>
                    <a:cubicBezTo>
                      <a:pt x="360" y="1120"/>
                      <a:pt x="369" y="1142"/>
                      <a:pt x="377" y="1158"/>
                    </a:cubicBezTo>
                    <a:cubicBezTo>
                      <a:pt x="398" y="1200"/>
                      <a:pt x="418" y="1195"/>
                      <a:pt x="366" y="1186"/>
                    </a:cubicBezTo>
                    <a:cubicBezTo>
                      <a:pt x="311" y="1150"/>
                      <a:pt x="277" y="1147"/>
                      <a:pt x="209" y="1141"/>
                    </a:cubicBezTo>
                    <a:cubicBezTo>
                      <a:pt x="178" y="1132"/>
                      <a:pt x="193" y="1148"/>
                      <a:pt x="164" y="1158"/>
                    </a:cubicBezTo>
                    <a:cubicBezTo>
                      <a:pt x="144" y="1150"/>
                      <a:pt x="141" y="1137"/>
                      <a:pt x="120" y="1130"/>
                    </a:cubicBezTo>
                    <a:cubicBezTo>
                      <a:pt x="109" y="1132"/>
                      <a:pt x="97" y="1132"/>
                      <a:pt x="86" y="1136"/>
                    </a:cubicBezTo>
                    <a:cubicBezTo>
                      <a:pt x="74" y="1141"/>
                      <a:pt x="53" y="1158"/>
                      <a:pt x="53" y="1158"/>
                    </a:cubicBezTo>
                    <a:cubicBezTo>
                      <a:pt x="40" y="1156"/>
                      <a:pt x="25" y="1159"/>
                      <a:pt x="13" y="1152"/>
                    </a:cubicBezTo>
                    <a:cubicBezTo>
                      <a:pt x="0" y="1144"/>
                      <a:pt x="70" y="1136"/>
                      <a:pt x="30" y="1136"/>
                    </a:cubicBez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 dirty="0"/>
              </a:p>
            </p:txBody>
          </p:sp>
        </p:grpSp>
        <p:sp>
          <p:nvSpPr>
            <p:cNvPr id="773" name="Freeform 22"/>
            <p:cNvSpPr>
              <a:spLocks/>
            </p:cNvSpPr>
            <p:nvPr/>
          </p:nvSpPr>
          <p:spPr bwMode="ltGray">
            <a:xfrm>
              <a:off x="1939988" y="4887576"/>
              <a:ext cx="797562" cy="116976"/>
            </a:xfrm>
            <a:custGeom>
              <a:avLst/>
              <a:gdLst>
                <a:gd name="T0" fmla="*/ 0 w 2400"/>
                <a:gd name="T1" fmla="*/ 0 h 352"/>
                <a:gd name="T2" fmla="*/ 528 w 2400"/>
                <a:gd name="T3" fmla="*/ 240 h 352"/>
                <a:gd name="T4" fmla="*/ 1680 w 2400"/>
                <a:gd name="T5" fmla="*/ 336 h 352"/>
                <a:gd name="T6" fmla="*/ 2400 w 2400"/>
                <a:gd name="T7" fmla="*/ 144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352"/>
                <a:gd name="T14" fmla="*/ 2400 w 2400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352">
                  <a:moveTo>
                    <a:pt x="0" y="0"/>
                  </a:moveTo>
                  <a:cubicBezTo>
                    <a:pt x="124" y="92"/>
                    <a:pt x="248" y="184"/>
                    <a:pt x="528" y="240"/>
                  </a:cubicBezTo>
                  <a:cubicBezTo>
                    <a:pt x="808" y="296"/>
                    <a:pt x="1368" y="352"/>
                    <a:pt x="1680" y="336"/>
                  </a:cubicBezTo>
                  <a:cubicBezTo>
                    <a:pt x="1992" y="320"/>
                    <a:pt x="2196" y="232"/>
                    <a:pt x="2400" y="144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527" name="Rectangle 526"/>
          <p:cNvSpPr/>
          <p:nvPr/>
        </p:nvSpPr>
        <p:spPr>
          <a:xfrm>
            <a:off x="609600" y="9753600"/>
            <a:ext cx="7086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609600" y="13792200"/>
            <a:ext cx="7086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7696200" y="9753600"/>
            <a:ext cx="7086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7696200" y="13792200"/>
            <a:ext cx="70866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Freeform 860"/>
          <p:cNvSpPr/>
          <p:nvPr/>
        </p:nvSpPr>
        <p:spPr bwMode="auto">
          <a:xfrm>
            <a:off x="1024128" y="11430000"/>
            <a:ext cx="2597345" cy="1868068"/>
          </a:xfrm>
          <a:custGeom>
            <a:avLst/>
            <a:gdLst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391234 w 2597345"/>
              <a:gd name="connsiteY54" fmla="*/ 1158427 h 1868068"/>
              <a:gd name="connsiteX55" fmla="*/ 1130378 w 2597345"/>
              <a:gd name="connsiteY55" fmla="*/ 1037816 h 1868068"/>
              <a:gd name="connsiteX56" fmla="*/ 1099524 w 2597345"/>
              <a:gd name="connsiteY56" fmla="*/ 1026596 h 1868068"/>
              <a:gd name="connsiteX57" fmla="*/ 847082 w 2597345"/>
              <a:gd name="connsiteY57" fmla="*/ 914400 h 1868068"/>
              <a:gd name="connsiteX58" fmla="*/ 552567 w 2597345"/>
              <a:gd name="connsiteY58" fmla="*/ 687202 h 1868068"/>
              <a:gd name="connsiteX59" fmla="*/ 286101 w 2597345"/>
              <a:gd name="connsiteY59" fmla="*/ 443175 h 1868068"/>
              <a:gd name="connsiteX60" fmla="*/ 84147 w 2597345"/>
              <a:gd name="connsiteY60" fmla="*/ 207563 h 1868068"/>
              <a:gd name="connsiteX61" fmla="*/ 5610 w 2597345"/>
              <a:gd name="connsiteY61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130378 w 2597345"/>
              <a:gd name="connsiteY54" fmla="*/ 1037816 h 1868068"/>
              <a:gd name="connsiteX55" fmla="*/ 1099524 w 2597345"/>
              <a:gd name="connsiteY55" fmla="*/ 1026596 h 1868068"/>
              <a:gd name="connsiteX56" fmla="*/ 847082 w 2597345"/>
              <a:gd name="connsiteY56" fmla="*/ 914400 h 1868068"/>
              <a:gd name="connsiteX57" fmla="*/ 552567 w 2597345"/>
              <a:gd name="connsiteY57" fmla="*/ 687202 h 1868068"/>
              <a:gd name="connsiteX58" fmla="*/ 286101 w 2597345"/>
              <a:gd name="connsiteY58" fmla="*/ 443175 h 1868068"/>
              <a:gd name="connsiteX59" fmla="*/ 84147 w 2597345"/>
              <a:gd name="connsiteY59" fmla="*/ 207563 h 1868068"/>
              <a:gd name="connsiteX60" fmla="*/ 5610 w 2597345"/>
              <a:gd name="connsiteY60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97345" h="1868068">
                <a:moveTo>
                  <a:pt x="5610" y="0"/>
                </a:moveTo>
                <a:lnTo>
                  <a:pt x="5610" y="0"/>
                </a:lnTo>
                <a:cubicBezTo>
                  <a:pt x="4675" y="8415"/>
                  <a:pt x="3794" y="16836"/>
                  <a:pt x="2805" y="25244"/>
                </a:cubicBezTo>
                <a:cubicBezTo>
                  <a:pt x="1924" y="32730"/>
                  <a:pt x="0" y="40145"/>
                  <a:pt x="0" y="47683"/>
                </a:cubicBezTo>
                <a:cubicBezTo>
                  <a:pt x="0" y="141326"/>
                  <a:pt x="3976" y="107564"/>
                  <a:pt x="8415" y="196343"/>
                </a:cubicBezTo>
                <a:lnTo>
                  <a:pt x="11220" y="252441"/>
                </a:lnTo>
                <a:cubicBezTo>
                  <a:pt x="10285" y="270206"/>
                  <a:pt x="9491" y="287978"/>
                  <a:pt x="8415" y="305735"/>
                </a:cubicBezTo>
                <a:cubicBezTo>
                  <a:pt x="7621" y="318834"/>
                  <a:pt x="5938" y="331884"/>
                  <a:pt x="5610" y="345003"/>
                </a:cubicBezTo>
                <a:cubicBezTo>
                  <a:pt x="4068" y="406699"/>
                  <a:pt x="3740" y="468419"/>
                  <a:pt x="2805" y="530127"/>
                </a:cubicBezTo>
                <a:cubicBezTo>
                  <a:pt x="3740" y="567526"/>
                  <a:pt x="3535" y="604971"/>
                  <a:pt x="5610" y="642324"/>
                </a:cubicBezTo>
                <a:cubicBezTo>
                  <a:pt x="6343" y="655526"/>
                  <a:pt x="11220" y="681592"/>
                  <a:pt x="11220" y="681592"/>
                </a:cubicBezTo>
                <a:cubicBezTo>
                  <a:pt x="12155" y="698422"/>
                  <a:pt x="12904" y="715263"/>
                  <a:pt x="14025" y="732081"/>
                </a:cubicBezTo>
                <a:cubicBezTo>
                  <a:pt x="14774" y="743315"/>
                  <a:pt x="16237" y="754497"/>
                  <a:pt x="16829" y="765740"/>
                </a:cubicBezTo>
                <a:cubicBezTo>
                  <a:pt x="21690" y="858110"/>
                  <a:pt x="17060" y="828926"/>
                  <a:pt x="25244" y="931229"/>
                </a:cubicBezTo>
                <a:cubicBezTo>
                  <a:pt x="27114" y="954603"/>
                  <a:pt x="29683" y="977932"/>
                  <a:pt x="30854" y="1001352"/>
                </a:cubicBezTo>
                <a:cubicBezTo>
                  <a:pt x="31930" y="1022876"/>
                  <a:pt x="31738" y="1053455"/>
                  <a:pt x="36464" y="1077084"/>
                </a:cubicBezTo>
                <a:cubicBezTo>
                  <a:pt x="37044" y="1079983"/>
                  <a:pt x="38334" y="1082694"/>
                  <a:pt x="39269" y="1085499"/>
                </a:cubicBezTo>
                <a:cubicBezTo>
                  <a:pt x="40204" y="1093914"/>
                  <a:pt x="40877" y="1102362"/>
                  <a:pt x="42074" y="1110743"/>
                </a:cubicBezTo>
                <a:cubicBezTo>
                  <a:pt x="42748" y="1115463"/>
                  <a:pt x="43723" y="1120143"/>
                  <a:pt x="44879" y="1124768"/>
                </a:cubicBezTo>
                <a:cubicBezTo>
                  <a:pt x="45596" y="1127636"/>
                  <a:pt x="47624" y="1130227"/>
                  <a:pt x="47683" y="1133183"/>
                </a:cubicBezTo>
                <a:cubicBezTo>
                  <a:pt x="48561" y="1177118"/>
                  <a:pt x="47683" y="1221070"/>
                  <a:pt x="47683" y="1265013"/>
                </a:cubicBezTo>
                <a:lnTo>
                  <a:pt x="314150" y="1441722"/>
                </a:lnTo>
                <a:lnTo>
                  <a:pt x="345004" y="1466967"/>
                </a:lnTo>
                <a:lnTo>
                  <a:pt x="569396" y="1632456"/>
                </a:lnTo>
                <a:cubicBezTo>
                  <a:pt x="575941" y="1637131"/>
                  <a:pt x="582245" y="1642163"/>
                  <a:pt x="589031" y="1646481"/>
                </a:cubicBezTo>
                <a:cubicBezTo>
                  <a:pt x="592558" y="1648726"/>
                  <a:pt x="600250" y="1652091"/>
                  <a:pt x="600250" y="1652091"/>
                </a:cubicBezTo>
                <a:lnTo>
                  <a:pt x="723666" y="1710994"/>
                </a:lnTo>
                <a:cubicBezTo>
                  <a:pt x="731146" y="1714734"/>
                  <a:pt x="738743" y="1718248"/>
                  <a:pt x="746106" y="1722213"/>
                </a:cubicBezTo>
                <a:cubicBezTo>
                  <a:pt x="750906" y="1724798"/>
                  <a:pt x="760130" y="1730628"/>
                  <a:pt x="760130" y="1730628"/>
                </a:cubicBezTo>
                <a:lnTo>
                  <a:pt x="872326" y="1744652"/>
                </a:lnTo>
                <a:cubicBezTo>
                  <a:pt x="880741" y="1748392"/>
                  <a:pt x="889226" y="1751978"/>
                  <a:pt x="897571" y="1755872"/>
                </a:cubicBezTo>
                <a:cubicBezTo>
                  <a:pt x="903254" y="1758524"/>
                  <a:pt x="914400" y="1764287"/>
                  <a:pt x="914400" y="1764287"/>
                </a:cubicBezTo>
                <a:lnTo>
                  <a:pt x="1102329" y="1828800"/>
                </a:lnTo>
                <a:lnTo>
                  <a:pt x="1161232" y="1868068"/>
                </a:lnTo>
                <a:lnTo>
                  <a:pt x="1410869" y="1856849"/>
                </a:lnTo>
                <a:lnTo>
                  <a:pt x="1598798" y="1825995"/>
                </a:lnTo>
                <a:lnTo>
                  <a:pt x="1761482" y="1803556"/>
                </a:lnTo>
                <a:lnTo>
                  <a:pt x="1960631" y="1795141"/>
                </a:lnTo>
                <a:lnTo>
                  <a:pt x="2112096" y="1797946"/>
                </a:lnTo>
                <a:cubicBezTo>
                  <a:pt x="2140128" y="1794831"/>
                  <a:pt x="2128874" y="1795141"/>
                  <a:pt x="2145755" y="1795141"/>
                </a:cubicBezTo>
                <a:lnTo>
                  <a:pt x="2243926" y="1750262"/>
                </a:lnTo>
                <a:lnTo>
                  <a:pt x="2546856" y="1643676"/>
                </a:lnTo>
                <a:lnTo>
                  <a:pt x="2574906" y="1643676"/>
                </a:lnTo>
                <a:lnTo>
                  <a:pt x="2583320" y="1489406"/>
                </a:lnTo>
                <a:lnTo>
                  <a:pt x="2591735" y="1422088"/>
                </a:lnTo>
                <a:lnTo>
                  <a:pt x="2597345" y="1287452"/>
                </a:lnTo>
                <a:lnTo>
                  <a:pt x="2560881" y="1060255"/>
                </a:lnTo>
                <a:lnTo>
                  <a:pt x="2541247" y="1043425"/>
                </a:lnTo>
                <a:lnTo>
                  <a:pt x="2504783" y="1079889"/>
                </a:lnTo>
                <a:lnTo>
                  <a:pt x="2403806" y="1082694"/>
                </a:lnTo>
                <a:lnTo>
                  <a:pt x="2179414" y="1164037"/>
                </a:lnTo>
                <a:lnTo>
                  <a:pt x="1837215" y="1178061"/>
                </a:lnTo>
                <a:lnTo>
                  <a:pt x="1447333" y="1147207"/>
                </a:lnTo>
                <a:cubicBezTo>
                  <a:pt x="1329527" y="1123833"/>
                  <a:pt x="1188346" y="1057918"/>
                  <a:pt x="1130378" y="1037816"/>
                </a:cubicBezTo>
                <a:lnTo>
                  <a:pt x="1099524" y="1026596"/>
                </a:lnTo>
                <a:lnTo>
                  <a:pt x="847082" y="914400"/>
                </a:lnTo>
                <a:lnTo>
                  <a:pt x="552567" y="687202"/>
                </a:lnTo>
                <a:lnTo>
                  <a:pt x="286101" y="443175"/>
                </a:lnTo>
                <a:lnTo>
                  <a:pt x="84147" y="207563"/>
                </a:lnTo>
                <a:lnTo>
                  <a:pt x="5610" y="0"/>
                </a:lnTo>
                <a:close/>
              </a:path>
            </a:pathLst>
          </a:custGeom>
          <a:solidFill>
            <a:srgbClr val="0000FF">
              <a:alpha val="5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6" name="Freeform 5"/>
          <p:cNvSpPr>
            <a:spLocks/>
          </p:cNvSpPr>
          <p:nvPr/>
        </p:nvSpPr>
        <p:spPr bwMode="auto">
          <a:xfrm>
            <a:off x="8113923" y="15409436"/>
            <a:ext cx="2592774" cy="1964164"/>
          </a:xfrm>
          <a:custGeom>
            <a:avLst/>
            <a:gdLst>
              <a:gd name="T0" fmla="*/ 5040313 w 2879"/>
              <a:gd name="T1" fmla="*/ 0 h 2181"/>
              <a:gd name="T2" fmla="*/ 7561264 w 2879"/>
              <a:gd name="T3" fmla="*/ 1837192818 h 2181"/>
              <a:gd name="T4" fmla="*/ 136088456 w 2879"/>
              <a:gd name="T5" fmla="*/ 2147483647 h 2181"/>
              <a:gd name="T6" fmla="*/ 375504088 w 2879"/>
              <a:gd name="T7" fmla="*/ 2147483647 h 2181"/>
              <a:gd name="T8" fmla="*/ 544353823 w 2879"/>
              <a:gd name="T9" fmla="*/ 2147483647 h 2181"/>
              <a:gd name="T10" fmla="*/ 698084113 w 2879"/>
              <a:gd name="T11" fmla="*/ 2147483647 h 2181"/>
              <a:gd name="T12" fmla="*/ 967740174 w 2879"/>
              <a:gd name="T13" fmla="*/ 2147483647 h 2181"/>
              <a:gd name="T14" fmla="*/ 1108868892 w 2879"/>
              <a:gd name="T15" fmla="*/ 2147483647 h 2181"/>
              <a:gd name="T16" fmla="*/ 1544856617 w 2879"/>
              <a:gd name="T17" fmla="*/ 2147483647 h 2181"/>
              <a:gd name="T18" fmla="*/ 1811993515 w 2879"/>
              <a:gd name="T19" fmla="*/ 2147483647 h 2181"/>
              <a:gd name="T20" fmla="*/ 2147483647 w 2879"/>
              <a:gd name="T21" fmla="*/ 2147483647 h 2181"/>
              <a:gd name="T22" fmla="*/ 2147483647 w 2879"/>
              <a:gd name="T23" fmla="*/ 2147483647 h 2181"/>
              <a:gd name="T24" fmla="*/ 2147483647 w 2879"/>
              <a:gd name="T25" fmla="*/ 2147483647 h 2181"/>
              <a:gd name="T26" fmla="*/ 2147483647 w 2879"/>
              <a:gd name="T27" fmla="*/ 2147483647 h 2181"/>
              <a:gd name="T28" fmla="*/ 2147483647 w 2879"/>
              <a:gd name="T29" fmla="*/ 2147483647 h 2181"/>
              <a:gd name="T30" fmla="*/ 2147483647 w 2879"/>
              <a:gd name="T31" fmla="*/ 2147483647 h 2181"/>
              <a:gd name="T32" fmla="*/ 2147483647 w 2879"/>
              <a:gd name="T33" fmla="*/ 2147483647 h 2181"/>
              <a:gd name="T34" fmla="*/ 2147483647 w 2879"/>
              <a:gd name="T35" fmla="*/ 2147483647 h 2181"/>
              <a:gd name="T36" fmla="*/ 2147483647 w 2879"/>
              <a:gd name="T37" fmla="*/ 2147483647 h 2181"/>
              <a:gd name="T38" fmla="*/ 2147483647 w 2879"/>
              <a:gd name="T39" fmla="*/ 2147483647 h 2181"/>
              <a:gd name="T40" fmla="*/ 2147483647 w 2879"/>
              <a:gd name="T41" fmla="*/ 2147483647 h 2181"/>
              <a:gd name="T42" fmla="*/ 2147483647 w 2879"/>
              <a:gd name="T43" fmla="*/ 2147483647 h 2181"/>
              <a:gd name="T44" fmla="*/ 2147483647 w 2879"/>
              <a:gd name="T45" fmla="*/ 2147483647 h 2181"/>
              <a:gd name="T46" fmla="*/ 2147483647 w 2879"/>
              <a:gd name="T47" fmla="*/ 2147483647 h 2181"/>
              <a:gd name="T48" fmla="*/ 2147483647 w 2879"/>
              <a:gd name="T49" fmla="*/ 2147483647 h 2181"/>
              <a:gd name="T50" fmla="*/ 5040313 w 2879"/>
              <a:gd name="T51" fmla="*/ 0 h 21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879"/>
              <a:gd name="T79" fmla="*/ 0 h 2181"/>
              <a:gd name="T80" fmla="*/ 2879 w 2879"/>
              <a:gd name="T81" fmla="*/ 2181 h 21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879" h="2181">
                <a:moveTo>
                  <a:pt x="2" y="0"/>
                </a:moveTo>
                <a:cubicBezTo>
                  <a:pt x="5" y="248"/>
                  <a:pt x="0" y="481"/>
                  <a:pt x="3" y="729"/>
                </a:cubicBezTo>
                <a:cubicBezTo>
                  <a:pt x="6" y="968"/>
                  <a:pt x="40" y="1429"/>
                  <a:pt x="54" y="1444"/>
                </a:cubicBezTo>
                <a:cubicBezTo>
                  <a:pt x="68" y="1459"/>
                  <a:pt x="126" y="1504"/>
                  <a:pt x="149" y="1512"/>
                </a:cubicBezTo>
                <a:cubicBezTo>
                  <a:pt x="169" y="1531"/>
                  <a:pt x="197" y="1543"/>
                  <a:pt x="216" y="1562"/>
                </a:cubicBezTo>
                <a:cubicBezTo>
                  <a:pt x="234" y="1580"/>
                  <a:pt x="253" y="1598"/>
                  <a:pt x="277" y="1607"/>
                </a:cubicBezTo>
                <a:cubicBezTo>
                  <a:pt x="309" y="1636"/>
                  <a:pt x="345" y="1666"/>
                  <a:pt x="384" y="1685"/>
                </a:cubicBezTo>
                <a:cubicBezTo>
                  <a:pt x="402" y="1704"/>
                  <a:pt x="416" y="1713"/>
                  <a:pt x="440" y="1724"/>
                </a:cubicBezTo>
                <a:cubicBezTo>
                  <a:pt x="490" y="1777"/>
                  <a:pt x="555" y="1811"/>
                  <a:pt x="613" y="1853"/>
                </a:cubicBezTo>
                <a:cubicBezTo>
                  <a:pt x="659" y="1886"/>
                  <a:pt x="661" y="1901"/>
                  <a:pt x="719" y="1914"/>
                </a:cubicBezTo>
                <a:cubicBezTo>
                  <a:pt x="797" y="1951"/>
                  <a:pt x="862" y="1978"/>
                  <a:pt x="949" y="1987"/>
                </a:cubicBezTo>
                <a:cubicBezTo>
                  <a:pt x="979" y="1996"/>
                  <a:pt x="1001" y="2009"/>
                  <a:pt x="1032" y="2015"/>
                </a:cubicBezTo>
                <a:cubicBezTo>
                  <a:pt x="1080" y="2038"/>
                  <a:pt x="1133" y="2060"/>
                  <a:pt x="1183" y="2076"/>
                </a:cubicBezTo>
                <a:cubicBezTo>
                  <a:pt x="1332" y="2181"/>
                  <a:pt x="1548" y="2090"/>
                  <a:pt x="1731" y="2088"/>
                </a:cubicBezTo>
                <a:cubicBezTo>
                  <a:pt x="1779" y="2081"/>
                  <a:pt x="1823" y="2070"/>
                  <a:pt x="1871" y="2065"/>
                </a:cubicBezTo>
                <a:cubicBezTo>
                  <a:pt x="2002" y="2036"/>
                  <a:pt x="2020" y="2047"/>
                  <a:pt x="2224" y="2043"/>
                </a:cubicBezTo>
                <a:cubicBezTo>
                  <a:pt x="2257" y="2041"/>
                  <a:pt x="2313" y="2042"/>
                  <a:pt x="2352" y="2032"/>
                </a:cubicBezTo>
                <a:cubicBezTo>
                  <a:pt x="2400" y="2020"/>
                  <a:pt x="2443" y="1998"/>
                  <a:pt x="2492" y="1987"/>
                </a:cubicBezTo>
                <a:cubicBezTo>
                  <a:pt x="2526" y="1965"/>
                  <a:pt x="2565" y="1959"/>
                  <a:pt x="2604" y="1948"/>
                </a:cubicBezTo>
                <a:cubicBezTo>
                  <a:pt x="2669" y="1930"/>
                  <a:pt x="2733" y="1906"/>
                  <a:pt x="2800" y="1897"/>
                </a:cubicBezTo>
                <a:cubicBezTo>
                  <a:pt x="2822" y="1890"/>
                  <a:pt x="2831" y="1892"/>
                  <a:pt x="2839" y="1869"/>
                </a:cubicBezTo>
                <a:cubicBezTo>
                  <a:pt x="2843" y="1803"/>
                  <a:pt x="2839" y="1731"/>
                  <a:pt x="2861" y="1668"/>
                </a:cubicBezTo>
                <a:cubicBezTo>
                  <a:pt x="2858" y="1492"/>
                  <a:pt x="2879" y="1422"/>
                  <a:pt x="2833" y="1293"/>
                </a:cubicBezTo>
                <a:cubicBezTo>
                  <a:pt x="2831" y="1273"/>
                  <a:pt x="2831" y="1252"/>
                  <a:pt x="2828" y="1232"/>
                </a:cubicBezTo>
                <a:cubicBezTo>
                  <a:pt x="2826" y="1217"/>
                  <a:pt x="2811" y="1207"/>
                  <a:pt x="2811" y="1193"/>
                </a:cubicBezTo>
                <a:lnTo>
                  <a:pt x="2" y="0"/>
                </a:lnTo>
                <a:close/>
              </a:path>
            </a:pathLst>
          </a:cu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47" name="Freeform 9"/>
          <p:cNvSpPr>
            <a:spLocks/>
          </p:cNvSpPr>
          <p:nvPr/>
        </p:nvSpPr>
        <p:spPr bwMode="auto">
          <a:xfrm>
            <a:off x="8115722" y="15441855"/>
            <a:ext cx="2580167" cy="1492261"/>
          </a:xfrm>
          <a:custGeom>
            <a:avLst/>
            <a:gdLst>
              <a:gd name="T0" fmla="*/ 0 w 2865"/>
              <a:gd name="T1" fmla="*/ 0 h 1657"/>
              <a:gd name="T2" fmla="*/ 0 w 2865"/>
              <a:gd name="T3" fmla="*/ 1869955825 h 1657"/>
              <a:gd name="T4" fmla="*/ 143649716 w 2865"/>
              <a:gd name="T5" fmla="*/ 1998482937 h 1657"/>
              <a:gd name="T6" fmla="*/ 539313511 w 2865"/>
              <a:gd name="T7" fmla="*/ 2147483647 h 1657"/>
              <a:gd name="T8" fmla="*/ 751006588 w 2865"/>
              <a:gd name="T9" fmla="*/ 2147483647 h 1657"/>
              <a:gd name="T10" fmla="*/ 849293651 w 2865"/>
              <a:gd name="T11" fmla="*/ 2147483647 h 1657"/>
              <a:gd name="T12" fmla="*/ 919858009 w 2865"/>
              <a:gd name="T13" fmla="*/ 2147483647 h 1657"/>
              <a:gd name="T14" fmla="*/ 1229836363 w 2865"/>
              <a:gd name="T15" fmla="*/ 2147483647 h 1657"/>
              <a:gd name="T16" fmla="*/ 1355844146 w 2865"/>
              <a:gd name="T17" fmla="*/ 2147483647 h 1657"/>
              <a:gd name="T18" fmla="*/ 1398687586 w 2865"/>
              <a:gd name="T19" fmla="*/ 2147483647 h 1657"/>
              <a:gd name="T20" fmla="*/ 1441529439 w 2865"/>
              <a:gd name="T21" fmla="*/ 2147483647 h 1657"/>
              <a:gd name="T22" fmla="*/ 1524695370 w 2865"/>
              <a:gd name="T23" fmla="*/ 2147483647 h 1657"/>
              <a:gd name="T24" fmla="*/ 1736388843 w 2865"/>
              <a:gd name="T25" fmla="*/ 2147483647 h 1657"/>
              <a:gd name="T26" fmla="*/ 1935480347 w 2865"/>
              <a:gd name="T27" fmla="*/ 2147483647 h 1657"/>
              <a:gd name="T28" fmla="*/ 2018646278 w 2865"/>
              <a:gd name="T29" fmla="*/ 2147483647 h 1657"/>
              <a:gd name="T30" fmla="*/ 2147483647 w 2865"/>
              <a:gd name="T31" fmla="*/ 2147483647 h 1657"/>
              <a:gd name="T32" fmla="*/ 2147483647 w 2865"/>
              <a:gd name="T33" fmla="*/ 2147483647 h 1657"/>
              <a:gd name="T34" fmla="*/ 2147483647 w 2865"/>
              <a:gd name="T35" fmla="*/ 2147483647 h 1657"/>
              <a:gd name="T36" fmla="*/ 2147483647 w 2865"/>
              <a:gd name="T37" fmla="*/ 2147483647 h 1657"/>
              <a:gd name="T38" fmla="*/ 2147483647 w 2865"/>
              <a:gd name="T39" fmla="*/ 2147483647 h 1657"/>
              <a:gd name="T40" fmla="*/ 2147483647 w 2865"/>
              <a:gd name="T41" fmla="*/ 2147483647 h 1657"/>
              <a:gd name="T42" fmla="*/ 2147483647 w 2865"/>
              <a:gd name="T43" fmla="*/ 2147483647 h 1657"/>
              <a:gd name="T44" fmla="*/ 2147483647 w 2865"/>
              <a:gd name="T45" fmla="*/ 2147483647 h 1657"/>
              <a:gd name="T46" fmla="*/ 2147483647 w 2865"/>
              <a:gd name="T47" fmla="*/ 2147483647 h 1657"/>
              <a:gd name="T48" fmla="*/ 2147483647 w 2865"/>
              <a:gd name="T49" fmla="*/ 2147483647 h 1657"/>
              <a:gd name="T50" fmla="*/ 2147483647 w 2865"/>
              <a:gd name="T51" fmla="*/ 2147483647 h 1657"/>
              <a:gd name="T52" fmla="*/ 2147483647 w 2865"/>
              <a:gd name="T53" fmla="*/ 2147483647 h 1657"/>
              <a:gd name="T54" fmla="*/ 2147483647 w 2865"/>
              <a:gd name="T55" fmla="*/ 2147483647 h 1657"/>
              <a:gd name="T56" fmla="*/ 2147483647 w 2865"/>
              <a:gd name="T57" fmla="*/ 2147483647 h 1657"/>
              <a:gd name="T58" fmla="*/ 0 w 2865"/>
              <a:gd name="T59" fmla="*/ 0 h 16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865"/>
              <a:gd name="T91" fmla="*/ 0 h 1657"/>
              <a:gd name="T92" fmla="*/ 2865 w 2865"/>
              <a:gd name="T93" fmla="*/ 1657 h 16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865" h="1657">
                <a:moveTo>
                  <a:pt x="0" y="0"/>
                </a:moveTo>
                <a:lnTo>
                  <a:pt x="0" y="742"/>
                </a:lnTo>
                <a:cubicBezTo>
                  <a:pt x="21" y="757"/>
                  <a:pt x="30" y="785"/>
                  <a:pt x="57" y="793"/>
                </a:cubicBezTo>
                <a:cubicBezTo>
                  <a:pt x="92" y="842"/>
                  <a:pt x="166" y="893"/>
                  <a:pt x="214" y="933"/>
                </a:cubicBezTo>
                <a:cubicBezTo>
                  <a:pt x="241" y="955"/>
                  <a:pt x="274" y="969"/>
                  <a:pt x="298" y="995"/>
                </a:cubicBezTo>
                <a:cubicBezTo>
                  <a:pt x="305" y="1018"/>
                  <a:pt x="324" y="1036"/>
                  <a:pt x="337" y="1056"/>
                </a:cubicBezTo>
                <a:cubicBezTo>
                  <a:pt x="348" y="1072"/>
                  <a:pt x="355" y="1090"/>
                  <a:pt x="365" y="1106"/>
                </a:cubicBezTo>
                <a:cubicBezTo>
                  <a:pt x="390" y="1147"/>
                  <a:pt x="449" y="1182"/>
                  <a:pt x="488" y="1207"/>
                </a:cubicBezTo>
                <a:cubicBezTo>
                  <a:pt x="506" y="1218"/>
                  <a:pt x="518" y="1234"/>
                  <a:pt x="538" y="1241"/>
                </a:cubicBezTo>
                <a:cubicBezTo>
                  <a:pt x="544" y="1246"/>
                  <a:pt x="548" y="1253"/>
                  <a:pt x="555" y="1257"/>
                </a:cubicBezTo>
                <a:cubicBezTo>
                  <a:pt x="560" y="1260"/>
                  <a:pt x="567" y="1259"/>
                  <a:pt x="572" y="1263"/>
                </a:cubicBezTo>
                <a:cubicBezTo>
                  <a:pt x="584" y="1273"/>
                  <a:pt x="594" y="1286"/>
                  <a:pt x="605" y="1297"/>
                </a:cubicBezTo>
                <a:cubicBezTo>
                  <a:pt x="622" y="1315"/>
                  <a:pt x="666" y="1338"/>
                  <a:pt x="689" y="1347"/>
                </a:cubicBezTo>
                <a:cubicBezTo>
                  <a:pt x="701" y="1359"/>
                  <a:pt x="751" y="1404"/>
                  <a:pt x="768" y="1414"/>
                </a:cubicBezTo>
                <a:cubicBezTo>
                  <a:pt x="799" y="1433"/>
                  <a:pt x="769" y="1404"/>
                  <a:pt x="801" y="1431"/>
                </a:cubicBezTo>
                <a:cubicBezTo>
                  <a:pt x="823" y="1449"/>
                  <a:pt x="847" y="1476"/>
                  <a:pt x="874" y="1487"/>
                </a:cubicBezTo>
                <a:cubicBezTo>
                  <a:pt x="940" y="1513"/>
                  <a:pt x="997" y="1511"/>
                  <a:pt x="1070" y="1515"/>
                </a:cubicBezTo>
                <a:cubicBezTo>
                  <a:pt x="1112" y="1528"/>
                  <a:pt x="1064" y="1514"/>
                  <a:pt x="1153" y="1526"/>
                </a:cubicBezTo>
                <a:cubicBezTo>
                  <a:pt x="1199" y="1532"/>
                  <a:pt x="1216" y="1544"/>
                  <a:pt x="1271" y="1548"/>
                </a:cubicBezTo>
                <a:cubicBezTo>
                  <a:pt x="1318" y="1561"/>
                  <a:pt x="1362" y="1585"/>
                  <a:pt x="1411" y="1593"/>
                </a:cubicBezTo>
                <a:cubicBezTo>
                  <a:pt x="1437" y="1597"/>
                  <a:pt x="1489" y="1604"/>
                  <a:pt x="1489" y="1604"/>
                </a:cubicBezTo>
                <a:cubicBezTo>
                  <a:pt x="1495" y="1606"/>
                  <a:pt x="1500" y="1608"/>
                  <a:pt x="1506" y="1610"/>
                </a:cubicBezTo>
                <a:cubicBezTo>
                  <a:pt x="1512" y="1612"/>
                  <a:pt x="1517" y="1613"/>
                  <a:pt x="1523" y="1615"/>
                </a:cubicBezTo>
                <a:cubicBezTo>
                  <a:pt x="1534" y="1619"/>
                  <a:pt x="1556" y="1627"/>
                  <a:pt x="1556" y="1627"/>
                </a:cubicBezTo>
                <a:cubicBezTo>
                  <a:pt x="1778" y="1625"/>
                  <a:pt x="2132" y="1657"/>
                  <a:pt x="2389" y="1599"/>
                </a:cubicBezTo>
                <a:cubicBezTo>
                  <a:pt x="2537" y="1522"/>
                  <a:pt x="2707" y="1498"/>
                  <a:pt x="2865" y="1442"/>
                </a:cubicBezTo>
                <a:cubicBezTo>
                  <a:pt x="2858" y="1385"/>
                  <a:pt x="2855" y="1324"/>
                  <a:pt x="2837" y="1269"/>
                </a:cubicBezTo>
                <a:cubicBezTo>
                  <a:pt x="2829" y="1246"/>
                  <a:pt x="2825" y="1226"/>
                  <a:pt x="2820" y="1201"/>
                </a:cubicBezTo>
                <a:cubicBezTo>
                  <a:pt x="2818" y="1192"/>
                  <a:pt x="2814" y="1174"/>
                  <a:pt x="2814" y="117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48" name="Freeform 4"/>
          <p:cNvSpPr>
            <a:spLocks/>
          </p:cNvSpPr>
          <p:nvPr/>
        </p:nvSpPr>
        <p:spPr bwMode="auto">
          <a:xfrm>
            <a:off x="8112121" y="14741206"/>
            <a:ext cx="2548644" cy="1888515"/>
          </a:xfrm>
          <a:custGeom>
            <a:avLst/>
            <a:gdLst>
              <a:gd name="T0" fmla="*/ 2147483647 w 2830"/>
              <a:gd name="T1" fmla="*/ 2147483647 h 2097"/>
              <a:gd name="T2" fmla="*/ 2147483647 w 2830"/>
              <a:gd name="T3" fmla="*/ 2147483647 h 2097"/>
              <a:gd name="T4" fmla="*/ 2147483647 w 2830"/>
              <a:gd name="T5" fmla="*/ 2147483647 h 2097"/>
              <a:gd name="T6" fmla="*/ 2147483647 w 2830"/>
              <a:gd name="T7" fmla="*/ 2147483647 h 2097"/>
              <a:gd name="T8" fmla="*/ 2147483647 w 2830"/>
              <a:gd name="T9" fmla="*/ 2147483647 h 2097"/>
              <a:gd name="T10" fmla="*/ 2147483647 w 2830"/>
              <a:gd name="T11" fmla="*/ 2147483647 h 2097"/>
              <a:gd name="T12" fmla="*/ 2147483647 w 2830"/>
              <a:gd name="T13" fmla="*/ 2147483647 h 2097"/>
              <a:gd name="T14" fmla="*/ 2147483647 w 2830"/>
              <a:gd name="T15" fmla="*/ 2147483647 h 2097"/>
              <a:gd name="T16" fmla="*/ 2147483647 w 2830"/>
              <a:gd name="T17" fmla="*/ 2147483647 h 2097"/>
              <a:gd name="T18" fmla="*/ 2147483647 w 2830"/>
              <a:gd name="T19" fmla="*/ 2147483647 h 2097"/>
              <a:gd name="T20" fmla="*/ 1663302948 w 2830"/>
              <a:gd name="T21" fmla="*/ 2147483647 h 2097"/>
              <a:gd name="T22" fmla="*/ 1393647116 w 2830"/>
              <a:gd name="T23" fmla="*/ 2147483647 h 2097"/>
              <a:gd name="T24" fmla="*/ 1267637759 w 2830"/>
              <a:gd name="T25" fmla="*/ 2147483647 h 2097"/>
              <a:gd name="T26" fmla="*/ 1055944707 w 2830"/>
              <a:gd name="T27" fmla="*/ 2147483647 h 2097"/>
              <a:gd name="T28" fmla="*/ 902216023 w 2830"/>
              <a:gd name="T29" fmla="*/ 2147483647 h 2097"/>
              <a:gd name="T30" fmla="*/ 718245276 w 2830"/>
              <a:gd name="T31" fmla="*/ 2147483647 h 2097"/>
              <a:gd name="T32" fmla="*/ 534273139 w 2830"/>
              <a:gd name="T33" fmla="*/ 2147483647 h 2097"/>
              <a:gd name="T34" fmla="*/ 352821852 w 2830"/>
              <a:gd name="T35" fmla="*/ 2147483647 h 2097"/>
              <a:gd name="T36" fmla="*/ 153728734 w 2830"/>
              <a:gd name="T37" fmla="*/ 2147483647 h 2097"/>
              <a:gd name="T38" fmla="*/ 98286878 w 2830"/>
              <a:gd name="T39" fmla="*/ 2147483647 h 2097"/>
              <a:gd name="T40" fmla="*/ 55443443 w 2830"/>
              <a:gd name="T41" fmla="*/ 2084167935 h 2097"/>
              <a:gd name="T42" fmla="*/ 0 w 2830"/>
              <a:gd name="T43" fmla="*/ 1915318364 h 2097"/>
              <a:gd name="T44" fmla="*/ 83165946 w 2830"/>
              <a:gd name="T45" fmla="*/ 1436488575 h 2097"/>
              <a:gd name="T46" fmla="*/ 352821852 w 2830"/>
              <a:gd name="T47" fmla="*/ 1098787845 h 2097"/>
              <a:gd name="T48" fmla="*/ 451107218 w 2830"/>
              <a:gd name="T49" fmla="*/ 957659182 h 2097"/>
              <a:gd name="T50" fmla="*/ 887095091 w 2830"/>
              <a:gd name="T51" fmla="*/ 632558234 h 2097"/>
              <a:gd name="T52" fmla="*/ 1098788143 w 2830"/>
              <a:gd name="T53" fmla="*/ 564514851 h 2097"/>
              <a:gd name="T54" fmla="*/ 1436488964 w 2830"/>
              <a:gd name="T55" fmla="*/ 423386188 h 2097"/>
              <a:gd name="T56" fmla="*/ 1549896750 w 2830"/>
              <a:gd name="T57" fmla="*/ 365421737 h 2097"/>
              <a:gd name="T58" fmla="*/ 1648182016 w 2830"/>
              <a:gd name="T59" fmla="*/ 337700829 h 2097"/>
              <a:gd name="T60" fmla="*/ 2114410364 w 2830"/>
              <a:gd name="T61" fmla="*/ 196572116 h 2097"/>
              <a:gd name="T62" fmla="*/ 2147483647 w 2830"/>
              <a:gd name="T63" fmla="*/ 70564356 h 2097"/>
              <a:gd name="T64" fmla="*/ 2147483647 w 2830"/>
              <a:gd name="T65" fmla="*/ 0 h 2097"/>
              <a:gd name="T66" fmla="*/ 2147483647 w 2830"/>
              <a:gd name="T67" fmla="*/ 55443428 h 2097"/>
              <a:gd name="T68" fmla="*/ 2147483647 w 2830"/>
              <a:gd name="T69" fmla="*/ 153728692 h 2097"/>
              <a:gd name="T70" fmla="*/ 2147483647 w 2830"/>
              <a:gd name="T71" fmla="*/ 267136497 h 2097"/>
              <a:gd name="T72" fmla="*/ 2147483647 w 2830"/>
              <a:gd name="T73" fmla="*/ 322579901 h 2097"/>
              <a:gd name="T74" fmla="*/ 2147483647 w 2830"/>
              <a:gd name="T75" fmla="*/ 393144232 h 2097"/>
              <a:gd name="T76" fmla="*/ 2147483647 w 2830"/>
              <a:gd name="T77" fmla="*/ 662800090 h 2097"/>
              <a:gd name="T78" fmla="*/ 2147483647 w 2830"/>
              <a:gd name="T79" fmla="*/ 929936687 h 2097"/>
              <a:gd name="T80" fmla="*/ 2147483647 w 2830"/>
              <a:gd name="T81" fmla="*/ 1000501018 h 2097"/>
              <a:gd name="T82" fmla="*/ 2147483647 w 2830"/>
              <a:gd name="T83" fmla="*/ 1055944422 h 2097"/>
              <a:gd name="T84" fmla="*/ 2147483647 w 2830"/>
              <a:gd name="T85" fmla="*/ 1381045171 h 2097"/>
              <a:gd name="T86" fmla="*/ 2147483647 w 2830"/>
              <a:gd name="T87" fmla="*/ 1663302497 h 2097"/>
              <a:gd name="T88" fmla="*/ 2147483647 w 2830"/>
              <a:gd name="T89" fmla="*/ 2043845460 h 2097"/>
              <a:gd name="T90" fmla="*/ 2147483647 w 2830"/>
              <a:gd name="T91" fmla="*/ 2147483647 h 2097"/>
              <a:gd name="T92" fmla="*/ 2147483647 w 2830"/>
              <a:gd name="T93" fmla="*/ 2147483647 h 2097"/>
              <a:gd name="T94" fmla="*/ 2147483647 w 2830"/>
              <a:gd name="T95" fmla="*/ 2147483647 h 2097"/>
              <a:gd name="T96" fmla="*/ 2147483647 w 2830"/>
              <a:gd name="T97" fmla="*/ 2147483647 h 2097"/>
              <a:gd name="T98" fmla="*/ 2147483647 w 2830"/>
              <a:gd name="T99" fmla="*/ 2147483647 h 2097"/>
              <a:gd name="T100" fmla="*/ 2147483647 w 2830"/>
              <a:gd name="T101" fmla="*/ 2147483647 h 2097"/>
              <a:gd name="T102" fmla="*/ 2147483647 w 2830"/>
              <a:gd name="T103" fmla="*/ 2147483647 h 2097"/>
              <a:gd name="T104" fmla="*/ 2147483647 w 2830"/>
              <a:gd name="T105" fmla="*/ 2147483647 h 2097"/>
              <a:gd name="T106" fmla="*/ 2147483647 w 2830"/>
              <a:gd name="T107" fmla="*/ 2147483647 h 2097"/>
              <a:gd name="T108" fmla="*/ 2147483647 w 2830"/>
              <a:gd name="T109" fmla="*/ 2147483647 h 2097"/>
              <a:gd name="T110" fmla="*/ 2147483647 w 2830"/>
              <a:gd name="T111" fmla="*/ 2147483647 h 2097"/>
              <a:gd name="T112" fmla="*/ 2147483647 w 2830"/>
              <a:gd name="T113" fmla="*/ 2147483647 h 2097"/>
              <a:gd name="T114" fmla="*/ 2147483647 w 2830"/>
              <a:gd name="T115" fmla="*/ 2147483647 h 209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830"/>
              <a:gd name="T175" fmla="*/ 0 h 2097"/>
              <a:gd name="T176" fmla="*/ 2830 w 2830"/>
              <a:gd name="T177" fmla="*/ 2097 h 209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830" h="2097">
                <a:moveTo>
                  <a:pt x="2528" y="2052"/>
                </a:moveTo>
                <a:cubicBezTo>
                  <a:pt x="2440" y="2075"/>
                  <a:pt x="2370" y="2082"/>
                  <a:pt x="2276" y="2086"/>
                </a:cubicBezTo>
                <a:cubicBezTo>
                  <a:pt x="1960" y="2082"/>
                  <a:pt x="1906" y="2097"/>
                  <a:pt x="1700" y="2069"/>
                </a:cubicBezTo>
                <a:cubicBezTo>
                  <a:pt x="1646" y="2054"/>
                  <a:pt x="1593" y="2043"/>
                  <a:pt x="1538" y="2035"/>
                </a:cubicBezTo>
                <a:cubicBezTo>
                  <a:pt x="1503" y="2025"/>
                  <a:pt x="1467" y="2019"/>
                  <a:pt x="1431" y="2013"/>
                </a:cubicBezTo>
                <a:cubicBezTo>
                  <a:pt x="1404" y="1999"/>
                  <a:pt x="1376" y="1996"/>
                  <a:pt x="1348" y="1985"/>
                </a:cubicBezTo>
                <a:cubicBezTo>
                  <a:pt x="1320" y="1974"/>
                  <a:pt x="1286" y="1954"/>
                  <a:pt x="1258" y="1946"/>
                </a:cubicBezTo>
                <a:cubicBezTo>
                  <a:pt x="1226" y="1937"/>
                  <a:pt x="1193" y="1927"/>
                  <a:pt x="1163" y="1912"/>
                </a:cubicBezTo>
                <a:cubicBezTo>
                  <a:pt x="1102" y="1882"/>
                  <a:pt x="1041" y="1845"/>
                  <a:pt x="978" y="1823"/>
                </a:cubicBezTo>
                <a:cubicBezTo>
                  <a:pt x="948" y="1798"/>
                  <a:pt x="914" y="1779"/>
                  <a:pt x="883" y="1756"/>
                </a:cubicBezTo>
                <a:cubicBezTo>
                  <a:pt x="808" y="1701"/>
                  <a:pt x="735" y="1642"/>
                  <a:pt x="660" y="1588"/>
                </a:cubicBezTo>
                <a:cubicBezTo>
                  <a:pt x="625" y="1563"/>
                  <a:pt x="584" y="1535"/>
                  <a:pt x="553" y="1504"/>
                </a:cubicBezTo>
                <a:cubicBezTo>
                  <a:pt x="535" y="1486"/>
                  <a:pt x="527" y="1468"/>
                  <a:pt x="503" y="1459"/>
                </a:cubicBezTo>
                <a:cubicBezTo>
                  <a:pt x="484" y="1421"/>
                  <a:pt x="455" y="1399"/>
                  <a:pt x="419" y="1376"/>
                </a:cubicBezTo>
                <a:cubicBezTo>
                  <a:pt x="404" y="1353"/>
                  <a:pt x="382" y="1337"/>
                  <a:pt x="358" y="1325"/>
                </a:cubicBezTo>
                <a:cubicBezTo>
                  <a:pt x="338" y="1295"/>
                  <a:pt x="311" y="1267"/>
                  <a:pt x="285" y="1241"/>
                </a:cubicBezTo>
                <a:cubicBezTo>
                  <a:pt x="273" y="1209"/>
                  <a:pt x="235" y="1189"/>
                  <a:pt x="212" y="1163"/>
                </a:cubicBezTo>
                <a:cubicBezTo>
                  <a:pt x="188" y="1136"/>
                  <a:pt x="161" y="1109"/>
                  <a:pt x="140" y="1079"/>
                </a:cubicBezTo>
                <a:cubicBezTo>
                  <a:pt x="114" y="1042"/>
                  <a:pt x="94" y="997"/>
                  <a:pt x="61" y="967"/>
                </a:cubicBezTo>
                <a:cubicBezTo>
                  <a:pt x="54" y="946"/>
                  <a:pt x="49" y="926"/>
                  <a:pt x="39" y="906"/>
                </a:cubicBezTo>
                <a:cubicBezTo>
                  <a:pt x="33" y="880"/>
                  <a:pt x="31" y="852"/>
                  <a:pt x="22" y="827"/>
                </a:cubicBezTo>
                <a:cubicBezTo>
                  <a:pt x="12" y="802"/>
                  <a:pt x="5" y="787"/>
                  <a:pt x="0" y="760"/>
                </a:cubicBezTo>
                <a:cubicBezTo>
                  <a:pt x="2" y="715"/>
                  <a:pt x="1" y="617"/>
                  <a:pt x="33" y="570"/>
                </a:cubicBezTo>
                <a:cubicBezTo>
                  <a:pt x="65" y="523"/>
                  <a:pt x="104" y="479"/>
                  <a:pt x="140" y="436"/>
                </a:cubicBezTo>
                <a:cubicBezTo>
                  <a:pt x="154" y="419"/>
                  <a:pt x="164" y="395"/>
                  <a:pt x="179" y="380"/>
                </a:cubicBezTo>
                <a:cubicBezTo>
                  <a:pt x="229" y="330"/>
                  <a:pt x="297" y="295"/>
                  <a:pt x="352" y="251"/>
                </a:cubicBezTo>
                <a:cubicBezTo>
                  <a:pt x="375" y="233"/>
                  <a:pt x="410" y="237"/>
                  <a:pt x="436" y="224"/>
                </a:cubicBezTo>
                <a:cubicBezTo>
                  <a:pt x="481" y="201"/>
                  <a:pt x="524" y="188"/>
                  <a:pt x="570" y="168"/>
                </a:cubicBezTo>
                <a:cubicBezTo>
                  <a:pt x="585" y="161"/>
                  <a:pt x="599" y="150"/>
                  <a:pt x="615" y="145"/>
                </a:cubicBezTo>
                <a:cubicBezTo>
                  <a:pt x="628" y="141"/>
                  <a:pt x="654" y="134"/>
                  <a:pt x="654" y="134"/>
                </a:cubicBezTo>
                <a:cubicBezTo>
                  <a:pt x="711" y="97"/>
                  <a:pt x="775" y="93"/>
                  <a:pt x="839" y="78"/>
                </a:cubicBezTo>
                <a:cubicBezTo>
                  <a:pt x="928" y="58"/>
                  <a:pt x="1022" y="40"/>
                  <a:pt x="1113" y="28"/>
                </a:cubicBezTo>
                <a:cubicBezTo>
                  <a:pt x="1152" y="17"/>
                  <a:pt x="1191" y="9"/>
                  <a:pt x="1230" y="0"/>
                </a:cubicBezTo>
                <a:cubicBezTo>
                  <a:pt x="1333" y="4"/>
                  <a:pt x="1413" y="18"/>
                  <a:pt x="1515" y="22"/>
                </a:cubicBezTo>
                <a:cubicBezTo>
                  <a:pt x="1548" y="31"/>
                  <a:pt x="1574" y="49"/>
                  <a:pt x="1605" y="61"/>
                </a:cubicBezTo>
                <a:cubicBezTo>
                  <a:pt x="1626" y="84"/>
                  <a:pt x="1654" y="95"/>
                  <a:pt x="1683" y="106"/>
                </a:cubicBezTo>
                <a:cubicBezTo>
                  <a:pt x="1711" y="149"/>
                  <a:pt x="1676" y="103"/>
                  <a:pt x="1711" y="128"/>
                </a:cubicBezTo>
                <a:cubicBezTo>
                  <a:pt x="1757" y="161"/>
                  <a:pt x="1712" y="145"/>
                  <a:pt x="1750" y="156"/>
                </a:cubicBezTo>
                <a:cubicBezTo>
                  <a:pt x="1790" y="196"/>
                  <a:pt x="1844" y="229"/>
                  <a:pt x="1890" y="263"/>
                </a:cubicBezTo>
                <a:cubicBezTo>
                  <a:pt x="1931" y="293"/>
                  <a:pt x="1985" y="347"/>
                  <a:pt x="2030" y="369"/>
                </a:cubicBezTo>
                <a:cubicBezTo>
                  <a:pt x="2037" y="378"/>
                  <a:pt x="2044" y="389"/>
                  <a:pt x="2052" y="397"/>
                </a:cubicBezTo>
                <a:cubicBezTo>
                  <a:pt x="2060" y="405"/>
                  <a:pt x="2072" y="410"/>
                  <a:pt x="2080" y="419"/>
                </a:cubicBezTo>
                <a:cubicBezTo>
                  <a:pt x="2118" y="461"/>
                  <a:pt x="2138" y="515"/>
                  <a:pt x="2186" y="548"/>
                </a:cubicBezTo>
                <a:cubicBezTo>
                  <a:pt x="2205" y="592"/>
                  <a:pt x="2238" y="623"/>
                  <a:pt x="2265" y="660"/>
                </a:cubicBezTo>
                <a:cubicBezTo>
                  <a:pt x="2299" y="707"/>
                  <a:pt x="2332" y="779"/>
                  <a:pt x="2382" y="811"/>
                </a:cubicBezTo>
                <a:cubicBezTo>
                  <a:pt x="2403" y="864"/>
                  <a:pt x="2444" y="909"/>
                  <a:pt x="2483" y="951"/>
                </a:cubicBezTo>
                <a:cubicBezTo>
                  <a:pt x="2497" y="997"/>
                  <a:pt x="2542" y="1029"/>
                  <a:pt x="2567" y="1068"/>
                </a:cubicBezTo>
                <a:cubicBezTo>
                  <a:pt x="2608" y="1130"/>
                  <a:pt x="2624" y="1199"/>
                  <a:pt x="2656" y="1264"/>
                </a:cubicBezTo>
                <a:cubicBezTo>
                  <a:pt x="2680" y="1312"/>
                  <a:pt x="2704" y="1367"/>
                  <a:pt x="2718" y="1420"/>
                </a:cubicBezTo>
                <a:cubicBezTo>
                  <a:pt x="2725" y="1478"/>
                  <a:pt x="2723" y="1534"/>
                  <a:pt x="2746" y="1588"/>
                </a:cubicBezTo>
                <a:cubicBezTo>
                  <a:pt x="2761" y="1670"/>
                  <a:pt x="2788" y="1747"/>
                  <a:pt x="2802" y="1829"/>
                </a:cubicBezTo>
                <a:cubicBezTo>
                  <a:pt x="2800" y="1883"/>
                  <a:pt x="2830" y="1949"/>
                  <a:pt x="2796" y="1991"/>
                </a:cubicBezTo>
                <a:cubicBezTo>
                  <a:pt x="2769" y="2024"/>
                  <a:pt x="2710" y="1991"/>
                  <a:pt x="2667" y="1996"/>
                </a:cubicBezTo>
                <a:cubicBezTo>
                  <a:pt x="2648" y="1998"/>
                  <a:pt x="2641" y="2027"/>
                  <a:pt x="2623" y="2030"/>
                </a:cubicBezTo>
                <a:cubicBezTo>
                  <a:pt x="2599" y="2034"/>
                  <a:pt x="2574" y="2033"/>
                  <a:pt x="2550" y="2035"/>
                </a:cubicBezTo>
                <a:cubicBezTo>
                  <a:pt x="2509" y="2050"/>
                  <a:pt x="2560" y="2029"/>
                  <a:pt x="2516" y="2058"/>
                </a:cubicBezTo>
                <a:cubicBezTo>
                  <a:pt x="2511" y="2061"/>
                  <a:pt x="2495" y="2065"/>
                  <a:pt x="2500" y="2063"/>
                </a:cubicBezTo>
                <a:cubicBezTo>
                  <a:pt x="2509" y="2059"/>
                  <a:pt x="2519" y="2056"/>
                  <a:pt x="2528" y="2052"/>
                </a:cubicBez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49" name="Freeform 6"/>
          <p:cNvSpPr>
            <a:spLocks/>
          </p:cNvSpPr>
          <p:nvPr/>
        </p:nvSpPr>
        <p:spPr bwMode="auto">
          <a:xfrm>
            <a:off x="9409456" y="15368436"/>
            <a:ext cx="1238705" cy="1130701"/>
          </a:xfrm>
          <a:custGeom>
            <a:avLst/>
            <a:gdLst>
              <a:gd name="T0" fmla="*/ 1376 w 1376"/>
              <a:gd name="T1" fmla="*/ 1536 h 1536"/>
              <a:gd name="T2" fmla="*/ 944 w 1376"/>
              <a:gd name="T3" fmla="*/ 1392 h 1536"/>
              <a:gd name="T4" fmla="*/ 608 w 1376"/>
              <a:gd name="T5" fmla="*/ 1200 h 1536"/>
              <a:gd name="T6" fmla="*/ 224 w 1376"/>
              <a:gd name="T7" fmla="*/ 912 h 1536"/>
              <a:gd name="T8" fmla="*/ 32 w 1376"/>
              <a:gd name="T9" fmla="*/ 528 h 1536"/>
              <a:gd name="T10" fmla="*/ 32 w 1376"/>
              <a:gd name="T11" fmla="*/ 0 h 15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76"/>
              <a:gd name="T19" fmla="*/ 0 h 1536"/>
              <a:gd name="T20" fmla="*/ 1376 w 1376"/>
              <a:gd name="T21" fmla="*/ 1536 h 1536"/>
              <a:gd name="connsiteX0" fmla="*/ 9996 w 9996"/>
              <a:gd name="connsiteY0" fmla="*/ 10000 h 10000"/>
              <a:gd name="connsiteX1" fmla="*/ 6856 w 9996"/>
              <a:gd name="connsiteY1" fmla="*/ 9063 h 10000"/>
              <a:gd name="connsiteX2" fmla="*/ 4415 w 9996"/>
              <a:gd name="connsiteY2" fmla="*/ 7813 h 10000"/>
              <a:gd name="connsiteX3" fmla="*/ 1624 w 9996"/>
              <a:gd name="connsiteY3" fmla="*/ 5938 h 10000"/>
              <a:gd name="connsiteX4" fmla="*/ 229 w 9996"/>
              <a:gd name="connsiteY4" fmla="*/ 3438 h 10000"/>
              <a:gd name="connsiteX5" fmla="*/ 250 w 9996"/>
              <a:gd name="connsiteY5" fmla="*/ 1826 h 10000"/>
              <a:gd name="connsiteX6" fmla="*/ 229 w 9996"/>
              <a:gd name="connsiteY6" fmla="*/ 0 h 10000"/>
              <a:gd name="connsiteX0" fmla="*/ 10000 w 10000"/>
              <a:gd name="connsiteY0" fmla="*/ 8174 h 8174"/>
              <a:gd name="connsiteX1" fmla="*/ 6859 w 10000"/>
              <a:gd name="connsiteY1" fmla="*/ 7237 h 8174"/>
              <a:gd name="connsiteX2" fmla="*/ 4417 w 10000"/>
              <a:gd name="connsiteY2" fmla="*/ 5987 h 8174"/>
              <a:gd name="connsiteX3" fmla="*/ 1625 w 10000"/>
              <a:gd name="connsiteY3" fmla="*/ 4112 h 8174"/>
              <a:gd name="connsiteX4" fmla="*/ 229 w 10000"/>
              <a:gd name="connsiteY4" fmla="*/ 1612 h 8174"/>
              <a:gd name="connsiteX5" fmla="*/ 250 w 10000"/>
              <a:gd name="connsiteY5" fmla="*/ 0 h 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8174">
                <a:moveTo>
                  <a:pt x="10000" y="8174"/>
                </a:moveTo>
                <a:cubicBezTo>
                  <a:pt x="8895" y="7888"/>
                  <a:pt x="7790" y="7601"/>
                  <a:pt x="6859" y="7237"/>
                </a:cubicBezTo>
                <a:cubicBezTo>
                  <a:pt x="5928" y="6872"/>
                  <a:pt x="5289" y="6507"/>
                  <a:pt x="4417" y="5987"/>
                </a:cubicBezTo>
                <a:cubicBezTo>
                  <a:pt x="3544" y="5466"/>
                  <a:pt x="2323" y="4841"/>
                  <a:pt x="1625" y="4112"/>
                </a:cubicBezTo>
                <a:cubicBezTo>
                  <a:pt x="926" y="3382"/>
                  <a:pt x="458" y="2297"/>
                  <a:pt x="229" y="1612"/>
                </a:cubicBezTo>
                <a:cubicBezTo>
                  <a:pt x="0" y="927"/>
                  <a:pt x="250" y="573"/>
                  <a:pt x="250" y="0"/>
                </a:cubicBezTo>
              </a:path>
            </a:pathLst>
          </a:custGeom>
          <a:noFill/>
          <a:ln w="444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50" name="Freeform 8"/>
          <p:cNvSpPr>
            <a:spLocks/>
          </p:cNvSpPr>
          <p:nvPr/>
        </p:nvSpPr>
        <p:spPr bwMode="auto">
          <a:xfrm>
            <a:off x="8116625" y="15455365"/>
            <a:ext cx="2531533" cy="1187866"/>
          </a:xfrm>
          <a:custGeom>
            <a:avLst/>
            <a:gdLst>
              <a:gd name="T0" fmla="*/ 0 w 2811"/>
              <a:gd name="T1" fmla="*/ 0 h 1319"/>
              <a:gd name="T2" fmla="*/ 68043419 w 2811"/>
              <a:gd name="T3" fmla="*/ 259576953 h 1319"/>
              <a:gd name="T4" fmla="*/ 309978382 w 2811"/>
              <a:gd name="T5" fmla="*/ 743446988 h 1319"/>
              <a:gd name="T6" fmla="*/ 1035783346 w 2811"/>
              <a:gd name="T7" fmla="*/ 1469252091 h 1319"/>
              <a:gd name="T8" fmla="*/ 2003523298 w 2811"/>
              <a:gd name="T9" fmla="*/ 2147483647 h 1319"/>
              <a:gd name="T10" fmla="*/ 2147483647 w 2811"/>
              <a:gd name="T11" fmla="*/ 2147483647 h 1319"/>
              <a:gd name="T12" fmla="*/ 2147483647 w 2811"/>
              <a:gd name="T13" fmla="*/ 2147483647 h 1319"/>
              <a:gd name="T14" fmla="*/ 2147483647 w 2811"/>
              <a:gd name="T15" fmla="*/ 2147483647 h 1319"/>
              <a:gd name="T16" fmla="*/ 2147483647 w 2811"/>
              <a:gd name="T17" fmla="*/ 2147483647 h 1319"/>
              <a:gd name="T18" fmla="*/ 2147483647 w 2811"/>
              <a:gd name="T19" fmla="*/ 2147483647 h 1319"/>
              <a:gd name="T20" fmla="*/ 2147483647 w 2811"/>
              <a:gd name="T21" fmla="*/ 2147483647 h 1319"/>
              <a:gd name="T22" fmla="*/ 2147483647 w 2811"/>
              <a:gd name="T23" fmla="*/ 2147483647 h 131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11"/>
              <a:gd name="T37" fmla="*/ 0 h 1319"/>
              <a:gd name="T38" fmla="*/ 2811 w 2811"/>
              <a:gd name="T39" fmla="*/ 1319 h 131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11" h="1319">
                <a:moveTo>
                  <a:pt x="0" y="0"/>
                </a:moveTo>
                <a:cubicBezTo>
                  <a:pt x="5" y="17"/>
                  <a:pt x="7" y="54"/>
                  <a:pt x="27" y="103"/>
                </a:cubicBezTo>
                <a:cubicBezTo>
                  <a:pt x="47" y="152"/>
                  <a:pt x="59" y="215"/>
                  <a:pt x="123" y="295"/>
                </a:cubicBezTo>
                <a:cubicBezTo>
                  <a:pt x="187" y="375"/>
                  <a:pt x="299" y="479"/>
                  <a:pt x="411" y="583"/>
                </a:cubicBezTo>
                <a:cubicBezTo>
                  <a:pt x="523" y="687"/>
                  <a:pt x="691" y="839"/>
                  <a:pt x="795" y="919"/>
                </a:cubicBezTo>
                <a:cubicBezTo>
                  <a:pt x="899" y="999"/>
                  <a:pt x="915" y="1007"/>
                  <a:pt x="1035" y="1063"/>
                </a:cubicBezTo>
                <a:cubicBezTo>
                  <a:pt x="1155" y="1119"/>
                  <a:pt x="1363" y="1215"/>
                  <a:pt x="1515" y="1255"/>
                </a:cubicBezTo>
                <a:cubicBezTo>
                  <a:pt x="1667" y="1295"/>
                  <a:pt x="1811" y="1295"/>
                  <a:pt x="1947" y="1303"/>
                </a:cubicBezTo>
                <a:cubicBezTo>
                  <a:pt x="2083" y="1311"/>
                  <a:pt x="2211" y="1319"/>
                  <a:pt x="2331" y="1303"/>
                </a:cubicBezTo>
                <a:cubicBezTo>
                  <a:pt x="2451" y="1287"/>
                  <a:pt x="2595" y="1223"/>
                  <a:pt x="2667" y="1207"/>
                </a:cubicBezTo>
                <a:cubicBezTo>
                  <a:pt x="2739" y="1191"/>
                  <a:pt x="2739" y="1215"/>
                  <a:pt x="2763" y="1207"/>
                </a:cubicBezTo>
                <a:cubicBezTo>
                  <a:pt x="2787" y="1199"/>
                  <a:pt x="2799" y="1179"/>
                  <a:pt x="2811" y="115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751" name="Group 13"/>
          <p:cNvGrpSpPr>
            <a:grpSpLocks/>
          </p:cNvGrpSpPr>
          <p:nvPr/>
        </p:nvGrpSpPr>
        <p:grpSpPr bwMode="auto">
          <a:xfrm>
            <a:off x="7924800" y="14251290"/>
            <a:ext cx="916791" cy="1123027"/>
            <a:chOff x="1056" y="144"/>
            <a:chExt cx="1018" cy="1247"/>
          </a:xfrm>
        </p:grpSpPr>
        <p:sp>
          <p:nvSpPr>
            <p:cNvPr id="764" name="Freeform 11"/>
            <p:cNvSpPr>
              <a:spLocks/>
            </p:cNvSpPr>
            <p:nvPr/>
          </p:nvSpPr>
          <p:spPr bwMode="auto">
            <a:xfrm>
              <a:off x="1056" y="144"/>
              <a:ext cx="1018" cy="827"/>
            </a:xfrm>
            <a:custGeom>
              <a:avLst/>
              <a:gdLst>
                <a:gd name="T0" fmla="*/ 442 w 1018"/>
                <a:gd name="T1" fmla="*/ 795 h 827"/>
                <a:gd name="T2" fmla="*/ 335 w 1018"/>
                <a:gd name="T3" fmla="*/ 812 h 827"/>
                <a:gd name="T4" fmla="*/ 285 w 1018"/>
                <a:gd name="T5" fmla="*/ 807 h 827"/>
                <a:gd name="T6" fmla="*/ 251 w 1018"/>
                <a:gd name="T7" fmla="*/ 784 h 827"/>
                <a:gd name="T8" fmla="*/ 179 w 1018"/>
                <a:gd name="T9" fmla="*/ 723 h 827"/>
                <a:gd name="T10" fmla="*/ 78 w 1018"/>
                <a:gd name="T11" fmla="*/ 678 h 827"/>
                <a:gd name="T12" fmla="*/ 22 w 1018"/>
                <a:gd name="T13" fmla="*/ 622 h 827"/>
                <a:gd name="T14" fmla="*/ 0 w 1018"/>
                <a:gd name="T15" fmla="*/ 577 h 827"/>
                <a:gd name="T16" fmla="*/ 33 w 1018"/>
                <a:gd name="T17" fmla="*/ 465 h 827"/>
                <a:gd name="T18" fmla="*/ 84 w 1018"/>
                <a:gd name="T19" fmla="*/ 421 h 827"/>
                <a:gd name="T20" fmla="*/ 117 w 1018"/>
                <a:gd name="T21" fmla="*/ 404 h 827"/>
                <a:gd name="T22" fmla="*/ 151 w 1018"/>
                <a:gd name="T23" fmla="*/ 382 h 827"/>
                <a:gd name="T24" fmla="*/ 156 w 1018"/>
                <a:gd name="T25" fmla="*/ 258 h 827"/>
                <a:gd name="T26" fmla="*/ 179 w 1018"/>
                <a:gd name="T27" fmla="*/ 225 h 827"/>
                <a:gd name="T28" fmla="*/ 240 w 1018"/>
                <a:gd name="T29" fmla="*/ 152 h 827"/>
                <a:gd name="T30" fmla="*/ 274 w 1018"/>
                <a:gd name="T31" fmla="*/ 102 h 827"/>
                <a:gd name="T32" fmla="*/ 291 w 1018"/>
                <a:gd name="T33" fmla="*/ 96 h 827"/>
                <a:gd name="T34" fmla="*/ 307 w 1018"/>
                <a:gd name="T35" fmla="*/ 85 h 827"/>
                <a:gd name="T36" fmla="*/ 358 w 1018"/>
                <a:gd name="T37" fmla="*/ 52 h 827"/>
                <a:gd name="T38" fmla="*/ 609 w 1018"/>
                <a:gd name="T39" fmla="*/ 40 h 827"/>
                <a:gd name="T40" fmla="*/ 738 w 1018"/>
                <a:gd name="T41" fmla="*/ 57 h 827"/>
                <a:gd name="T42" fmla="*/ 811 w 1018"/>
                <a:gd name="T43" fmla="*/ 158 h 827"/>
                <a:gd name="T44" fmla="*/ 822 w 1018"/>
                <a:gd name="T45" fmla="*/ 180 h 827"/>
                <a:gd name="T46" fmla="*/ 900 w 1018"/>
                <a:gd name="T47" fmla="*/ 242 h 827"/>
                <a:gd name="T48" fmla="*/ 956 w 1018"/>
                <a:gd name="T49" fmla="*/ 326 h 827"/>
                <a:gd name="T50" fmla="*/ 978 w 1018"/>
                <a:gd name="T51" fmla="*/ 376 h 827"/>
                <a:gd name="T52" fmla="*/ 990 w 1018"/>
                <a:gd name="T53" fmla="*/ 409 h 827"/>
                <a:gd name="T54" fmla="*/ 1018 w 1018"/>
                <a:gd name="T55" fmla="*/ 493 h 827"/>
                <a:gd name="T56" fmla="*/ 1012 w 1018"/>
                <a:gd name="T57" fmla="*/ 538 h 827"/>
                <a:gd name="T58" fmla="*/ 956 w 1018"/>
                <a:gd name="T59" fmla="*/ 622 h 827"/>
                <a:gd name="T60" fmla="*/ 984 w 1018"/>
                <a:gd name="T61" fmla="*/ 728 h 827"/>
                <a:gd name="T62" fmla="*/ 878 w 1018"/>
                <a:gd name="T63" fmla="*/ 779 h 827"/>
                <a:gd name="T64" fmla="*/ 453 w 1018"/>
                <a:gd name="T65" fmla="*/ 784 h 827"/>
                <a:gd name="T66" fmla="*/ 442 w 1018"/>
                <a:gd name="T67" fmla="*/ 795 h 8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18"/>
                <a:gd name="T103" fmla="*/ 0 h 827"/>
                <a:gd name="T104" fmla="*/ 1018 w 1018"/>
                <a:gd name="T105" fmla="*/ 827 h 82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18" h="827">
                  <a:moveTo>
                    <a:pt x="442" y="795"/>
                  </a:moveTo>
                  <a:cubicBezTo>
                    <a:pt x="405" y="799"/>
                    <a:pt x="371" y="807"/>
                    <a:pt x="335" y="812"/>
                  </a:cubicBezTo>
                  <a:cubicBezTo>
                    <a:pt x="318" y="810"/>
                    <a:pt x="301" y="812"/>
                    <a:pt x="285" y="807"/>
                  </a:cubicBezTo>
                  <a:cubicBezTo>
                    <a:pt x="272" y="803"/>
                    <a:pt x="251" y="784"/>
                    <a:pt x="251" y="784"/>
                  </a:cubicBezTo>
                  <a:cubicBezTo>
                    <a:pt x="235" y="759"/>
                    <a:pt x="208" y="732"/>
                    <a:pt x="179" y="723"/>
                  </a:cubicBezTo>
                  <a:cubicBezTo>
                    <a:pt x="155" y="696"/>
                    <a:pt x="109" y="698"/>
                    <a:pt x="78" y="678"/>
                  </a:cubicBezTo>
                  <a:cubicBezTo>
                    <a:pt x="64" y="657"/>
                    <a:pt x="43" y="636"/>
                    <a:pt x="22" y="622"/>
                  </a:cubicBezTo>
                  <a:cubicBezTo>
                    <a:pt x="16" y="603"/>
                    <a:pt x="6" y="596"/>
                    <a:pt x="0" y="577"/>
                  </a:cubicBezTo>
                  <a:cubicBezTo>
                    <a:pt x="4" y="526"/>
                    <a:pt x="1" y="500"/>
                    <a:pt x="33" y="465"/>
                  </a:cubicBezTo>
                  <a:cubicBezTo>
                    <a:pt x="43" y="439"/>
                    <a:pt x="58" y="429"/>
                    <a:pt x="84" y="421"/>
                  </a:cubicBezTo>
                  <a:cubicBezTo>
                    <a:pt x="133" y="384"/>
                    <a:pt x="69" y="430"/>
                    <a:pt x="117" y="404"/>
                  </a:cubicBezTo>
                  <a:cubicBezTo>
                    <a:pt x="129" y="398"/>
                    <a:pt x="151" y="382"/>
                    <a:pt x="151" y="382"/>
                  </a:cubicBezTo>
                  <a:cubicBezTo>
                    <a:pt x="153" y="341"/>
                    <a:pt x="153" y="299"/>
                    <a:pt x="156" y="258"/>
                  </a:cubicBezTo>
                  <a:cubicBezTo>
                    <a:pt x="157" y="240"/>
                    <a:pt x="168" y="239"/>
                    <a:pt x="179" y="225"/>
                  </a:cubicBezTo>
                  <a:cubicBezTo>
                    <a:pt x="203" y="193"/>
                    <a:pt x="204" y="170"/>
                    <a:pt x="240" y="152"/>
                  </a:cubicBezTo>
                  <a:cubicBezTo>
                    <a:pt x="249" y="138"/>
                    <a:pt x="261" y="112"/>
                    <a:pt x="274" y="102"/>
                  </a:cubicBezTo>
                  <a:cubicBezTo>
                    <a:pt x="279" y="98"/>
                    <a:pt x="286" y="99"/>
                    <a:pt x="291" y="96"/>
                  </a:cubicBezTo>
                  <a:cubicBezTo>
                    <a:pt x="297" y="93"/>
                    <a:pt x="302" y="89"/>
                    <a:pt x="307" y="85"/>
                  </a:cubicBezTo>
                  <a:cubicBezTo>
                    <a:pt x="326" y="69"/>
                    <a:pt x="334" y="59"/>
                    <a:pt x="358" y="52"/>
                  </a:cubicBezTo>
                  <a:cubicBezTo>
                    <a:pt x="427" y="0"/>
                    <a:pt x="532" y="38"/>
                    <a:pt x="609" y="40"/>
                  </a:cubicBezTo>
                  <a:cubicBezTo>
                    <a:pt x="653" y="45"/>
                    <a:pt x="694" y="53"/>
                    <a:pt x="738" y="57"/>
                  </a:cubicBezTo>
                  <a:cubicBezTo>
                    <a:pt x="764" y="111"/>
                    <a:pt x="779" y="113"/>
                    <a:pt x="811" y="158"/>
                  </a:cubicBezTo>
                  <a:cubicBezTo>
                    <a:pt x="816" y="165"/>
                    <a:pt x="817" y="174"/>
                    <a:pt x="822" y="180"/>
                  </a:cubicBezTo>
                  <a:cubicBezTo>
                    <a:pt x="842" y="203"/>
                    <a:pt x="878" y="220"/>
                    <a:pt x="900" y="242"/>
                  </a:cubicBezTo>
                  <a:cubicBezTo>
                    <a:pt x="912" y="273"/>
                    <a:pt x="933" y="301"/>
                    <a:pt x="956" y="326"/>
                  </a:cubicBezTo>
                  <a:cubicBezTo>
                    <a:pt x="963" y="344"/>
                    <a:pt x="972" y="358"/>
                    <a:pt x="978" y="376"/>
                  </a:cubicBezTo>
                  <a:cubicBezTo>
                    <a:pt x="982" y="387"/>
                    <a:pt x="990" y="409"/>
                    <a:pt x="990" y="409"/>
                  </a:cubicBezTo>
                  <a:cubicBezTo>
                    <a:pt x="995" y="439"/>
                    <a:pt x="1010" y="463"/>
                    <a:pt x="1018" y="493"/>
                  </a:cubicBezTo>
                  <a:cubicBezTo>
                    <a:pt x="1016" y="508"/>
                    <a:pt x="1016" y="523"/>
                    <a:pt x="1012" y="538"/>
                  </a:cubicBezTo>
                  <a:cubicBezTo>
                    <a:pt x="1006" y="561"/>
                    <a:pt x="968" y="589"/>
                    <a:pt x="956" y="622"/>
                  </a:cubicBezTo>
                  <a:cubicBezTo>
                    <a:pt x="961" y="662"/>
                    <a:pt x="971" y="691"/>
                    <a:pt x="984" y="728"/>
                  </a:cubicBezTo>
                  <a:cubicBezTo>
                    <a:pt x="973" y="768"/>
                    <a:pt x="915" y="765"/>
                    <a:pt x="878" y="779"/>
                  </a:cubicBezTo>
                  <a:cubicBezTo>
                    <a:pt x="745" y="827"/>
                    <a:pt x="595" y="782"/>
                    <a:pt x="453" y="784"/>
                  </a:cubicBezTo>
                  <a:cubicBezTo>
                    <a:pt x="434" y="796"/>
                    <a:pt x="429" y="795"/>
                    <a:pt x="442" y="795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5" name="Freeform 764"/>
            <p:cNvSpPr>
              <a:spLocks/>
            </p:cNvSpPr>
            <p:nvPr/>
          </p:nvSpPr>
          <p:spPr bwMode="auto">
            <a:xfrm>
              <a:off x="1299" y="697"/>
              <a:ext cx="470" cy="694"/>
            </a:xfrm>
            <a:custGeom>
              <a:avLst/>
              <a:gdLst>
                <a:gd name="T0" fmla="*/ 168 w 470"/>
                <a:gd name="T1" fmla="*/ 185 h 694"/>
                <a:gd name="T2" fmla="*/ 145 w 470"/>
                <a:gd name="T3" fmla="*/ 352 h 694"/>
                <a:gd name="T4" fmla="*/ 128 w 470"/>
                <a:gd name="T5" fmla="*/ 470 h 694"/>
                <a:gd name="T6" fmla="*/ 100 w 470"/>
                <a:gd name="T7" fmla="*/ 520 h 694"/>
                <a:gd name="T8" fmla="*/ 67 w 470"/>
                <a:gd name="T9" fmla="*/ 587 h 694"/>
                <a:gd name="T10" fmla="*/ 45 w 470"/>
                <a:gd name="T11" fmla="*/ 615 h 694"/>
                <a:gd name="T12" fmla="*/ 117 w 470"/>
                <a:gd name="T13" fmla="*/ 610 h 694"/>
                <a:gd name="T14" fmla="*/ 145 w 470"/>
                <a:gd name="T15" fmla="*/ 666 h 694"/>
                <a:gd name="T16" fmla="*/ 168 w 470"/>
                <a:gd name="T17" fmla="*/ 694 h 694"/>
                <a:gd name="T18" fmla="*/ 196 w 470"/>
                <a:gd name="T19" fmla="*/ 671 h 694"/>
                <a:gd name="T20" fmla="*/ 201 w 470"/>
                <a:gd name="T21" fmla="*/ 643 h 694"/>
                <a:gd name="T22" fmla="*/ 212 w 470"/>
                <a:gd name="T23" fmla="*/ 626 h 694"/>
                <a:gd name="T24" fmla="*/ 279 w 470"/>
                <a:gd name="T25" fmla="*/ 604 h 694"/>
                <a:gd name="T26" fmla="*/ 313 w 470"/>
                <a:gd name="T27" fmla="*/ 615 h 694"/>
                <a:gd name="T28" fmla="*/ 319 w 470"/>
                <a:gd name="T29" fmla="*/ 632 h 694"/>
                <a:gd name="T30" fmla="*/ 352 w 470"/>
                <a:gd name="T31" fmla="*/ 649 h 694"/>
                <a:gd name="T32" fmla="*/ 402 w 470"/>
                <a:gd name="T33" fmla="*/ 666 h 694"/>
                <a:gd name="T34" fmla="*/ 335 w 470"/>
                <a:gd name="T35" fmla="*/ 587 h 694"/>
                <a:gd name="T36" fmla="*/ 296 w 470"/>
                <a:gd name="T37" fmla="*/ 548 h 694"/>
                <a:gd name="T38" fmla="*/ 279 w 470"/>
                <a:gd name="T39" fmla="*/ 498 h 694"/>
                <a:gd name="T40" fmla="*/ 257 w 470"/>
                <a:gd name="T41" fmla="*/ 464 h 694"/>
                <a:gd name="T42" fmla="*/ 229 w 470"/>
                <a:gd name="T43" fmla="*/ 291 h 694"/>
                <a:gd name="T44" fmla="*/ 168 w 470"/>
                <a:gd name="T45" fmla="*/ 185 h 694"/>
                <a:gd name="T46" fmla="*/ 117 w 470"/>
                <a:gd name="T47" fmla="*/ 129 h 694"/>
                <a:gd name="T48" fmla="*/ 45 w 470"/>
                <a:gd name="T49" fmla="*/ 62 h 694"/>
                <a:gd name="T50" fmla="*/ 0 w 470"/>
                <a:gd name="T51" fmla="*/ 39 h 694"/>
                <a:gd name="T52" fmla="*/ 61 w 470"/>
                <a:gd name="T53" fmla="*/ 39 h 694"/>
                <a:gd name="T54" fmla="*/ 95 w 470"/>
                <a:gd name="T55" fmla="*/ 84 h 694"/>
                <a:gd name="T56" fmla="*/ 145 w 470"/>
                <a:gd name="T57" fmla="*/ 95 h 694"/>
                <a:gd name="T58" fmla="*/ 179 w 470"/>
                <a:gd name="T59" fmla="*/ 134 h 694"/>
                <a:gd name="T60" fmla="*/ 224 w 470"/>
                <a:gd name="T61" fmla="*/ 151 h 694"/>
                <a:gd name="T62" fmla="*/ 277 w 470"/>
                <a:gd name="T63" fmla="*/ 81 h 694"/>
                <a:gd name="T64" fmla="*/ 333 w 470"/>
                <a:gd name="T65" fmla="*/ 71 h 694"/>
                <a:gd name="T66" fmla="*/ 375 w 470"/>
                <a:gd name="T67" fmla="*/ 39 h 694"/>
                <a:gd name="T68" fmla="*/ 419 w 470"/>
                <a:gd name="T69" fmla="*/ 11 h 694"/>
                <a:gd name="T70" fmla="*/ 453 w 470"/>
                <a:gd name="T71" fmla="*/ 0 h 694"/>
                <a:gd name="T72" fmla="*/ 436 w 470"/>
                <a:gd name="T73" fmla="*/ 45 h 694"/>
                <a:gd name="T74" fmla="*/ 319 w 470"/>
                <a:gd name="T75" fmla="*/ 112 h 694"/>
                <a:gd name="T76" fmla="*/ 274 w 470"/>
                <a:gd name="T77" fmla="*/ 140 h 694"/>
                <a:gd name="T78" fmla="*/ 235 w 470"/>
                <a:gd name="T79" fmla="*/ 179 h 694"/>
                <a:gd name="T80" fmla="*/ 224 w 470"/>
                <a:gd name="T81" fmla="*/ 201 h 694"/>
                <a:gd name="T82" fmla="*/ 168 w 470"/>
                <a:gd name="T83" fmla="*/ 185 h 6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70"/>
                <a:gd name="T127" fmla="*/ 0 h 694"/>
                <a:gd name="T128" fmla="*/ 470 w 470"/>
                <a:gd name="T129" fmla="*/ 694 h 6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70" h="694">
                  <a:moveTo>
                    <a:pt x="168" y="185"/>
                  </a:moveTo>
                  <a:cubicBezTo>
                    <a:pt x="164" y="263"/>
                    <a:pt x="168" y="292"/>
                    <a:pt x="145" y="352"/>
                  </a:cubicBezTo>
                  <a:cubicBezTo>
                    <a:pt x="139" y="448"/>
                    <a:pt x="149" y="410"/>
                    <a:pt x="128" y="470"/>
                  </a:cubicBezTo>
                  <a:cubicBezTo>
                    <a:pt x="122" y="488"/>
                    <a:pt x="100" y="520"/>
                    <a:pt x="100" y="520"/>
                  </a:cubicBezTo>
                  <a:cubicBezTo>
                    <a:pt x="93" y="542"/>
                    <a:pt x="81" y="569"/>
                    <a:pt x="67" y="587"/>
                  </a:cubicBezTo>
                  <a:cubicBezTo>
                    <a:pt x="67" y="587"/>
                    <a:pt x="41" y="614"/>
                    <a:pt x="45" y="615"/>
                  </a:cubicBezTo>
                  <a:cubicBezTo>
                    <a:pt x="69" y="619"/>
                    <a:pt x="93" y="612"/>
                    <a:pt x="117" y="610"/>
                  </a:cubicBezTo>
                  <a:cubicBezTo>
                    <a:pt x="149" y="619"/>
                    <a:pt x="135" y="636"/>
                    <a:pt x="145" y="666"/>
                  </a:cubicBezTo>
                  <a:cubicBezTo>
                    <a:pt x="148" y="675"/>
                    <a:pt x="161" y="687"/>
                    <a:pt x="168" y="694"/>
                  </a:cubicBezTo>
                  <a:cubicBezTo>
                    <a:pt x="176" y="685"/>
                    <a:pt x="190" y="682"/>
                    <a:pt x="196" y="671"/>
                  </a:cubicBezTo>
                  <a:cubicBezTo>
                    <a:pt x="201" y="663"/>
                    <a:pt x="198" y="652"/>
                    <a:pt x="201" y="643"/>
                  </a:cubicBezTo>
                  <a:cubicBezTo>
                    <a:pt x="203" y="637"/>
                    <a:pt x="208" y="632"/>
                    <a:pt x="212" y="626"/>
                  </a:cubicBezTo>
                  <a:cubicBezTo>
                    <a:pt x="154" y="586"/>
                    <a:pt x="273" y="604"/>
                    <a:pt x="279" y="604"/>
                  </a:cubicBezTo>
                  <a:cubicBezTo>
                    <a:pt x="290" y="608"/>
                    <a:pt x="304" y="607"/>
                    <a:pt x="313" y="615"/>
                  </a:cubicBezTo>
                  <a:cubicBezTo>
                    <a:pt x="317" y="619"/>
                    <a:pt x="315" y="627"/>
                    <a:pt x="319" y="632"/>
                  </a:cubicBezTo>
                  <a:cubicBezTo>
                    <a:pt x="326" y="641"/>
                    <a:pt x="342" y="646"/>
                    <a:pt x="352" y="649"/>
                  </a:cubicBezTo>
                  <a:cubicBezTo>
                    <a:pt x="369" y="654"/>
                    <a:pt x="402" y="666"/>
                    <a:pt x="402" y="666"/>
                  </a:cubicBezTo>
                  <a:cubicBezTo>
                    <a:pt x="388" y="620"/>
                    <a:pt x="384" y="604"/>
                    <a:pt x="335" y="587"/>
                  </a:cubicBezTo>
                  <a:cubicBezTo>
                    <a:pt x="323" y="569"/>
                    <a:pt x="314" y="560"/>
                    <a:pt x="296" y="548"/>
                  </a:cubicBezTo>
                  <a:cubicBezTo>
                    <a:pt x="263" y="497"/>
                    <a:pt x="313" y="578"/>
                    <a:pt x="279" y="498"/>
                  </a:cubicBezTo>
                  <a:cubicBezTo>
                    <a:pt x="274" y="486"/>
                    <a:pt x="257" y="464"/>
                    <a:pt x="257" y="464"/>
                  </a:cubicBezTo>
                  <a:cubicBezTo>
                    <a:pt x="248" y="404"/>
                    <a:pt x="249" y="348"/>
                    <a:pt x="229" y="291"/>
                  </a:cubicBezTo>
                  <a:cubicBezTo>
                    <a:pt x="224" y="207"/>
                    <a:pt x="238" y="198"/>
                    <a:pt x="168" y="185"/>
                  </a:cubicBezTo>
                  <a:cubicBezTo>
                    <a:pt x="158" y="158"/>
                    <a:pt x="146" y="137"/>
                    <a:pt x="117" y="129"/>
                  </a:cubicBezTo>
                  <a:cubicBezTo>
                    <a:pt x="99" y="102"/>
                    <a:pt x="77" y="72"/>
                    <a:pt x="45" y="62"/>
                  </a:cubicBezTo>
                  <a:cubicBezTo>
                    <a:pt x="31" y="48"/>
                    <a:pt x="19" y="46"/>
                    <a:pt x="0" y="39"/>
                  </a:cubicBezTo>
                  <a:cubicBezTo>
                    <a:pt x="23" y="24"/>
                    <a:pt x="36" y="31"/>
                    <a:pt x="61" y="39"/>
                  </a:cubicBezTo>
                  <a:cubicBezTo>
                    <a:pt x="84" y="54"/>
                    <a:pt x="82" y="77"/>
                    <a:pt x="95" y="84"/>
                  </a:cubicBezTo>
                  <a:cubicBezTo>
                    <a:pt x="110" y="92"/>
                    <a:pt x="129" y="90"/>
                    <a:pt x="145" y="95"/>
                  </a:cubicBezTo>
                  <a:cubicBezTo>
                    <a:pt x="158" y="115"/>
                    <a:pt x="156" y="127"/>
                    <a:pt x="179" y="134"/>
                  </a:cubicBezTo>
                  <a:cubicBezTo>
                    <a:pt x="187" y="162"/>
                    <a:pt x="198" y="158"/>
                    <a:pt x="224" y="151"/>
                  </a:cubicBezTo>
                  <a:cubicBezTo>
                    <a:pt x="230" y="130"/>
                    <a:pt x="270" y="99"/>
                    <a:pt x="277" y="81"/>
                  </a:cubicBezTo>
                  <a:cubicBezTo>
                    <a:pt x="292" y="64"/>
                    <a:pt x="317" y="78"/>
                    <a:pt x="333" y="71"/>
                  </a:cubicBezTo>
                  <a:cubicBezTo>
                    <a:pt x="349" y="64"/>
                    <a:pt x="361" y="49"/>
                    <a:pt x="375" y="39"/>
                  </a:cubicBezTo>
                  <a:cubicBezTo>
                    <a:pt x="395" y="33"/>
                    <a:pt x="403" y="21"/>
                    <a:pt x="419" y="11"/>
                  </a:cubicBezTo>
                  <a:cubicBezTo>
                    <a:pt x="429" y="5"/>
                    <a:pt x="442" y="4"/>
                    <a:pt x="453" y="0"/>
                  </a:cubicBezTo>
                  <a:cubicBezTo>
                    <a:pt x="470" y="26"/>
                    <a:pt x="466" y="37"/>
                    <a:pt x="436" y="45"/>
                  </a:cubicBezTo>
                  <a:cubicBezTo>
                    <a:pt x="399" y="69"/>
                    <a:pt x="361" y="96"/>
                    <a:pt x="319" y="112"/>
                  </a:cubicBezTo>
                  <a:cubicBezTo>
                    <a:pt x="304" y="125"/>
                    <a:pt x="293" y="133"/>
                    <a:pt x="274" y="140"/>
                  </a:cubicBezTo>
                  <a:cubicBezTo>
                    <a:pt x="262" y="158"/>
                    <a:pt x="253" y="167"/>
                    <a:pt x="235" y="179"/>
                  </a:cubicBezTo>
                  <a:cubicBezTo>
                    <a:pt x="223" y="197"/>
                    <a:pt x="224" y="189"/>
                    <a:pt x="224" y="201"/>
                  </a:cubicBezTo>
                  <a:lnTo>
                    <a:pt x="168" y="185"/>
                  </a:lnTo>
                  <a:close/>
                </a:path>
              </a:pathLst>
            </a:custGeom>
            <a:solidFill>
              <a:srgbClr val="99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grpSp>
        <p:nvGrpSpPr>
          <p:cNvPr id="752" name="Group 16"/>
          <p:cNvGrpSpPr>
            <a:grpSpLocks/>
          </p:cNvGrpSpPr>
          <p:nvPr/>
        </p:nvGrpSpPr>
        <p:grpSpPr bwMode="auto">
          <a:xfrm>
            <a:off x="9740372" y="14553886"/>
            <a:ext cx="821332" cy="1419314"/>
            <a:chOff x="3072" y="145"/>
            <a:chExt cx="1029" cy="1720"/>
          </a:xfrm>
        </p:grpSpPr>
        <p:sp>
          <p:nvSpPr>
            <p:cNvPr id="762" name="Freeform 15"/>
            <p:cNvSpPr>
              <a:spLocks/>
            </p:cNvSpPr>
            <p:nvPr/>
          </p:nvSpPr>
          <p:spPr bwMode="auto">
            <a:xfrm>
              <a:off x="3072" y="145"/>
              <a:ext cx="1029" cy="1288"/>
            </a:xfrm>
            <a:custGeom>
              <a:avLst/>
              <a:gdLst>
                <a:gd name="T0" fmla="*/ 507 w 1029"/>
                <a:gd name="T1" fmla="*/ 0 h 1288"/>
                <a:gd name="T2" fmla="*/ 502 w 1029"/>
                <a:gd name="T3" fmla="*/ 135 h 1288"/>
                <a:gd name="T4" fmla="*/ 440 w 1029"/>
                <a:gd name="T5" fmla="*/ 202 h 1288"/>
                <a:gd name="T6" fmla="*/ 401 w 1029"/>
                <a:gd name="T7" fmla="*/ 258 h 1288"/>
                <a:gd name="T8" fmla="*/ 362 w 1029"/>
                <a:gd name="T9" fmla="*/ 314 h 1288"/>
                <a:gd name="T10" fmla="*/ 278 w 1029"/>
                <a:gd name="T11" fmla="*/ 392 h 1288"/>
                <a:gd name="T12" fmla="*/ 233 w 1029"/>
                <a:gd name="T13" fmla="*/ 448 h 1288"/>
                <a:gd name="T14" fmla="*/ 323 w 1029"/>
                <a:gd name="T15" fmla="*/ 504 h 1288"/>
                <a:gd name="T16" fmla="*/ 345 w 1029"/>
                <a:gd name="T17" fmla="*/ 548 h 1288"/>
                <a:gd name="T18" fmla="*/ 278 w 1029"/>
                <a:gd name="T19" fmla="*/ 627 h 1288"/>
                <a:gd name="T20" fmla="*/ 284 w 1029"/>
                <a:gd name="T21" fmla="*/ 660 h 1288"/>
                <a:gd name="T22" fmla="*/ 222 w 1029"/>
                <a:gd name="T23" fmla="*/ 683 h 1288"/>
                <a:gd name="T24" fmla="*/ 105 w 1029"/>
                <a:gd name="T25" fmla="*/ 722 h 1288"/>
                <a:gd name="T26" fmla="*/ 49 w 1029"/>
                <a:gd name="T27" fmla="*/ 772 h 1288"/>
                <a:gd name="T28" fmla="*/ 10 w 1029"/>
                <a:gd name="T29" fmla="*/ 811 h 1288"/>
                <a:gd name="T30" fmla="*/ 138 w 1029"/>
                <a:gd name="T31" fmla="*/ 873 h 1288"/>
                <a:gd name="T32" fmla="*/ 301 w 1029"/>
                <a:gd name="T33" fmla="*/ 934 h 1288"/>
                <a:gd name="T34" fmla="*/ 368 w 1029"/>
                <a:gd name="T35" fmla="*/ 985 h 1288"/>
                <a:gd name="T36" fmla="*/ 301 w 1029"/>
                <a:gd name="T37" fmla="*/ 1001 h 1288"/>
                <a:gd name="T38" fmla="*/ 211 w 1029"/>
                <a:gd name="T39" fmla="*/ 1046 h 1288"/>
                <a:gd name="T40" fmla="*/ 183 w 1029"/>
                <a:gd name="T41" fmla="*/ 1069 h 1288"/>
                <a:gd name="T42" fmla="*/ 127 w 1029"/>
                <a:gd name="T43" fmla="*/ 1130 h 1288"/>
                <a:gd name="T44" fmla="*/ 15 w 1029"/>
                <a:gd name="T45" fmla="*/ 1208 h 1288"/>
                <a:gd name="T46" fmla="*/ 150 w 1029"/>
                <a:gd name="T47" fmla="*/ 1247 h 1288"/>
                <a:gd name="T48" fmla="*/ 200 w 1029"/>
                <a:gd name="T49" fmla="*/ 1270 h 1288"/>
                <a:gd name="T50" fmla="*/ 821 w 1029"/>
                <a:gd name="T51" fmla="*/ 1247 h 1288"/>
                <a:gd name="T52" fmla="*/ 938 w 1029"/>
                <a:gd name="T53" fmla="*/ 1203 h 1288"/>
                <a:gd name="T54" fmla="*/ 988 w 1029"/>
                <a:gd name="T55" fmla="*/ 1175 h 1288"/>
                <a:gd name="T56" fmla="*/ 916 w 1029"/>
                <a:gd name="T57" fmla="*/ 1108 h 1288"/>
                <a:gd name="T58" fmla="*/ 955 w 1029"/>
                <a:gd name="T59" fmla="*/ 1041 h 1288"/>
                <a:gd name="T60" fmla="*/ 938 w 1029"/>
                <a:gd name="T61" fmla="*/ 1001 h 1288"/>
                <a:gd name="T62" fmla="*/ 899 w 1029"/>
                <a:gd name="T63" fmla="*/ 968 h 1288"/>
                <a:gd name="T64" fmla="*/ 882 w 1029"/>
                <a:gd name="T65" fmla="*/ 957 h 1288"/>
                <a:gd name="T66" fmla="*/ 871 w 1029"/>
                <a:gd name="T67" fmla="*/ 945 h 1288"/>
                <a:gd name="T68" fmla="*/ 837 w 1029"/>
                <a:gd name="T69" fmla="*/ 923 h 1288"/>
                <a:gd name="T70" fmla="*/ 787 w 1029"/>
                <a:gd name="T71" fmla="*/ 890 h 1288"/>
                <a:gd name="T72" fmla="*/ 692 w 1029"/>
                <a:gd name="T73" fmla="*/ 839 h 1288"/>
                <a:gd name="T74" fmla="*/ 871 w 1029"/>
                <a:gd name="T75" fmla="*/ 811 h 1288"/>
                <a:gd name="T76" fmla="*/ 893 w 1029"/>
                <a:gd name="T77" fmla="*/ 800 h 1288"/>
                <a:gd name="T78" fmla="*/ 916 w 1029"/>
                <a:gd name="T79" fmla="*/ 794 h 1288"/>
                <a:gd name="T80" fmla="*/ 988 w 1029"/>
                <a:gd name="T81" fmla="*/ 739 h 1288"/>
                <a:gd name="T82" fmla="*/ 793 w 1029"/>
                <a:gd name="T83" fmla="*/ 660 h 1288"/>
                <a:gd name="T84" fmla="*/ 692 w 1029"/>
                <a:gd name="T85" fmla="*/ 632 h 1288"/>
                <a:gd name="T86" fmla="*/ 658 w 1029"/>
                <a:gd name="T87" fmla="*/ 610 h 1288"/>
                <a:gd name="T88" fmla="*/ 586 w 1029"/>
                <a:gd name="T89" fmla="*/ 520 h 1288"/>
                <a:gd name="T90" fmla="*/ 580 w 1029"/>
                <a:gd name="T91" fmla="*/ 504 h 1288"/>
                <a:gd name="T92" fmla="*/ 647 w 1029"/>
                <a:gd name="T93" fmla="*/ 442 h 1288"/>
                <a:gd name="T94" fmla="*/ 658 w 1029"/>
                <a:gd name="T95" fmla="*/ 314 h 1288"/>
                <a:gd name="T96" fmla="*/ 619 w 1029"/>
                <a:gd name="T97" fmla="*/ 280 h 1288"/>
                <a:gd name="T98" fmla="*/ 591 w 1029"/>
                <a:gd name="T99" fmla="*/ 252 h 1288"/>
                <a:gd name="T100" fmla="*/ 575 w 1029"/>
                <a:gd name="T101" fmla="*/ 129 h 1288"/>
                <a:gd name="T102" fmla="*/ 491 w 1029"/>
                <a:gd name="T103" fmla="*/ 28 h 1288"/>
                <a:gd name="T104" fmla="*/ 496 w 1029"/>
                <a:gd name="T105" fmla="*/ 12 h 1288"/>
                <a:gd name="T106" fmla="*/ 507 w 1029"/>
                <a:gd name="T107" fmla="*/ 0 h 12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29"/>
                <a:gd name="T163" fmla="*/ 0 h 1288"/>
                <a:gd name="T164" fmla="*/ 1029 w 1029"/>
                <a:gd name="T165" fmla="*/ 1288 h 128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29" h="1288">
                  <a:moveTo>
                    <a:pt x="507" y="0"/>
                  </a:moveTo>
                  <a:cubicBezTo>
                    <a:pt x="505" y="45"/>
                    <a:pt x="508" y="90"/>
                    <a:pt x="502" y="135"/>
                  </a:cubicBezTo>
                  <a:cubicBezTo>
                    <a:pt x="502" y="136"/>
                    <a:pt x="446" y="196"/>
                    <a:pt x="440" y="202"/>
                  </a:cubicBezTo>
                  <a:cubicBezTo>
                    <a:pt x="433" y="226"/>
                    <a:pt x="414" y="237"/>
                    <a:pt x="401" y="258"/>
                  </a:cubicBezTo>
                  <a:cubicBezTo>
                    <a:pt x="394" y="281"/>
                    <a:pt x="377" y="296"/>
                    <a:pt x="362" y="314"/>
                  </a:cubicBezTo>
                  <a:cubicBezTo>
                    <a:pt x="338" y="345"/>
                    <a:pt x="316" y="379"/>
                    <a:pt x="278" y="392"/>
                  </a:cubicBezTo>
                  <a:cubicBezTo>
                    <a:pt x="271" y="416"/>
                    <a:pt x="254" y="435"/>
                    <a:pt x="233" y="448"/>
                  </a:cubicBezTo>
                  <a:cubicBezTo>
                    <a:pt x="187" y="517"/>
                    <a:pt x="223" y="498"/>
                    <a:pt x="323" y="504"/>
                  </a:cubicBezTo>
                  <a:cubicBezTo>
                    <a:pt x="329" y="521"/>
                    <a:pt x="340" y="530"/>
                    <a:pt x="345" y="548"/>
                  </a:cubicBezTo>
                  <a:cubicBezTo>
                    <a:pt x="337" y="574"/>
                    <a:pt x="302" y="611"/>
                    <a:pt x="278" y="627"/>
                  </a:cubicBezTo>
                  <a:cubicBezTo>
                    <a:pt x="285" y="637"/>
                    <a:pt x="297" y="647"/>
                    <a:pt x="284" y="660"/>
                  </a:cubicBezTo>
                  <a:cubicBezTo>
                    <a:pt x="272" y="672"/>
                    <a:pt x="237" y="679"/>
                    <a:pt x="222" y="683"/>
                  </a:cubicBezTo>
                  <a:cubicBezTo>
                    <a:pt x="181" y="693"/>
                    <a:pt x="146" y="715"/>
                    <a:pt x="105" y="722"/>
                  </a:cubicBezTo>
                  <a:cubicBezTo>
                    <a:pt x="80" y="738"/>
                    <a:pt x="78" y="764"/>
                    <a:pt x="49" y="772"/>
                  </a:cubicBezTo>
                  <a:cubicBezTo>
                    <a:pt x="10" y="797"/>
                    <a:pt x="19" y="781"/>
                    <a:pt x="10" y="811"/>
                  </a:cubicBezTo>
                  <a:cubicBezTo>
                    <a:pt x="37" y="831"/>
                    <a:pt x="89" y="852"/>
                    <a:pt x="138" y="873"/>
                  </a:cubicBezTo>
                  <a:cubicBezTo>
                    <a:pt x="188" y="891"/>
                    <a:pt x="318" y="909"/>
                    <a:pt x="301" y="934"/>
                  </a:cubicBezTo>
                  <a:cubicBezTo>
                    <a:pt x="294" y="945"/>
                    <a:pt x="381" y="981"/>
                    <a:pt x="368" y="985"/>
                  </a:cubicBezTo>
                  <a:cubicBezTo>
                    <a:pt x="346" y="992"/>
                    <a:pt x="323" y="994"/>
                    <a:pt x="301" y="1001"/>
                  </a:cubicBezTo>
                  <a:cubicBezTo>
                    <a:pt x="273" y="1020"/>
                    <a:pt x="240" y="1027"/>
                    <a:pt x="211" y="1046"/>
                  </a:cubicBezTo>
                  <a:cubicBezTo>
                    <a:pt x="182" y="1091"/>
                    <a:pt x="220" y="1040"/>
                    <a:pt x="183" y="1069"/>
                  </a:cubicBezTo>
                  <a:cubicBezTo>
                    <a:pt x="161" y="1086"/>
                    <a:pt x="151" y="1114"/>
                    <a:pt x="127" y="1130"/>
                  </a:cubicBezTo>
                  <a:cubicBezTo>
                    <a:pt x="112" y="1153"/>
                    <a:pt x="0" y="1186"/>
                    <a:pt x="15" y="1208"/>
                  </a:cubicBezTo>
                  <a:cubicBezTo>
                    <a:pt x="21" y="1229"/>
                    <a:pt x="140" y="1227"/>
                    <a:pt x="150" y="1247"/>
                  </a:cubicBezTo>
                  <a:cubicBezTo>
                    <a:pt x="158" y="1263"/>
                    <a:pt x="200" y="1270"/>
                    <a:pt x="200" y="1270"/>
                  </a:cubicBezTo>
                  <a:cubicBezTo>
                    <a:pt x="396" y="1266"/>
                    <a:pt x="629" y="1288"/>
                    <a:pt x="821" y="1247"/>
                  </a:cubicBezTo>
                  <a:cubicBezTo>
                    <a:pt x="856" y="1222"/>
                    <a:pt x="898" y="1217"/>
                    <a:pt x="938" y="1203"/>
                  </a:cubicBezTo>
                  <a:cubicBezTo>
                    <a:pt x="956" y="1197"/>
                    <a:pt x="988" y="1175"/>
                    <a:pt x="988" y="1175"/>
                  </a:cubicBezTo>
                  <a:cubicBezTo>
                    <a:pt x="980" y="1139"/>
                    <a:pt x="951" y="1119"/>
                    <a:pt x="916" y="1108"/>
                  </a:cubicBezTo>
                  <a:cubicBezTo>
                    <a:pt x="925" y="1079"/>
                    <a:pt x="938" y="1066"/>
                    <a:pt x="955" y="1041"/>
                  </a:cubicBezTo>
                  <a:cubicBezTo>
                    <a:pt x="962" y="1017"/>
                    <a:pt x="962" y="1009"/>
                    <a:pt x="938" y="1001"/>
                  </a:cubicBezTo>
                  <a:cubicBezTo>
                    <a:pt x="925" y="982"/>
                    <a:pt x="921" y="974"/>
                    <a:pt x="899" y="968"/>
                  </a:cubicBezTo>
                  <a:cubicBezTo>
                    <a:pt x="893" y="964"/>
                    <a:pt x="887" y="961"/>
                    <a:pt x="882" y="957"/>
                  </a:cubicBezTo>
                  <a:cubicBezTo>
                    <a:pt x="878" y="954"/>
                    <a:pt x="875" y="948"/>
                    <a:pt x="871" y="945"/>
                  </a:cubicBezTo>
                  <a:cubicBezTo>
                    <a:pt x="860" y="937"/>
                    <a:pt x="837" y="923"/>
                    <a:pt x="837" y="923"/>
                  </a:cubicBezTo>
                  <a:cubicBezTo>
                    <a:pt x="822" y="900"/>
                    <a:pt x="813" y="896"/>
                    <a:pt x="787" y="890"/>
                  </a:cubicBezTo>
                  <a:cubicBezTo>
                    <a:pt x="748" y="863"/>
                    <a:pt x="737" y="855"/>
                    <a:pt x="692" y="839"/>
                  </a:cubicBezTo>
                  <a:cubicBezTo>
                    <a:pt x="714" y="777"/>
                    <a:pt x="812" y="821"/>
                    <a:pt x="871" y="811"/>
                  </a:cubicBezTo>
                  <a:cubicBezTo>
                    <a:pt x="878" y="807"/>
                    <a:pt x="885" y="803"/>
                    <a:pt x="893" y="800"/>
                  </a:cubicBezTo>
                  <a:cubicBezTo>
                    <a:pt x="900" y="797"/>
                    <a:pt x="909" y="797"/>
                    <a:pt x="916" y="794"/>
                  </a:cubicBezTo>
                  <a:cubicBezTo>
                    <a:pt x="942" y="783"/>
                    <a:pt x="965" y="755"/>
                    <a:pt x="988" y="739"/>
                  </a:cubicBezTo>
                  <a:cubicBezTo>
                    <a:pt x="1029" y="622"/>
                    <a:pt x="849" y="662"/>
                    <a:pt x="793" y="660"/>
                  </a:cubicBezTo>
                  <a:cubicBezTo>
                    <a:pt x="759" y="650"/>
                    <a:pt x="726" y="644"/>
                    <a:pt x="692" y="632"/>
                  </a:cubicBezTo>
                  <a:cubicBezTo>
                    <a:pt x="679" y="628"/>
                    <a:pt x="658" y="610"/>
                    <a:pt x="658" y="610"/>
                  </a:cubicBezTo>
                  <a:cubicBezTo>
                    <a:pt x="636" y="579"/>
                    <a:pt x="612" y="548"/>
                    <a:pt x="586" y="520"/>
                  </a:cubicBezTo>
                  <a:cubicBezTo>
                    <a:pt x="584" y="515"/>
                    <a:pt x="579" y="510"/>
                    <a:pt x="580" y="504"/>
                  </a:cubicBezTo>
                  <a:cubicBezTo>
                    <a:pt x="583" y="481"/>
                    <a:pt x="630" y="454"/>
                    <a:pt x="647" y="442"/>
                  </a:cubicBezTo>
                  <a:cubicBezTo>
                    <a:pt x="676" y="398"/>
                    <a:pt x="669" y="382"/>
                    <a:pt x="658" y="314"/>
                  </a:cubicBezTo>
                  <a:cubicBezTo>
                    <a:pt x="656" y="301"/>
                    <a:pt x="627" y="290"/>
                    <a:pt x="619" y="280"/>
                  </a:cubicBezTo>
                  <a:cubicBezTo>
                    <a:pt x="596" y="252"/>
                    <a:pt x="622" y="272"/>
                    <a:pt x="591" y="252"/>
                  </a:cubicBezTo>
                  <a:cubicBezTo>
                    <a:pt x="560" y="204"/>
                    <a:pt x="586" y="250"/>
                    <a:pt x="575" y="129"/>
                  </a:cubicBezTo>
                  <a:cubicBezTo>
                    <a:pt x="573" y="104"/>
                    <a:pt x="511" y="50"/>
                    <a:pt x="491" y="28"/>
                  </a:cubicBezTo>
                  <a:cubicBezTo>
                    <a:pt x="493" y="23"/>
                    <a:pt x="493" y="17"/>
                    <a:pt x="496" y="12"/>
                  </a:cubicBezTo>
                  <a:cubicBezTo>
                    <a:pt x="499" y="7"/>
                    <a:pt x="507" y="0"/>
                    <a:pt x="507" y="0"/>
                  </a:cubicBezTo>
                  <a:close/>
                </a:path>
              </a:pathLst>
            </a:cu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3" name="Freeform 14"/>
            <p:cNvSpPr>
              <a:spLocks/>
            </p:cNvSpPr>
            <p:nvPr/>
          </p:nvSpPr>
          <p:spPr bwMode="auto">
            <a:xfrm>
              <a:off x="3381" y="665"/>
              <a:ext cx="418" cy="1200"/>
            </a:xfrm>
            <a:custGeom>
              <a:avLst/>
              <a:gdLst>
                <a:gd name="T0" fmla="*/ 30 w 418"/>
                <a:gd name="T1" fmla="*/ 1136 h 1200"/>
                <a:gd name="T2" fmla="*/ 47 w 418"/>
                <a:gd name="T3" fmla="*/ 1119 h 1200"/>
                <a:gd name="T4" fmla="*/ 69 w 418"/>
                <a:gd name="T5" fmla="*/ 1085 h 1200"/>
                <a:gd name="T6" fmla="*/ 97 w 418"/>
                <a:gd name="T7" fmla="*/ 1035 h 1200"/>
                <a:gd name="T8" fmla="*/ 120 w 418"/>
                <a:gd name="T9" fmla="*/ 856 h 1200"/>
                <a:gd name="T10" fmla="*/ 131 w 418"/>
                <a:gd name="T11" fmla="*/ 817 h 1200"/>
                <a:gd name="T12" fmla="*/ 142 w 418"/>
                <a:gd name="T13" fmla="*/ 778 h 1200"/>
                <a:gd name="T14" fmla="*/ 159 w 418"/>
                <a:gd name="T15" fmla="*/ 565 h 1200"/>
                <a:gd name="T16" fmla="*/ 181 w 418"/>
                <a:gd name="T17" fmla="*/ 314 h 1200"/>
                <a:gd name="T18" fmla="*/ 187 w 418"/>
                <a:gd name="T19" fmla="*/ 68 h 1200"/>
                <a:gd name="T20" fmla="*/ 204 w 418"/>
                <a:gd name="T21" fmla="*/ 0 h 1200"/>
                <a:gd name="T22" fmla="*/ 226 w 418"/>
                <a:gd name="T23" fmla="*/ 521 h 1200"/>
                <a:gd name="T24" fmla="*/ 248 w 418"/>
                <a:gd name="T25" fmla="*/ 772 h 1200"/>
                <a:gd name="T26" fmla="*/ 299 w 418"/>
                <a:gd name="T27" fmla="*/ 1057 h 1200"/>
                <a:gd name="T28" fmla="*/ 355 w 418"/>
                <a:gd name="T29" fmla="*/ 1102 h 1200"/>
                <a:gd name="T30" fmla="*/ 377 w 418"/>
                <a:gd name="T31" fmla="*/ 1158 h 1200"/>
                <a:gd name="T32" fmla="*/ 366 w 418"/>
                <a:gd name="T33" fmla="*/ 1186 h 1200"/>
                <a:gd name="T34" fmla="*/ 209 w 418"/>
                <a:gd name="T35" fmla="*/ 1141 h 1200"/>
                <a:gd name="T36" fmla="*/ 164 w 418"/>
                <a:gd name="T37" fmla="*/ 1158 h 1200"/>
                <a:gd name="T38" fmla="*/ 120 w 418"/>
                <a:gd name="T39" fmla="*/ 1130 h 1200"/>
                <a:gd name="T40" fmla="*/ 86 w 418"/>
                <a:gd name="T41" fmla="*/ 1136 h 1200"/>
                <a:gd name="T42" fmla="*/ 53 w 418"/>
                <a:gd name="T43" fmla="*/ 1158 h 1200"/>
                <a:gd name="T44" fmla="*/ 13 w 418"/>
                <a:gd name="T45" fmla="*/ 1152 h 1200"/>
                <a:gd name="T46" fmla="*/ 30 w 418"/>
                <a:gd name="T47" fmla="*/ 1136 h 12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8"/>
                <a:gd name="T73" fmla="*/ 0 h 1200"/>
                <a:gd name="T74" fmla="*/ 418 w 418"/>
                <a:gd name="T75" fmla="*/ 1200 h 12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8" h="1200">
                  <a:moveTo>
                    <a:pt x="30" y="1136"/>
                  </a:moveTo>
                  <a:cubicBezTo>
                    <a:pt x="36" y="1130"/>
                    <a:pt x="42" y="1125"/>
                    <a:pt x="47" y="1119"/>
                  </a:cubicBezTo>
                  <a:cubicBezTo>
                    <a:pt x="55" y="1108"/>
                    <a:pt x="69" y="1085"/>
                    <a:pt x="69" y="1085"/>
                  </a:cubicBezTo>
                  <a:cubicBezTo>
                    <a:pt x="76" y="1060"/>
                    <a:pt x="76" y="1050"/>
                    <a:pt x="97" y="1035"/>
                  </a:cubicBezTo>
                  <a:cubicBezTo>
                    <a:pt x="135" y="981"/>
                    <a:pt x="115" y="933"/>
                    <a:pt x="120" y="856"/>
                  </a:cubicBezTo>
                  <a:cubicBezTo>
                    <a:pt x="121" y="841"/>
                    <a:pt x="127" y="831"/>
                    <a:pt x="131" y="817"/>
                  </a:cubicBezTo>
                  <a:cubicBezTo>
                    <a:pt x="135" y="804"/>
                    <a:pt x="142" y="778"/>
                    <a:pt x="142" y="778"/>
                  </a:cubicBezTo>
                  <a:cubicBezTo>
                    <a:pt x="146" y="706"/>
                    <a:pt x="147" y="636"/>
                    <a:pt x="159" y="565"/>
                  </a:cubicBezTo>
                  <a:cubicBezTo>
                    <a:pt x="161" y="490"/>
                    <a:pt x="157" y="391"/>
                    <a:pt x="181" y="314"/>
                  </a:cubicBezTo>
                  <a:cubicBezTo>
                    <a:pt x="183" y="232"/>
                    <a:pt x="184" y="150"/>
                    <a:pt x="187" y="68"/>
                  </a:cubicBezTo>
                  <a:cubicBezTo>
                    <a:pt x="189" y="15"/>
                    <a:pt x="184" y="29"/>
                    <a:pt x="204" y="0"/>
                  </a:cubicBezTo>
                  <a:cubicBezTo>
                    <a:pt x="207" y="162"/>
                    <a:pt x="191" y="358"/>
                    <a:pt x="226" y="521"/>
                  </a:cubicBezTo>
                  <a:cubicBezTo>
                    <a:pt x="231" y="606"/>
                    <a:pt x="243" y="687"/>
                    <a:pt x="248" y="772"/>
                  </a:cubicBezTo>
                  <a:cubicBezTo>
                    <a:pt x="252" y="842"/>
                    <a:pt x="258" y="990"/>
                    <a:pt x="299" y="1057"/>
                  </a:cubicBezTo>
                  <a:cubicBezTo>
                    <a:pt x="311" y="1077"/>
                    <a:pt x="338" y="1086"/>
                    <a:pt x="355" y="1102"/>
                  </a:cubicBezTo>
                  <a:cubicBezTo>
                    <a:pt x="360" y="1120"/>
                    <a:pt x="369" y="1142"/>
                    <a:pt x="377" y="1158"/>
                  </a:cubicBezTo>
                  <a:cubicBezTo>
                    <a:pt x="398" y="1200"/>
                    <a:pt x="418" y="1195"/>
                    <a:pt x="366" y="1186"/>
                  </a:cubicBezTo>
                  <a:cubicBezTo>
                    <a:pt x="311" y="1150"/>
                    <a:pt x="277" y="1147"/>
                    <a:pt x="209" y="1141"/>
                  </a:cubicBezTo>
                  <a:cubicBezTo>
                    <a:pt x="178" y="1132"/>
                    <a:pt x="193" y="1148"/>
                    <a:pt x="164" y="1158"/>
                  </a:cubicBezTo>
                  <a:cubicBezTo>
                    <a:pt x="144" y="1150"/>
                    <a:pt x="141" y="1137"/>
                    <a:pt x="120" y="1130"/>
                  </a:cubicBezTo>
                  <a:cubicBezTo>
                    <a:pt x="109" y="1132"/>
                    <a:pt x="97" y="1132"/>
                    <a:pt x="86" y="1136"/>
                  </a:cubicBezTo>
                  <a:cubicBezTo>
                    <a:pt x="74" y="1141"/>
                    <a:pt x="53" y="1158"/>
                    <a:pt x="53" y="1158"/>
                  </a:cubicBezTo>
                  <a:cubicBezTo>
                    <a:pt x="40" y="1156"/>
                    <a:pt x="25" y="1159"/>
                    <a:pt x="13" y="1152"/>
                  </a:cubicBezTo>
                  <a:cubicBezTo>
                    <a:pt x="0" y="1144"/>
                    <a:pt x="70" y="1136"/>
                    <a:pt x="30" y="1136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grpSp>
        <p:nvGrpSpPr>
          <p:cNvPr id="753" name="Group 49"/>
          <p:cNvGrpSpPr>
            <a:grpSpLocks/>
          </p:cNvGrpSpPr>
          <p:nvPr/>
        </p:nvGrpSpPr>
        <p:grpSpPr bwMode="auto">
          <a:xfrm>
            <a:off x="8530006" y="14986158"/>
            <a:ext cx="1210401" cy="1448126"/>
            <a:chOff x="1104" y="1429"/>
            <a:chExt cx="1344" cy="1608"/>
          </a:xfrm>
        </p:grpSpPr>
        <p:sp>
          <p:nvSpPr>
            <p:cNvPr id="758" name="Freeform 18"/>
            <p:cNvSpPr>
              <a:spLocks/>
            </p:cNvSpPr>
            <p:nvPr/>
          </p:nvSpPr>
          <p:spPr bwMode="auto">
            <a:xfrm>
              <a:off x="1104" y="2245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59" name="Freeform 25"/>
            <p:cNvSpPr>
              <a:spLocks/>
            </p:cNvSpPr>
            <p:nvPr/>
          </p:nvSpPr>
          <p:spPr bwMode="auto">
            <a:xfrm>
              <a:off x="2352" y="2869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0" name="Freeform 26"/>
            <p:cNvSpPr>
              <a:spLocks/>
            </p:cNvSpPr>
            <p:nvPr/>
          </p:nvSpPr>
          <p:spPr bwMode="auto">
            <a:xfrm>
              <a:off x="2304" y="2053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61" name="Freeform 27"/>
            <p:cNvSpPr>
              <a:spLocks/>
            </p:cNvSpPr>
            <p:nvPr/>
          </p:nvSpPr>
          <p:spPr bwMode="auto">
            <a:xfrm>
              <a:off x="1776" y="1429"/>
              <a:ext cx="96" cy="168"/>
            </a:xfrm>
            <a:custGeom>
              <a:avLst/>
              <a:gdLst>
                <a:gd name="T0" fmla="*/ 17 w 252"/>
                <a:gd name="T1" fmla="*/ 0 h 460"/>
                <a:gd name="T2" fmla="*/ 6 w 252"/>
                <a:gd name="T3" fmla="*/ 31 h 460"/>
                <a:gd name="T4" fmla="*/ 2 w 252"/>
                <a:gd name="T5" fmla="*/ 37 h 460"/>
                <a:gd name="T6" fmla="*/ 0 w 252"/>
                <a:gd name="T7" fmla="*/ 45 h 460"/>
                <a:gd name="T8" fmla="*/ 6 w 252"/>
                <a:gd name="T9" fmla="*/ 56 h 460"/>
                <a:gd name="T10" fmla="*/ 14 w 252"/>
                <a:gd name="T11" fmla="*/ 60 h 460"/>
                <a:gd name="T12" fmla="*/ 34 w 252"/>
                <a:gd name="T13" fmla="*/ 53 h 460"/>
                <a:gd name="T14" fmla="*/ 32 w 252"/>
                <a:gd name="T15" fmla="*/ 35 h 460"/>
                <a:gd name="T16" fmla="*/ 28 w 252"/>
                <a:gd name="T17" fmla="*/ 29 h 460"/>
                <a:gd name="T18" fmla="*/ 24 w 252"/>
                <a:gd name="T19" fmla="*/ 22 h 460"/>
                <a:gd name="T20" fmla="*/ 22 w 252"/>
                <a:gd name="T21" fmla="*/ 16 h 460"/>
                <a:gd name="T22" fmla="*/ 17 w 252"/>
                <a:gd name="T23" fmla="*/ 0 h 4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2"/>
                <a:gd name="T37" fmla="*/ 0 h 460"/>
                <a:gd name="T38" fmla="*/ 252 w 252"/>
                <a:gd name="T39" fmla="*/ 460 h 4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2" h="460">
                  <a:moveTo>
                    <a:pt x="117" y="0"/>
                  </a:moveTo>
                  <a:cubicBezTo>
                    <a:pt x="112" y="127"/>
                    <a:pt x="125" y="154"/>
                    <a:pt x="44" y="235"/>
                  </a:cubicBezTo>
                  <a:cubicBezTo>
                    <a:pt x="38" y="253"/>
                    <a:pt x="28" y="263"/>
                    <a:pt x="17" y="279"/>
                  </a:cubicBezTo>
                  <a:cubicBezTo>
                    <a:pt x="12" y="298"/>
                    <a:pt x="6" y="316"/>
                    <a:pt x="0" y="335"/>
                  </a:cubicBezTo>
                  <a:cubicBezTo>
                    <a:pt x="6" y="367"/>
                    <a:pt x="9" y="408"/>
                    <a:pt x="44" y="419"/>
                  </a:cubicBezTo>
                  <a:cubicBezTo>
                    <a:pt x="85" y="447"/>
                    <a:pt x="66" y="436"/>
                    <a:pt x="100" y="453"/>
                  </a:cubicBezTo>
                  <a:cubicBezTo>
                    <a:pt x="192" y="447"/>
                    <a:pt x="190" y="460"/>
                    <a:pt x="235" y="397"/>
                  </a:cubicBezTo>
                  <a:cubicBezTo>
                    <a:pt x="248" y="352"/>
                    <a:pt x="252" y="301"/>
                    <a:pt x="223" y="263"/>
                  </a:cubicBezTo>
                  <a:cubicBezTo>
                    <a:pt x="217" y="243"/>
                    <a:pt x="210" y="232"/>
                    <a:pt x="195" y="218"/>
                  </a:cubicBezTo>
                  <a:cubicBezTo>
                    <a:pt x="186" y="188"/>
                    <a:pt x="193" y="206"/>
                    <a:pt x="168" y="168"/>
                  </a:cubicBezTo>
                  <a:cubicBezTo>
                    <a:pt x="149" y="139"/>
                    <a:pt x="162" y="140"/>
                    <a:pt x="151" y="117"/>
                  </a:cubicBezTo>
                  <a:cubicBezTo>
                    <a:pt x="133" y="80"/>
                    <a:pt x="117" y="43"/>
                    <a:pt x="117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557" name="Freeform 7"/>
          <p:cNvSpPr>
            <a:spLocks/>
          </p:cNvSpPr>
          <p:nvPr/>
        </p:nvSpPr>
        <p:spPr bwMode="auto">
          <a:xfrm>
            <a:off x="9047286" y="15514760"/>
            <a:ext cx="529535" cy="336791"/>
          </a:xfrm>
          <a:custGeom>
            <a:avLst/>
            <a:gdLst>
              <a:gd name="T0" fmla="*/ 924 w 924"/>
              <a:gd name="T1" fmla="*/ 470 h 470"/>
              <a:gd name="T2" fmla="*/ 720 w 924"/>
              <a:gd name="T3" fmla="*/ 288 h 470"/>
              <a:gd name="T4" fmla="*/ 336 w 924"/>
              <a:gd name="T5" fmla="*/ 96 h 470"/>
              <a:gd name="T6" fmla="*/ 0 w 924"/>
              <a:gd name="T7" fmla="*/ 0 h 470"/>
              <a:gd name="T8" fmla="*/ 0 60000 65536"/>
              <a:gd name="T9" fmla="*/ 0 60000 65536"/>
              <a:gd name="T10" fmla="*/ 0 60000 65536"/>
              <a:gd name="T11" fmla="*/ 0 60000 65536"/>
              <a:gd name="T12" fmla="*/ 0 w 924"/>
              <a:gd name="T13" fmla="*/ 0 h 470"/>
              <a:gd name="T14" fmla="*/ 924 w 924"/>
              <a:gd name="T15" fmla="*/ 470 h 470"/>
              <a:gd name="connsiteX0" fmla="*/ 9926 w 9926"/>
              <a:gd name="connsiteY0" fmla="*/ 9757 h 9757"/>
              <a:gd name="connsiteX1" fmla="*/ 7718 w 9926"/>
              <a:gd name="connsiteY1" fmla="*/ 5885 h 9757"/>
              <a:gd name="connsiteX2" fmla="*/ 3562 w 9926"/>
              <a:gd name="connsiteY2" fmla="*/ 1800 h 9757"/>
              <a:gd name="connsiteX3" fmla="*/ 0 w 9926"/>
              <a:gd name="connsiteY3" fmla="*/ 0 h 9757"/>
              <a:gd name="connsiteX0" fmla="*/ 6411 w 6411"/>
              <a:gd name="connsiteY0" fmla="*/ 8155 h 8155"/>
              <a:gd name="connsiteX1" fmla="*/ 4187 w 6411"/>
              <a:gd name="connsiteY1" fmla="*/ 4187 h 8155"/>
              <a:gd name="connsiteX2" fmla="*/ 0 w 6411"/>
              <a:gd name="connsiteY2" fmla="*/ 0 h 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1" h="8155">
                <a:moveTo>
                  <a:pt x="6411" y="8155"/>
                </a:moveTo>
                <a:cubicBezTo>
                  <a:pt x="6040" y="7501"/>
                  <a:pt x="5255" y="5538"/>
                  <a:pt x="4187" y="4187"/>
                </a:cubicBezTo>
                <a:cubicBezTo>
                  <a:pt x="3119" y="2835"/>
                  <a:pt x="1295" y="1005"/>
                  <a:pt x="0" y="0"/>
                </a:cubicBezTo>
              </a:path>
            </a:pathLst>
          </a:custGeom>
          <a:noFill/>
          <a:ln w="444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853" name="TextBox 852"/>
          <p:cNvSpPr txBox="1"/>
          <p:nvPr/>
        </p:nvSpPr>
        <p:spPr>
          <a:xfrm>
            <a:off x="3657600" y="9982200"/>
            <a:ext cx="411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Snowmelt:</a:t>
            </a:r>
          </a:p>
          <a:p>
            <a:r>
              <a:rPr lang="en-US" sz="3200" dirty="0" smtClean="0"/>
              <a:t> Storage</a:t>
            </a:r>
          </a:p>
          <a:p>
            <a:r>
              <a:rPr lang="en-US" sz="3200" dirty="0" smtClean="0"/>
              <a:t>     </a:t>
            </a:r>
            <a:r>
              <a:rPr lang="en-US" sz="2400" dirty="0" smtClean="0"/>
              <a:t>increasing</a:t>
            </a:r>
          </a:p>
          <a:p>
            <a:r>
              <a:rPr lang="en-US" sz="3200" dirty="0" smtClean="0"/>
              <a:t> Hydrologic response</a:t>
            </a:r>
          </a:p>
          <a:p>
            <a:r>
              <a:rPr lang="en-US" sz="3200" dirty="0" smtClean="0"/>
              <a:t>     </a:t>
            </a:r>
            <a:r>
              <a:rPr lang="en-US" sz="2400" dirty="0" smtClean="0"/>
              <a:t>fast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Flowpaths</a:t>
            </a:r>
            <a:endParaRPr lang="en-US" sz="3200" dirty="0" smtClean="0"/>
          </a:p>
          <a:p>
            <a:r>
              <a:rPr lang="en-US" sz="3200" dirty="0" smtClean="0"/>
              <a:t>     </a:t>
            </a:r>
            <a:r>
              <a:rPr lang="en-US" sz="2400" dirty="0" smtClean="0"/>
              <a:t>slow / intermediate / fast</a:t>
            </a:r>
            <a:endParaRPr lang="en-US" sz="2400" dirty="0"/>
          </a:p>
        </p:txBody>
      </p:sp>
      <p:sp>
        <p:nvSpPr>
          <p:cNvPr id="857" name="TextBox 856"/>
          <p:cNvSpPr txBox="1"/>
          <p:nvPr/>
        </p:nvSpPr>
        <p:spPr>
          <a:xfrm>
            <a:off x="10668000" y="9982200"/>
            <a:ext cx="411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Spring:</a:t>
            </a:r>
          </a:p>
          <a:p>
            <a:r>
              <a:rPr lang="en-US" sz="3200" dirty="0" smtClean="0"/>
              <a:t> Storage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decreasing</a:t>
            </a:r>
          </a:p>
          <a:p>
            <a:r>
              <a:rPr lang="en-US" sz="3200" dirty="0" smtClean="0"/>
              <a:t> Hydrologic response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intermediate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Flowpaths</a:t>
            </a:r>
            <a:endParaRPr lang="en-US" sz="3200" dirty="0" smtClean="0"/>
          </a:p>
          <a:p>
            <a:r>
              <a:rPr lang="en-US" sz="3200" dirty="0" smtClean="0"/>
              <a:t>	</a:t>
            </a:r>
            <a:r>
              <a:rPr lang="en-US" sz="2400" dirty="0" smtClean="0"/>
              <a:t>slow / intermediate</a:t>
            </a:r>
            <a:endParaRPr lang="en-US" sz="2400" dirty="0"/>
          </a:p>
        </p:txBody>
      </p:sp>
      <p:sp>
        <p:nvSpPr>
          <p:cNvPr id="858" name="TextBox 857"/>
          <p:cNvSpPr txBox="1"/>
          <p:nvPr/>
        </p:nvSpPr>
        <p:spPr>
          <a:xfrm>
            <a:off x="3657600" y="14020800"/>
            <a:ext cx="411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Fall:</a:t>
            </a:r>
          </a:p>
          <a:p>
            <a:r>
              <a:rPr lang="en-US" sz="3200" dirty="0" smtClean="0"/>
              <a:t> Storage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decreasing</a:t>
            </a:r>
          </a:p>
          <a:p>
            <a:r>
              <a:rPr lang="en-US" sz="3200" dirty="0" smtClean="0"/>
              <a:t> Hydrologic response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slow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Flowpaths</a:t>
            </a:r>
            <a:endParaRPr lang="en-US" sz="3200" dirty="0" smtClean="0"/>
          </a:p>
          <a:p>
            <a:r>
              <a:rPr lang="en-US" sz="3200" dirty="0" smtClean="0"/>
              <a:t>	</a:t>
            </a:r>
            <a:r>
              <a:rPr lang="en-US" sz="2400" dirty="0" smtClean="0"/>
              <a:t>slow</a:t>
            </a:r>
            <a:endParaRPr lang="en-US" sz="2400" dirty="0"/>
          </a:p>
        </p:txBody>
      </p:sp>
      <p:sp>
        <p:nvSpPr>
          <p:cNvPr id="859" name="TextBox 858"/>
          <p:cNvSpPr txBox="1"/>
          <p:nvPr/>
        </p:nvSpPr>
        <p:spPr>
          <a:xfrm>
            <a:off x="10668000" y="14020800"/>
            <a:ext cx="411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Monsoon:</a:t>
            </a:r>
          </a:p>
          <a:p>
            <a:r>
              <a:rPr lang="en-US" sz="3200" dirty="0" smtClean="0"/>
              <a:t> Storage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constant / increasing</a:t>
            </a:r>
          </a:p>
          <a:p>
            <a:r>
              <a:rPr lang="en-US" sz="3200" dirty="0" smtClean="0"/>
              <a:t> Hydrologic response</a:t>
            </a:r>
          </a:p>
          <a:p>
            <a:r>
              <a:rPr lang="en-US" sz="3200" dirty="0" smtClean="0"/>
              <a:t>	</a:t>
            </a:r>
            <a:r>
              <a:rPr lang="en-US" sz="2400" dirty="0" smtClean="0"/>
              <a:t>intermediate / fast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Flowpaths</a:t>
            </a:r>
            <a:endParaRPr lang="en-US" sz="3200" dirty="0" smtClean="0"/>
          </a:p>
          <a:p>
            <a:r>
              <a:rPr lang="en-US" sz="3200" dirty="0" smtClean="0"/>
              <a:t>	</a:t>
            </a:r>
            <a:r>
              <a:rPr lang="en-US" sz="2400" dirty="0" smtClean="0"/>
              <a:t>intermediate / fast</a:t>
            </a:r>
            <a:endParaRPr lang="en-US" sz="2400" dirty="0"/>
          </a:p>
        </p:txBody>
      </p:sp>
      <p:sp>
        <p:nvSpPr>
          <p:cNvPr id="860" name="Freeform 859"/>
          <p:cNvSpPr/>
          <p:nvPr/>
        </p:nvSpPr>
        <p:spPr bwMode="auto">
          <a:xfrm>
            <a:off x="8101584" y="12067032"/>
            <a:ext cx="2591735" cy="1225744"/>
          </a:xfrm>
          <a:custGeom>
            <a:avLst/>
            <a:gdLst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391234 w 2597345"/>
              <a:gd name="connsiteY54" fmla="*/ 1158427 h 1868068"/>
              <a:gd name="connsiteX55" fmla="*/ 1130378 w 2597345"/>
              <a:gd name="connsiteY55" fmla="*/ 1037816 h 1868068"/>
              <a:gd name="connsiteX56" fmla="*/ 1099524 w 2597345"/>
              <a:gd name="connsiteY56" fmla="*/ 1026596 h 1868068"/>
              <a:gd name="connsiteX57" fmla="*/ 847082 w 2597345"/>
              <a:gd name="connsiteY57" fmla="*/ 914400 h 1868068"/>
              <a:gd name="connsiteX58" fmla="*/ 552567 w 2597345"/>
              <a:gd name="connsiteY58" fmla="*/ 687202 h 1868068"/>
              <a:gd name="connsiteX59" fmla="*/ 286101 w 2597345"/>
              <a:gd name="connsiteY59" fmla="*/ 443175 h 1868068"/>
              <a:gd name="connsiteX60" fmla="*/ 84147 w 2597345"/>
              <a:gd name="connsiteY60" fmla="*/ 207563 h 1868068"/>
              <a:gd name="connsiteX61" fmla="*/ 5610 w 2597345"/>
              <a:gd name="connsiteY61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130378 w 2597345"/>
              <a:gd name="connsiteY54" fmla="*/ 1037816 h 1868068"/>
              <a:gd name="connsiteX55" fmla="*/ 1099524 w 2597345"/>
              <a:gd name="connsiteY55" fmla="*/ 1026596 h 1868068"/>
              <a:gd name="connsiteX56" fmla="*/ 847082 w 2597345"/>
              <a:gd name="connsiteY56" fmla="*/ 914400 h 1868068"/>
              <a:gd name="connsiteX57" fmla="*/ 552567 w 2597345"/>
              <a:gd name="connsiteY57" fmla="*/ 687202 h 1868068"/>
              <a:gd name="connsiteX58" fmla="*/ 286101 w 2597345"/>
              <a:gd name="connsiteY58" fmla="*/ 443175 h 1868068"/>
              <a:gd name="connsiteX59" fmla="*/ 84147 w 2597345"/>
              <a:gd name="connsiteY59" fmla="*/ 207563 h 1868068"/>
              <a:gd name="connsiteX60" fmla="*/ 5610 w 2597345"/>
              <a:gd name="connsiteY60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347216 w 2597345"/>
              <a:gd name="connsiteY50" fmla="*/ 1447800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347216 w 2597345"/>
              <a:gd name="connsiteY50" fmla="*/ 1447800 h 1868068"/>
              <a:gd name="connsiteX51" fmla="*/ 1118616 w 2597345"/>
              <a:gd name="connsiteY51" fmla="*/ 1371600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347216 w 2597345"/>
              <a:gd name="connsiteY50" fmla="*/ 1447800 h 1868068"/>
              <a:gd name="connsiteX51" fmla="*/ 1118616 w 2597345"/>
              <a:gd name="connsiteY51" fmla="*/ 1371600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271016 w 2597345"/>
              <a:gd name="connsiteY50" fmla="*/ 1447800 h 1868068"/>
              <a:gd name="connsiteX51" fmla="*/ 1118616 w 2597345"/>
              <a:gd name="connsiteY51" fmla="*/ 1371600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271016 w 2597345"/>
              <a:gd name="connsiteY50" fmla="*/ 1371600 h 1868068"/>
              <a:gd name="connsiteX51" fmla="*/ 1118616 w 2597345"/>
              <a:gd name="connsiteY51" fmla="*/ 1371600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447333 w 2597345"/>
              <a:gd name="connsiteY51" fmla="*/ 1147207 h 1868068"/>
              <a:gd name="connsiteX52" fmla="*/ 1130378 w 2597345"/>
              <a:gd name="connsiteY52" fmla="*/ 1037816 h 1868068"/>
              <a:gd name="connsiteX53" fmla="*/ 1099524 w 2597345"/>
              <a:gd name="connsiteY53" fmla="*/ 1026596 h 1868068"/>
              <a:gd name="connsiteX54" fmla="*/ 847082 w 2597345"/>
              <a:gd name="connsiteY54" fmla="*/ 914400 h 1868068"/>
              <a:gd name="connsiteX55" fmla="*/ 552567 w 2597345"/>
              <a:gd name="connsiteY55" fmla="*/ 687202 h 1868068"/>
              <a:gd name="connsiteX56" fmla="*/ 286101 w 2597345"/>
              <a:gd name="connsiteY56" fmla="*/ 443175 h 1868068"/>
              <a:gd name="connsiteX57" fmla="*/ 84147 w 2597345"/>
              <a:gd name="connsiteY57" fmla="*/ 207563 h 1868068"/>
              <a:gd name="connsiteX58" fmla="*/ 5610 w 2597345"/>
              <a:gd name="connsiteY58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130378 w 2597345"/>
              <a:gd name="connsiteY51" fmla="*/ 1037816 h 1868068"/>
              <a:gd name="connsiteX52" fmla="*/ 1099524 w 2597345"/>
              <a:gd name="connsiteY52" fmla="*/ 1026596 h 1868068"/>
              <a:gd name="connsiteX53" fmla="*/ 847082 w 2597345"/>
              <a:gd name="connsiteY53" fmla="*/ 9144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1099524 w 2597345"/>
              <a:gd name="connsiteY52" fmla="*/ 1026596 h 1868068"/>
              <a:gd name="connsiteX53" fmla="*/ 847082 w 2597345"/>
              <a:gd name="connsiteY53" fmla="*/ 9144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847082 w 2597345"/>
              <a:gd name="connsiteY53" fmla="*/ 9144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432816 w 2597345"/>
              <a:gd name="connsiteY53" fmla="*/ 10668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432816 w 2597345"/>
              <a:gd name="connsiteY53" fmla="*/ 1066800 h 1868068"/>
              <a:gd name="connsiteX54" fmla="*/ 280416 w 2597345"/>
              <a:gd name="connsiteY54" fmla="*/ 914400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432816 w 2597345"/>
              <a:gd name="connsiteY53" fmla="*/ 1066800 h 1868068"/>
              <a:gd name="connsiteX54" fmla="*/ 280416 w 2597345"/>
              <a:gd name="connsiteY54" fmla="*/ 914400 h 1868068"/>
              <a:gd name="connsiteX55" fmla="*/ 128016 w 2597345"/>
              <a:gd name="connsiteY55" fmla="*/ 762000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432816 w 2597345"/>
              <a:gd name="connsiteY53" fmla="*/ 1066800 h 1868068"/>
              <a:gd name="connsiteX54" fmla="*/ 280416 w 2597345"/>
              <a:gd name="connsiteY54" fmla="*/ 914400 h 1868068"/>
              <a:gd name="connsiteX55" fmla="*/ 128016 w 2597345"/>
              <a:gd name="connsiteY55" fmla="*/ 762000 h 1868068"/>
              <a:gd name="connsiteX56" fmla="*/ 5610 w 2597345"/>
              <a:gd name="connsiteY56" fmla="*/ 0 h 1868068"/>
              <a:gd name="connsiteX0" fmla="*/ 128016 w 2597345"/>
              <a:gd name="connsiteY0" fmla="*/ 76200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337816 w 2597345"/>
              <a:gd name="connsiteY46" fmla="*/ 1371600 h 1868068"/>
              <a:gd name="connsiteX47" fmla="*/ 2109216 w 2597345"/>
              <a:gd name="connsiteY47" fmla="*/ 1447800 h 1868068"/>
              <a:gd name="connsiteX48" fmla="*/ 1956816 w 2597345"/>
              <a:gd name="connsiteY48" fmla="*/ 1447800 h 1868068"/>
              <a:gd name="connsiteX49" fmla="*/ 1423416 w 2597345"/>
              <a:gd name="connsiteY49" fmla="*/ 1447800 h 1868068"/>
              <a:gd name="connsiteX50" fmla="*/ 1118616 w 2597345"/>
              <a:gd name="connsiteY50" fmla="*/ 1371600 h 1868068"/>
              <a:gd name="connsiteX51" fmla="*/ 1042416 w 2597345"/>
              <a:gd name="connsiteY51" fmla="*/ 1371600 h 1868068"/>
              <a:gd name="connsiteX52" fmla="*/ 737616 w 2597345"/>
              <a:gd name="connsiteY52" fmla="*/ 1295400 h 1868068"/>
              <a:gd name="connsiteX53" fmla="*/ 432816 w 2597345"/>
              <a:gd name="connsiteY53" fmla="*/ 1066800 h 1868068"/>
              <a:gd name="connsiteX54" fmla="*/ 280416 w 2597345"/>
              <a:gd name="connsiteY54" fmla="*/ 914400 h 1868068"/>
              <a:gd name="connsiteX55" fmla="*/ 128016 w 2597345"/>
              <a:gd name="connsiteY55" fmla="*/ 762000 h 1868068"/>
              <a:gd name="connsiteX0" fmla="*/ 125211 w 2594540"/>
              <a:gd name="connsiteY0" fmla="*/ 762000 h 1868068"/>
              <a:gd name="connsiteX1" fmla="*/ 2805 w 2594540"/>
              <a:gd name="connsiteY1" fmla="*/ 0 h 1868068"/>
              <a:gd name="connsiteX2" fmla="*/ 0 w 2594540"/>
              <a:gd name="connsiteY2" fmla="*/ 25244 h 1868068"/>
              <a:gd name="connsiteX3" fmla="*/ 5610 w 2594540"/>
              <a:gd name="connsiteY3" fmla="*/ 196343 h 1868068"/>
              <a:gd name="connsiteX4" fmla="*/ 8415 w 2594540"/>
              <a:gd name="connsiteY4" fmla="*/ 252441 h 1868068"/>
              <a:gd name="connsiteX5" fmla="*/ 5610 w 2594540"/>
              <a:gd name="connsiteY5" fmla="*/ 305735 h 1868068"/>
              <a:gd name="connsiteX6" fmla="*/ 2805 w 2594540"/>
              <a:gd name="connsiteY6" fmla="*/ 345003 h 1868068"/>
              <a:gd name="connsiteX7" fmla="*/ 0 w 2594540"/>
              <a:gd name="connsiteY7" fmla="*/ 530127 h 1868068"/>
              <a:gd name="connsiteX8" fmla="*/ 2805 w 2594540"/>
              <a:gd name="connsiteY8" fmla="*/ 642324 h 1868068"/>
              <a:gd name="connsiteX9" fmla="*/ 8415 w 2594540"/>
              <a:gd name="connsiteY9" fmla="*/ 681592 h 1868068"/>
              <a:gd name="connsiteX10" fmla="*/ 11220 w 2594540"/>
              <a:gd name="connsiteY10" fmla="*/ 732081 h 1868068"/>
              <a:gd name="connsiteX11" fmla="*/ 14024 w 2594540"/>
              <a:gd name="connsiteY11" fmla="*/ 765740 h 1868068"/>
              <a:gd name="connsiteX12" fmla="*/ 22439 w 2594540"/>
              <a:gd name="connsiteY12" fmla="*/ 931229 h 1868068"/>
              <a:gd name="connsiteX13" fmla="*/ 28049 w 2594540"/>
              <a:gd name="connsiteY13" fmla="*/ 1001352 h 1868068"/>
              <a:gd name="connsiteX14" fmla="*/ 33659 w 2594540"/>
              <a:gd name="connsiteY14" fmla="*/ 1077084 h 1868068"/>
              <a:gd name="connsiteX15" fmla="*/ 36464 w 2594540"/>
              <a:gd name="connsiteY15" fmla="*/ 1085499 h 1868068"/>
              <a:gd name="connsiteX16" fmla="*/ 39269 w 2594540"/>
              <a:gd name="connsiteY16" fmla="*/ 1110743 h 1868068"/>
              <a:gd name="connsiteX17" fmla="*/ 42074 w 2594540"/>
              <a:gd name="connsiteY17" fmla="*/ 1124768 h 1868068"/>
              <a:gd name="connsiteX18" fmla="*/ 44878 w 2594540"/>
              <a:gd name="connsiteY18" fmla="*/ 1133183 h 1868068"/>
              <a:gd name="connsiteX19" fmla="*/ 44878 w 2594540"/>
              <a:gd name="connsiteY19" fmla="*/ 1265013 h 1868068"/>
              <a:gd name="connsiteX20" fmla="*/ 311345 w 2594540"/>
              <a:gd name="connsiteY20" fmla="*/ 1441722 h 1868068"/>
              <a:gd name="connsiteX21" fmla="*/ 342199 w 2594540"/>
              <a:gd name="connsiteY21" fmla="*/ 1466967 h 1868068"/>
              <a:gd name="connsiteX22" fmla="*/ 566591 w 2594540"/>
              <a:gd name="connsiteY22" fmla="*/ 1632456 h 1868068"/>
              <a:gd name="connsiteX23" fmla="*/ 586226 w 2594540"/>
              <a:gd name="connsiteY23" fmla="*/ 1646481 h 1868068"/>
              <a:gd name="connsiteX24" fmla="*/ 597445 w 2594540"/>
              <a:gd name="connsiteY24" fmla="*/ 1652091 h 1868068"/>
              <a:gd name="connsiteX25" fmla="*/ 720861 w 2594540"/>
              <a:gd name="connsiteY25" fmla="*/ 1710994 h 1868068"/>
              <a:gd name="connsiteX26" fmla="*/ 743301 w 2594540"/>
              <a:gd name="connsiteY26" fmla="*/ 1722213 h 1868068"/>
              <a:gd name="connsiteX27" fmla="*/ 757325 w 2594540"/>
              <a:gd name="connsiteY27" fmla="*/ 1730628 h 1868068"/>
              <a:gd name="connsiteX28" fmla="*/ 869521 w 2594540"/>
              <a:gd name="connsiteY28" fmla="*/ 1744652 h 1868068"/>
              <a:gd name="connsiteX29" fmla="*/ 894766 w 2594540"/>
              <a:gd name="connsiteY29" fmla="*/ 1755872 h 1868068"/>
              <a:gd name="connsiteX30" fmla="*/ 911595 w 2594540"/>
              <a:gd name="connsiteY30" fmla="*/ 1764287 h 1868068"/>
              <a:gd name="connsiteX31" fmla="*/ 1099524 w 2594540"/>
              <a:gd name="connsiteY31" fmla="*/ 1828800 h 1868068"/>
              <a:gd name="connsiteX32" fmla="*/ 1158427 w 2594540"/>
              <a:gd name="connsiteY32" fmla="*/ 1868068 h 1868068"/>
              <a:gd name="connsiteX33" fmla="*/ 1408064 w 2594540"/>
              <a:gd name="connsiteY33" fmla="*/ 1856849 h 1868068"/>
              <a:gd name="connsiteX34" fmla="*/ 1595993 w 2594540"/>
              <a:gd name="connsiteY34" fmla="*/ 1825995 h 1868068"/>
              <a:gd name="connsiteX35" fmla="*/ 1758677 w 2594540"/>
              <a:gd name="connsiteY35" fmla="*/ 1803556 h 1868068"/>
              <a:gd name="connsiteX36" fmla="*/ 1957826 w 2594540"/>
              <a:gd name="connsiteY36" fmla="*/ 1795141 h 1868068"/>
              <a:gd name="connsiteX37" fmla="*/ 2109291 w 2594540"/>
              <a:gd name="connsiteY37" fmla="*/ 1797946 h 1868068"/>
              <a:gd name="connsiteX38" fmla="*/ 2142950 w 2594540"/>
              <a:gd name="connsiteY38" fmla="*/ 1795141 h 1868068"/>
              <a:gd name="connsiteX39" fmla="*/ 2241121 w 2594540"/>
              <a:gd name="connsiteY39" fmla="*/ 1750262 h 1868068"/>
              <a:gd name="connsiteX40" fmla="*/ 2544051 w 2594540"/>
              <a:gd name="connsiteY40" fmla="*/ 1643676 h 1868068"/>
              <a:gd name="connsiteX41" fmla="*/ 2572101 w 2594540"/>
              <a:gd name="connsiteY41" fmla="*/ 1643676 h 1868068"/>
              <a:gd name="connsiteX42" fmla="*/ 2580515 w 2594540"/>
              <a:gd name="connsiteY42" fmla="*/ 1489406 h 1868068"/>
              <a:gd name="connsiteX43" fmla="*/ 2588930 w 2594540"/>
              <a:gd name="connsiteY43" fmla="*/ 1422088 h 1868068"/>
              <a:gd name="connsiteX44" fmla="*/ 2594540 w 2594540"/>
              <a:gd name="connsiteY44" fmla="*/ 1287452 h 1868068"/>
              <a:gd name="connsiteX45" fmla="*/ 2335011 w 2594540"/>
              <a:gd name="connsiteY45" fmla="*/ 1371600 h 1868068"/>
              <a:gd name="connsiteX46" fmla="*/ 2106411 w 2594540"/>
              <a:gd name="connsiteY46" fmla="*/ 1447800 h 1868068"/>
              <a:gd name="connsiteX47" fmla="*/ 1954011 w 2594540"/>
              <a:gd name="connsiteY47" fmla="*/ 1447800 h 1868068"/>
              <a:gd name="connsiteX48" fmla="*/ 1420611 w 2594540"/>
              <a:gd name="connsiteY48" fmla="*/ 1447800 h 1868068"/>
              <a:gd name="connsiteX49" fmla="*/ 1115811 w 2594540"/>
              <a:gd name="connsiteY49" fmla="*/ 1371600 h 1868068"/>
              <a:gd name="connsiteX50" fmla="*/ 1039611 w 2594540"/>
              <a:gd name="connsiteY50" fmla="*/ 1371600 h 1868068"/>
              <a:gd name="connsiteX51" fmla="*/ 734811 w 2594540"/>
              <a:gd name="connsiteY51" fmla="*/ 1295400 h 1868068"/>
              <a:gd name="connsiteX52" fmla="*/ 430011 w 2594540"/>
              <a:gd name="connsiteY52" fmla="*/ 1066800 h 1868068"/>
              <a:gd name="connsiteX53" fmla="*/ 277611 w 2594540"/>
              <a:gd name="connsiteY53" fmla="*/ 914400 h 1868068"/>
              <a:gd name="connsiteX54" fmla="*/ 125211 w 2594540"/>
              <a:gd name="connsiteY54" fmla="*/ 762000 h 1868068"/>
              <a:gd name="connsiteX0" fmla="*/ 142339 w 2611668"/>
              <a:gd name="connsiteY0" fmla="*/ 856276 h 1962344"/>
              <a:gd name="connsiteX1" fmla="*/ 19933 w 2611668"/>
              <a:gd name="connsiteY1" fmla="*/ 94276 h 1962344"/>
              <a:gd name="connsiteX2" fmla="*/ 22738 w 2611668"/>
              <a:gd name="connsiteY2" fmla="*/ 290619 h 1962344"/>
              <a:gd name="connsiteX3" fmla="*/ 25543 w 2611668"/>
              <a:gd name="connsiteY3" fmla="*/ 346717 h 1962344"/>
              <a:gd name="connsiteX4" fmla="*/ 22738 w 2611668"/>
              <a:gd name="connsiteY4" fmla="*/ 400011 h 1962344"/>
              <a:gd name="connsiteX5" fmla="*/ 19933 w 2611668"/>
              <a:gd name="connsiteY5" fmla="*/ 439279 h 1962344"/>
              <a:gd name="connsiteX6" fmla="*/ 17128 w 2611668"/>
              <a:gd name="connsiteY6" fmla="*/ 624403 h 1962344"/>
              <a:gd name="connsiteX7" fmla="*/ 19933 w 2611668"/>
              <a:gd name="connsiteY7" fmla="*/ 736600 h 1962344"/>
              <a:gd name="connsiteX8" fmla="*/ 25543 w 2611668"/>
              <a:gd name="connsiteY8" fmla="*/ 775868 h 1962344"/>
              <a:gd name="connsiteX9" fmla="*/ 28348 w 2611668"/>
              <a:gd name="connsiteY9" fmla="*/ 826357 h 1962344"/>
              <a:gd name="connsiteX10" fmla="*/ 31152 w 2611668"/>
              <a:gd name="connsiteY10" fmla="*/ 860016 h 1962344"/>
              <a:gd name="connsiteX11" fmla="*/ 39567 w 2611668"/>
              <a:gd name="connsiteY11" fmla="*/ 1025505 h 1962344"/>
              <a:gd name="connsiteX12" fmla="*/ 45177 w 2611668"/>
              <a:gd name="connsiteY12" fmla="*/ 1095628 h 1962344"/>
              <a:gd name="connsiteX13" fmla="*/ 50787 w 2611668"/>
              <a:gd name="connsiteY13" fmla="*/ 1171360 h 1962344"/>
              <a:gd name="connsiteX14" fmla="*/ 53592 w 2611668"/>
              <a:gd name="connsiteY14" fmla="*/ 1179775 h 1962344"/>
              <a:gd name="connsiteX15" fmla="*/ 56397 w 2611668"/>
              <a:gd name="connsiteY15" fmla="*/ 1205019 h 1962344"/>
              <a:gd name="connsiteX16" fmla="*/ 59202 w 2611668"/>
              <a:gd name="connsiteY16" fmla="*/ 1219044 h 1962344"/>
              <a:gd name="connsiteX17" fmla="*/ 62006 w 2611668"/>
              <a:gd name="connsiteY17" fmla="*/ 1227459 h 1962344"/>
              <a:gd name="connsiteX18" fmla="*/ 62006 w 2611668"/>
              <a:gd name="connsiteY18" fmla="*/ 1359289 h 1962344"/>
              <a:gd name="connsiteX19" fmla="*/ 328473 w 2611668"/>
              <a:gd name="connsiteY19" fmla="*/ 1535998 h 1962344"/>
              <a:gd name="connsiteX20" fmla="*/ 359327 w 2611668"/>
              <a:gd name="connsiteY20" fmla="*/ 1561243 h 1962344"/>
              <a:gd name="connsiteX21" fmla="*/ 583719 w 2611668"/>
              <a:gd name="connsiteY21" fmla="*/ 1726732 h 1962344"/>
              <a:gd name="connsiteX22" fmla="*/ 603354 w 2611668"/>
              <a:gd name="connsiteY22" fmla="*/ 1740757 h 1962344"/>
              <a:gd name="connsiteX23" fmla="*/ 614573 w 2611668"/>
              <a:gd name="connsiteY23" fmla="*/ 1746367 h 1962344"/>
              <a:gd name="connsiteX24" fmla="*/ 737989 w 2611668"/>
              <a:gd name="connsiteY24" fmla="*/ 1805270 h 1962344"/>
              <a:gd name="connsiteX25" fmla="*/ 760429 w 2611668"/>
              <a:gd name="connsiteY25" fmla="*/ 1816489 h 1962344"/>
              <a:gd name="connsiteX26" fmla="*/ 774453 w 2611668"/>
              <a:gd name="connsiteY26" fmla="*/ 1824904 h 1962344"/>
              <a:gd name="connsiteX27" fmla="*/ 886649 w 2611668"/>
              <a:gd name="connsiteY27" fmla="*/ 1838928 h 1962344"/>
              <a:gd name="connsiteX28" fmla="*/ 911894 w 2611668"/>
              <a:gd name="connsiteY28" fmla="*/ 1850148 h 1962344"/>
              <a:gd name="connsiteX29" fmla="*/ 928723 w 2611668"/>
              <a:gd name="connsiteY29" fmla="*/ 1858563 h 1962344"/>
              <a:gd name="connsiteX30" fmla="*/ 1116652 w 2611668"/>
              <a:gd name="connsiteY30" fmla="*/ 1923076 h 1962344"/>
              <a:gd name="connsiteX31" fmla="*/ 1175555 w 2611668"/>
              <a:gd name="connsiteY31" fmla="*/ 1962344 h 1962344"/>
              <a:gd name="connsiteX32" fmla="*/ 1425192 w 2611668"/>
              <a:gd name="connsiteY32" fmla="*/ 1951125 h 1962344"/>
              <a:gd name="connsiteX33" fmla="*/ 1613121 w 2611668"/>
              <a:gd name="connsiteY33" fmla="*/ 1920271 h 1962344"/>
              <a:gd name="connsiteX34" fmla="*/ 1775805 w 2611668"/>
              <a:gd name="connsiteY34" fmla="*/ 1897832 h 1962344"/>
              <a:gd name="connsiteX35" fmla="*/ 1974954 w 2611668"/>
              <a:gd name="connsiteY35" fmla="*/ 1889417 h 1962344"/>
              <a:gd name="connsiteX36" fmla="*/ 2126419 w 2611668"/>
              <a:gd name="connsiteY36" fmla="*/ 1892222 h 1962344"/>
              <a:gd name="connsiteX37" fmla="*/ 2160078 w 2611668"/>
              <a:gd name="connsiteY37" fmla="*/ 1889417 h 1962344"/>
              <a:gd name="connsiteX38" fmla="*/ 2258249 w 2611668"/>
              <a:gd name="connsiteY38" fmla="*/ 1844538 h 1962344"/>
              <a:gd name="connsiteX39" fmla="*/ 2561179 w 2611668"/>
              <a:gd name="connsiteY39" fmla="*/ 1737952 h 1962344"/>
              <a:gd name="connsiteX40" fmla="*/ 2589229 w 2611668"/>
              <a:gd name="connsiteY40" fmla="*/ 1737952 h 1962344"/>
              <a:gd name="connsiteX41" fmla="*/ 2597643 w 2611668"/>
              <a:gd name="connsiteY41" fmla="*/ 1583682 h 1962344"/>
              <a:gd name="connsiteX42" fmla="*/ 2606058 w 2611668"/>
              <a:gd name="connsiteY42" fmla="*/ 1516364 h 1962344"/>
              <a:gd name="connsiteX43" fmla="*/ 2611668 w 2611668"/>
              <a:gd name="connsiteY43" fmla="*/ 1381728 h 1962344"/>
              <a:gd name="connsiteX44" fmla="*/ 2352139 w 2611668"/>
              <a:gd name="connsiteY44" fmla="*/ 1465876 h 1962344"/>
              <a:gd name="connsiteX45" fmla="*/ 2123539 w 2611668"/>
              <a:gd name="connsiteY45" fmla="*/ 1542076 h 1962344"/>
              <a:gd name="connsiteX46" fmla="*/ 1971139 w 2611668"/>
              <a:gd name="connsiteY46" fmla="*/ 1542076 h 1962344"/>
              <a:gd name="connsiteX47" fmla="*/ 1437739 w 2611668"/>
              <a:gd name="connsiteY47" fmla="*/ 1542076 h 1962344"/>
              <a:gd name="connsiteX48" fmla="*/ 1132939 w 2611668"/>
              <a:gd name="connsiteY48" fmla="*/ 1465876 h 1962344"/>
              <a:gd name="connsiteX49" fmla="*/ 1056739 w 2611668"/>
              <a:gd name="connsiteY49" fmla="*/ 1465876 h 1962344"/>
              <a:gd name="connsiteX50" fmla="*/ 751939 w 2611668"/>
              <a:gd name="connsiteY50" fmla="*/ 1389676 h 1962344"/>
              <a:gd name="connsiteX51" fmla="*/ 447139 w 2611668"/>
              <a:gd name="connsiteY51" fmla="*/ 1161076 h 1962344"/>
              <a:gd name="connsiteX52" fmla="*/ 294739 w 2611668"/>
              <a:gd name="connsiteY52" fmla="*/ 1008676 h 1962344"/>
              <a:gd name="connsiteX53" fmla="*/ 142339 w 2611668"/>
              <a:gd name="connsiteY53" fmla="*/ 856276 h 1962344"/>
              <a:gd name="connsiteX0" fmla="*/ 125211 w 2594540"/>
              <a:gd name="connsiteY0" fmla="*/ 565657 h 1671725"/>
              <a:gd name="connsiteX1" fmla="*/ 5610 w 2594540"/>
              <a:gd name="connsiteY1" fmla="*/ 0 h 1671725"/>
              <a:gd name="connsiteX2" fmla="*/ 8415 w 2594540"/>
              <a:gd name="connsiteY2" fmla="*/ 56098 h 1671725"/>
              <a:gd name="connsiteX3" fmla="*/ 5610 w 2594540"/>
              <a:gd name="connsiteY3" fmla="*/ 109392 h 1671725"/>
              <a:gd name="connsiteX4" fmla="*/ 2805 w 2594540"/>
              <a:gd name="connsiteY4" fmla="*/ 148660 h 1671725"/>
              <a:gd name="connsiteX5" fmla="*/ 0 w 2594540"/>
              <a:gd name="connsiteY5" fmla="*/ 333784 h 1671725"/>
              <a:gd name="connsiteX6" fmla="*/ 2805 w 2594540"/>
              <a:gd name="connsiteY6" fmla="*/ 445981 h 1671725"/>
              <a:gd name="connsiteX7" fmla="*/ 8415 w 2594540"/>
              <a:gd name="connsiteY7" fmla="*/ 485249 h 1671725"/>
              <a:gd name="connsiteX8" fmla="*/ 11220 w 2594540"/>
              <a:gd name="connsiteY8" fmla="*/ 535738 h 1671725"/>
              <a:gd name="connsiteX9" fmla="*/ 14024 w 2594540"/>
              <a:gd name="connsiteY9" fmla="*/ 569397 h 1671725"/>
              <a:gd name="connsiteX10" fmla="*/ 22439 w 2594540"/>
              <a:gd name="connsiteY10" fmla="*/ 734886 h 1671725"/>
              <a:gd name="connsiteX11" fmla="*/ 28049 w 2594540"/>
              <a:gd name="connsiteY11" fmla="*/ 805009 h 1671725"/>
              <a:gd name="connsiteX12" fmla="*/ 33659 w 2594540"/>
              <a:gd name="connsiteY12" fmla="*/ 880741 h 1671725"/>
              <a:gd name="connsiteX13" fmla="*/ 36464 w 2594540"/>
              <a:gd name="connsiteY13" fmla="*/ 889156 h 1671725"/>
              <a:gd name="connsiteX14" fmla="*/ 39269 w 2594540"/>
              <a:gd name="connsiteY14" fmla="*/ 914400 h 1671725"/>
              <a:gd name="connsiteX15" fmla="*/ 42074 w 2594540"/>
              <a:gd name="connsiteY15" fmla="*/ 928425 h 1671725"/>
              <a:gd name="connsiteX16" fmla="*/ 44878 w 2594540"/>
              <a:gd name="connsiteY16" fmla="*/ 936840 h 1671725"/>
              <a:gd name="connsiteX17" fmla="*/ 44878 w 2594540"/>
              <a:gd name="connsiteY17" fmla="*/ 1068670 h 1671725"/>
              <a:gd name="connsiteX18" fmla="*/ 311345 w 2594540"/>
              <a:gd name="connsiteY18" fmla="*/ 1245379 h 1671725"/>
              <a:gd name="connsiteX19" fmla="*/ 342199 w 2594540"/>
              <a:gd name="connsiteY19" fmla="*/ 1270624 h 1671725"/>
              <a:gd name="connsiteX20" fmla="*/ 566591 w 2594540"/>
              <a:gd name="connsiteY20" fmla="*/ 1436113 h 1671725"/>
              <a:gd name="connsiteX21" fmla="*/ 586226 w 2594540"/>
              <a:gd name="connsiteY21" fmla="*/ 1450138 h 1671725"/>
              <a:gd name="connsiteX22" fmla="*/ 597445 w 2594540"/>
              <a:gd name="connsiteY22" fmla="*/ 1455748 h 1671725"/>
              <a:gd name="connsiteX23" fmla="*/ 720861 w 2594540"/>
              <a:gd name="connsiteY23" fmla="*/ 1514651 h 1671725"/>
              <a:gd name="connsiteX24" fmla="*/ 743301 w 2594540"/>
              <a:gd name="connsiteY24" fmla="*/ 1525870 h 1671725"/>
              <a:gd name="connsiteX25" fmla="*/ 757325 w 2594540"/>
              <a:gd name="connsiteY25" fmla="*/ 1534285 h 1671725"/>
              <a:gd name="connsiteX26" fmla="*/ 869521 w 2594540"/>
              <a:gd name="connsiteY26" fmla="*/ 1548309 h 1671725"/>
              <a:gd name="connsiteX27" fmla="*/ 894766 w 2594540"/>
              <a:gd name="connsiteY27" fmla="*/ 1559529 h 1671725"/>
              <a:gd name="connsiteX28" fmla="*/ 911595 w 2594540"/>
              <a:gd name="connsiteY28" fmla="*/ 1567944 h 1671725"/>
              <a:gd name="connsiteX29" fmla="*/ 1099524 w 2594540"/>
              <a:gd name="connsiteY29" fmla="*/ 1632457 h 1671725"/>
              <a:gd name="connsiteX30" fmla="*/ 1158427 w 2594540"/>
              <a:gd name="connsiteY30" fmla="*/ 1671725 h 1671725"/>
              <a:gd name="connsiteX31" fmla="*/ 1408064 w 2594540"/>
              <a:gd name="connsiteY31" fmla="*/ 1660506 h 1671725"/>
              <a:gd name="connsiteX32" fmla="*/ 1595993 w 2594540"/>
              <a:gd name="connsiteY32" fmla="*/ 1629652 h 1671725"/>
              <a:gd name="connsiteX33" fmla="*/ 1758677 w 2594540"/>
              <a:gd name="connsiteY33" fmla="*/ 1607213 h 1671725"/>
              <a:gd name="connsiteX34" fmla="*/ 1957826 w 2594540"/>
              <a:gd name="connsiteY34" fmla="*/ 1598798 h 1671725"/>
              <a:gd name="connsiteX35" fmla="*/ 2109291 w 2594540"/>
              <a:gd name="connsiteY35" fmla="*/ 1601603 h 1671725"/>
              <a:gd name="connsiteX36" fmla="*/ 2142950 w 2594540"/>
              <a:gd name="connsiteY36" fmla="*/ 1598798 h 1671725"/>
              <a:gd name="connsiteX37" fmla="*/ 2241121 w 2594540"/>
              <a:gd name="connsiteY37" fmla="*/ 1553919 h 1671725"/>
              <a:gd name="connsiteX38" fmla="*/ 2544051 w 2594540"/>
              <a:gd name="connsiteY38" fmla="*/ 1447333 h 1671725"/>
              <a:gd name="connsiteX39" fmla="*/ 2572101 w 2594540"/>
              <a:gd name="connsiteY39" fmla="*/ 1447333 h 1671725"/>
              <a:gd name="connsiteX40" fmla="*/ 2580515 w 2594540"/>
              <a:gd name="connsiteY40" fmla="*/ 1293063 h 1671725"/>
              <a:gd name="connsiteX41" fmla="*/ 2588930 w 2594540"/>
              <a:gd name="connsiteY41" fmla="*/ 1225745 h 1671725"/>
              <a:gd name="connsiteX42" fmla="*/ 2594540 w 2594540"/>
              <a:gd name="connsiteY42" fmla="*/ 1091109 h 1671725"/>
              <a:gd name="connsiteX43" fmla="*/ 2335011 w 2594540"/>
              <a:gd name="connsiteY43" fmla="*/ 1175257 h 1671725"/>
              <a:gd name="connsiteX44" fmla="*/ 2106411 w 2594540"/>
              <a:gd name="connsiteY44" fmla="*/ 1251457 h 1671725"/>
              <a:gd name="connsiteX45" fmla="*/ 1954011 w 2594540"/>
              <a:gd name="connsiteY45" fmla="*/ 1251457 h 1671725"/>
              <a:gd name="connsiteX46" fmla="*/ 1420611 w 2594540"/>
              <a:gd name="connsiteY46" fmla="*/ 1251457 h 1671725"/>
              <a:gd name="connsiteX47" fmla="*/ 1115811 w 2594540"/>
              <a:gd name="connsiteY47" fmla="*/ 1175257 h 1671725"/>
              <a:gd name="connsiteX48" fmla="*/ 1039611 w 2594540"/>
              <a:gd name="connsiteY48" fmla="*/ 1175257 h 1671725"/>
              <a:gd name="connsiteX49" fmla="*/ 734811 w 2594540"/>
              <a:gd name="connsiteY49" fmla="*/ 1099057 h 1671725"/>
              <a:gd name="connsiteX50" fmla="*/ 430011 w 2594540"/>
              <a:gd name="connsiteY50" fmla="*/ 870457 h 1671725"/>
              <a:gd name="connsiteX51" fmla="*/ 277611 w 2594540"/>
              <a:gd name="connsiteY51" fmla="*/ 718057 h 1671725"/>
              <a:gd name="connsiteX52" fmla="*/ 125211 w 2594540"/>
              <a:gd name="connsiteY52" fmla="*/ 565657 h 1671725"/>
              <a:gd name="connsiteX0" fmla="*/ 125211 w 2594540"/>
              <a:gd name="connsiteY0" fmla="*/ 509559 h 1615627"/>
              <a:gd name="connsiteX1" fmla="*/ 8415 w 2594540"/>
              <a:gd name="connsiteY1" fmla="*/ 0 h 1615627"/>
              <a:gd name="connsiteX2" fmla="*/ 5610 w 2594540"/>
              <a:gd name="connsiteY2" fmla="*/ 53294 h 1615627"/>
              <a:gd name="connsiteX3" fmla="*/ 2805 w 2594540"/>
              <a:gd name="connsiteY3" fmla="*/ 92562 h 1615627"/>
              <a:gd name="connsiteX4" fmla="*/ 0 w 2594540"/>
              <a:gd name="connsiteY4" fmla="*/ 277686 h 1615627"/>
              <a:gd name="connsiteX5" fmla="*/ 2805 w 2594540"/>
              <a:gd name="connsiteY5" fmla="*/ 389883 h 1615627"/>
              <a:gd name="connsiteX6" fmla="*/ 8415 w 2594540"/>
              <a:gd name="connsiteY6" fmla="*/ 429151 h 1615627"/>
              <a:gd name="connsiteX7" fmla="*/ 11220 w 2594540"/>
              <a:gd name="connsiteY7" fmla="*/ 479640 h 1615627"/>
              <a:gd name="connsiteX8" fmla="*/ 14024 w 2594540"/>
              <a:gd name="connsiteY8" fmla="*/ 513299 h 1615627"/>
              <a:gd name="connsiteX9" fmla="*/ 22439 w 2594540"/>
              <a:gd name="connsiteY9" fmla="*/ 678788 h 1615627"/>
              <a:gd name="connsiteX10" fmla="*/ 28049 w 2594540"/>
              <a:gd name="connsiteY10" fmla="*/ 748911 h 1615627"/>
              <a:gd name="connsiteX11" fmla="*/ 33659 w 2594540"/>
              <a:gd name="connsiteY11" fmla="*/ 824643 h 1615627"/>
              <a:gd name="connsiteX12" fmla="*/ 36464 w 2594540"/>
              <a:gd name="connsiteY12" fmla="*/ 833058 h 1615627"/>
              <a:gd name="connsiteX13" fmla="*/ 39269 w 2594540"/>
              <a:gd name="connsiteY13" fmla="*/ 858302 h 1615627"/>
              <a:gd name="connsiteX14" fmla="*/ 42074 w 2594540"/>
              <a:gd name="connsiteY14" fmla="*/ 872327 h 1615627"/>
              <a:gd name="connsiteX15" fmla="*/ 44878 w 2594540"/>
              <a:gd name="connsiteY15" fmla="*/ 880742 h 1615627"/>
              <a:gd name="connsiteX16" fmla="*/ 44878 w 2594540"/>
              <a:gd name="connsiteY16" fmla="*/ 1012572 h 1615627"/>
              <a:gd name="connsiteX17" fmla="*/ 311345 w 2594540"/>
              <a:gd name="connsiteY17" fmla="*/ 1189281 h 1615627"/>
              <a:gd name="connsiteX18" fmla="*/ 342199 w 2594540"/>
              <a:gd name="connsiteY18" fmla="*/ 1214526 h 1615627"/>
              <a:gd name="connsiteX19" fmla="*/ 566591 w 2594540"/>
              <a:gd name="connsiteY19" fmla="*/ 1380015 h 1615627"/>
              <a:gd name="connsiteX20" fmla="*/ 586226 w 2594540"/>
              <a:gd name="connsiteY20" fmla="*/ 1394040 h 1615627"/>
              <a:gd name="connsiteX21" fmla="*/ 597445 w 2594540"/>
              <a:gd name="connsiteY21" fmla="*/ 1399650 h 1615627"/>
              <a:gd name="connsiteX22" fmla="*/ 720861 w 2594540"/>
              <a:gd name="connsiteY22" fmla="*/ 1458553 h 1615627"/>
              <a:gd name="connsiteX23" fmla="*/ 743301 w 2594540"/>
              <a:gd name="connsiteY23" fmla="*/ 1469772 h 1615627"/>
              <a:gd name="connsiteX24" fmla="*/ 757325 w 2594540"/>
              <a:gd name="connsiteY24" fmla="*/ 1478187 h 1615627"/>
              <a:gd name="connsiteX25" fmla="*/ 869521 w 2594540"/>
              <a:gd name="connsiteY25" fmla="*/ 1492211 h 1615627"/>
              <a:gd name="connsiteX26" fmla="*/ 894766 w 2594540"/>
              <a:gd name="connsiteY26" fmla="*/ 1503431 h 1615627"/>
              <a:gd name="connsiteX27" fmla="*/ 911595 w 2594540"/>
              <a:gd name="connsiteY27" fmla="*/ 1511846 h 1615627"/>
              <a:gd name="connsiteX28" fmla="*/ 1099524 w 2594540"/>
              <a:gd name="connsiteY28" fmla="*/ 1576359 h 1615627"/>
              <a:gd name="connsiteX29" fmla="*/ 1158427 w 2594540"/>
              <a:gd name="connsiteY29" fmla="*/ 1615627 h 1615627"/>
              <a:gd name="connsiteX30" fmla="*/ 1408064 w 2594540"/>
              <a:gd name="connsiteY30" fmla="*/ 1604408 h 1615627"/>
              <a:gd name="connsiteX31" fmla="*/ 1595993 w 2594540"/>
              <a:gd name="connsiteY31" fmla="*/ 1573554 h 1615627"/>
              <a:gd name="connsiteX32" fmla="*/ 1758677 w 2594540"/>
              <a:gd name="connsiteY32" fmla="*/ 1551115 h 1615627"/>
              <a:gd name="connsiteX33" fmla="*/ 1957826 w 2594540"/>
              <a:gd name="connsiteY33" fmla="*/ 1542700 h 1615627"/>
              <a:gd name="connsiteX34" fmla="*/ 2109291 w 2594540"/>
              <a:gd name="connsiteY34" fmla="*/ 1545505 h 1615627"/>
              <a:gd name="connsiteX35" fmla="*/ 2142950 w 2594540"/>
              <a:gd name="connsiteY35" fmla="*/ 1542700 h 1615627"/>
              <a:gd name="connsiteX36" fmla="*/ 2241121 w 2594540"/>
              <a:gd name="connsiteY36" fmla="*/ 1497821 h 1615627"/>
              <a:gd name="connsiteX37" fmla="*/ 2544051 w 2594540"/>
              <a:gd name="connsiteY37" fmla="*/ 1391235 h 1615627"/>
              <a:gd name="connsiteX38" fmla="*/ 2572101 w 2594540"/>
              <a:gd name="connsiteY38" fmla="*/ 1391235 h 1615627"/>
              <a:gd name="connsiteX39" fmla="*/ 2580515 w 2594540"/>
              <a:gd name="connsiteY39" fmla="*/ 1236965 h 1615627"/>
              <a:gd name="connsiteX40" fmla="*/ 2588930 w 2594540"/>
              <a:gd name="connsiteY40" fmla="*/ 1169647 h 1615627"/>
              <a:gd name="connsiteX41" fmla="*/ 2594540 w 2594540"/>
              <a:gd name="connsiteY41" fmla="*/ 1035011 h 1615627"/>
              <a:gd name="connsiteX42" fmla="*/ 2335011 w 2594540"/>
              <a:gd name="connsiteY42" fmla="*/ 1119159 h 1615627"/>
              <a:gd name="connsiteX43" fmla="*/ 2106411 w 2594540"/>
              <a:gd name="connsiteY43" fmla="*/ 1195359 h 1615627"/>
              <a:gd name="connsiteX44" fmla="*/ 1954011 w 2594540"/>
              <a:gd name="connsiteY44" fmla="*/ 1195359 h 1615627"/>
              <a:gd name="connsiteX45" fmla="*/ 1420611 w 2594540"/>
              <a:gd name="connsiteY45" fmla="*/ 1195359 h 1615627"/>
              <a:gd name="connsiteX46" fmla="*/ 1115811 w 2594540"/>
              <a:gd name="connsiteY46" fmla="*/ 1119159 h 1615627"/>
              <a:gd name="connsiteX47" fmla="*/ 1039611 w 2594540"/>
              <a:gd name="connsiteY47" fmla="*/ 1119159 h 1615627"/>
              <a:gd name="connsiteX48" fmla="*/ 734811 w 2594540"/>
              <a:gd name="connsiteY48" fmla="*/ 1042959 h 1615627"/>
              <a:gd name="connsiteX49" fmla="*/ 430011 w 2594540"/>
              <a:gd name="connsiteY49" fmla="*/ 814359 h 1615627"/>
              <a:gd name="connsiteX50" fmla="*/ 277611 w 2594540"/>
              <a:gd name="connsiteY50" fmla="*/ 661959 h 1615627"/>
              <a:gd name="connsiteX51" fmla="*/ 125211 w 2594540"/>
              <a:gd name="connsiteY51" fmla="*/ 509559 h 1615627"/>
              <a:gd name="connsiteX0" fmla="*/ 125211 w 2594540"/>
              <a:gd name="connsiteY0" fmla="*/ 456265 h 1562333"/>
              <a:gd name="connsiteX1" fmla="*/ 5610 w 2594540"/>
              <a:gd name="connsiteY1" fmla="*/ 0 h 1562333"/>
              <a:gd name="connsiteX2" fmla="*/ 2805 w 2594540"/>
              <a:gd name="connsiteY2" fmla="*/ 39268 h 1562333"/>
              <a:gd name="connsiteX3" fmla="*/ 0 w 2594540"/>
              <a:gd name="connsiteY3" fmla="*/ 224392 h 1562333"/>
              <a:gd name="connsiteX4" fmla="*/ 2805 w 2594540"/>
              <a:gd name="connsiteY4" fmla="*/ 336589 h 1562333"/>
              <a:gd name="connsiteX5" fmla="*/ 8415 w 2594540"/>
              <a:gd name="connsiteY5" fmla="*/ 375857 h 1562333"/>
              <a:gd name="connsiteX6" fmla="*/ 11220 w 2594540"/>
              <a:gd name="connsiteY6" fmla="*/ 426346 h 1562333"/>
              <a:gd name="connsiteX7" fmla="*/ 14024 w 2594540"/>
              <a:gd name="connsiteY7" fmla="*/ 460005 h 1562333"/>
              <a:gd name="connsiteX8" fmla="*/ 22439 w 2594540"/>
              <a:gd name="connsiteY8" fmla="*/ 625494 h 1562333"/>
              <a:gd name="connsiteX9" fmla="*/ 28049 w 2594540"/>
              <a:gd name="connsiteY9" fmla="*/ 695617 h 1562333"/>
              <a:gd name="connsiteX10" fmla="*/ 33659 w 2594540"/>
              <a:gd name="connsiteY10" fmla="*/ 771349 h 1562333"/>
              <a:gd name="connsiteX11" fmla="*/ 36464 w 2594540"/>
              <a:gd name="connsiteY11" fmla="*/ 779764 h 1562333"/>
              <a:gd name="connsiteX12" fmla="*/ 39269 w 2594540"/>
              <a:gd name="connsiteY12" fmla="*/ 805008 h 1562333"/>
              <a:gd name="connsiteX13" fmla="*/ 42074 w 2594540"/>
              <a:gd name="connsiteY13" fmla="*/ 819033 h 1562333"/>
              <a:gd name="connsiteX14" fmla="*/ 44878 w 2594540"/>
              <a:gd name="connsiteY14" fmla="*/ 827448 h 1562333"/>
              <a:gd name="connsiteX15" fmla="*/ 44878 w 2594540"/>
              <a:gd name="connsiteY15" fmla="*/ 959278 h 1562333"/>
              <a:gd name="connsiteX16" fmla="*/ 311345 w 2594540"/>
              <a:gd name="connsiteY16" fmla="*/ 1135987 h 1562333"/>
              <a:gd name="connsiteX17" fmla="*/ 342199 w 2594540"/>
              <a:gd name="connsiteY17" fmla="*/ 1161232 h 1562333"/>
              <a:gd name="connsiteX18" fmla="*/ 566591 w 2594540"/>
              <a:gd name="connsiteY18" fmla="*/ 1326721 h 1562333"/>
              <a:gd name="connsiteX19" fmla="*/ 586226 w 2594540"/>
              <a:gd name="connsiteY19" fmla="*/ 1340746 h 1562333"/>
              <a:gd name="connsiteX20" fmla="*/ 597445 w 2594540"/>
              <a:gd name="connsiteY20" fmla="*/ 1346356 h 1562333"/>
              <a:gd name="connsiteX21" fmla="*/ 720861 w 2594540"/>
              <a:gd name="connsiteY21" fmla="*/ 1405259 h 1562333"/>
              <a:gd name="connsiteX22" fmla="*/ 743301 w 2594540"/>
              <a:gd name="connsiteY22" fmla="*/ 1416478 h 1562333"/>
              <a:gd name="connsiteX23" fmla="*/ 757325 w 2594540"/>
              <a:gd name="connsiteY23" fmla="*/ 1424893 h 1562333"/>
              <a:gd name="connsiteX24" fmla="*/ 869521 w 2594540"/>
              <a:gd name="connsiteY24" fmla="*/ 1438917 h 1562333"/>
              <a:gd name="connsiteX25" fmla="*/ 894766 w 2594540"/>
              <a:gd name="connsiteY25" fmla="*/ 1450137 h 1562333"/>
              <a:gd name="connsiteX26" fmla="*/ 911595 w 2594540"/>
              <a:gd name="connsiteY26" fmla="*/ 1458552 h 1562333"/>
              <a:gd name="connsiteX27" fmla="*/ 1099524 w 2594540"/>
              <a:gd name="connsiteY27" fmla="*/ 1523065 h 1562333"/>
              <a:gd name="connsiteX28" fmla="*/ 1158427 w 2594540"/>
              <a:gd name="connsiteY28" fmla="*/ 1562333 h 1562333"/>
              <a:gd name="connsiteX29" fmla="*/ 1408064 w 2594540"/>
              <a:gd name="connsiteY29" fmla="*/ 1551114 h 1562333"/>
              <a:gd name="connsiteX30" fmla="*/ 1595993 w 2594540"/>
              <a:gd name="connsiteY30" fmla="*/ 1520260 h 1562333"/>
              <a:gd name="connsiteX31" fmla="*/ 1758677 w 2594540"/>
              <a:gd name="connsiteY31" fmla="*/ 1497821 h 1562333"/>
              <a:gd name="connsiteX32" fmla="*/ 1957826 w 2594540"/>
              <a:gd name="connsiteY32" fmla="*/ 1489406 h 1562333"/>
              <a:gd name="connsiteX33" fmla="*/ 2109291 w 2594540"/>
              <a:gd name="connsiteY33" fmla="*/ 1492211 h 1562333"/>
              <a:gd name="connsiteX34" fmla="*/ 2142950 w 2594540"/>
              <a:gd name="connsiteY34" fmla="*/ 1489406 h 1562333"/>
              <a:gd name="connsiteX35" fmla="*/ 2241121 w 2594540"/>
              <a:gd name="connsiteY35" fmla="*/ 1444527 h 1562333"/>
              <a:gd name="connsiteX36" fmla="*/ 2544051 w 2594540"/>
              <a:gd name="connsiteY36" fmla="*/ 1337941 h 1562333"/>
              <a:gd name="connsiteX37" fmla="*/ 2572101 w 2594540"/>
              <a:gd name="connsiteY37" fmla="*/ 1337941 h 1562333"/>
              <a:gd name="connsiteX38" fmla="*/ 2580515 w 2594540"/>
              <a:gd name="connsiteY38" fmla="*/ 1183671 h 1562333"/>
              <a:gd name="connsiteX39" fmla="*/ 2588930 w 2594540"/>
              <a:gd name="connsiteY39" fmla="*/ 1116353 h 1562333"/>
              <a:gd name="connsiteX40" fmla="*/ 2594540 w 2594540"/>
              <a:gd name="connsiteY40" fmla="*/ 981717 h 1562333"/>
              <a:gd name="connsiteX41" fmla="*/ 2335011 w 2594540"/>
              <a:gd name="connsiteY41" fmla="*/ 1065865 h 1562333"/>
              <a:gd name="connsiteX42" fmla="*/ 2106411 w 2594540"/>
              <a:gd name="connsiteY42" fmla="*/ 1142065 h 1562333"/>
              <a:gd name="connsiteX43" fmla="*/ 1954011 w 2594540"/>
              <a:gd name="connsiteY43" fmla="*/ 1142065 h 1562333"/>
              <a:gd name="connsiteX44" fmla="*/ 1420611 w 2594540"/>
              <a:gd name="connsiteY44" fmla="*/ 1142065 h 1562333"/>
              <a:gd name="connsiteX45" fmla="*/ 1115811 w 2594540"/>
              <a:gd name="connsiteY45" fmla="*/ 1065865 h 1562333"/>
              <a:gd name="connsiteX46" fmla="*/ 1039611 w 2594540"/>
              <a:gd name="connsiteY46" fmla="*/ 1065865 h 1562333"/>
              <a:gd name="connsiteX47" fmla="*/ 734811 w 2594540"/>
              <a:gd name="connsiteY47" fmla="*/ 989665 h 1562333"/>
              <a:gd name="connsiteX48" fmla="*/ 430011 w 2594540"/>
              <a:gd name="connsiteY48" fmla="*/ 761065 h 1562333"/>
              <a:gd name="connsiteX49" fmla="*/ 277611 w 2594540"/>
              <a:gd name="connsiteY49" fmla="*/ 608665 h 1562333"/>
              <a:gd name="connsiteX50" fmla="*/ 125211 w 2594540"/>
              <a:gd name="connsiteY50" fmla="*/ 456265 h 1562333"/>
              <a:gd name="connsiteX0" fmla="*/ 125211 w 2594540"/>
              <a:gd name="connsiteY0" fmla="*/ 416997 h 1523065"/>
              <a:gd name="connsiteX1" fmla="*/ 2805 w 2594540"/>
              <a:gd name="connsiteY1" fmla="*/ 0 h 1523065"/>
              <a:gd name="connsiteX2" fmla="*/ 0 w 2594540"/>
              <a:gd name="connsiteY2" fmla="*/ 185124 h 1523065"/>
              <a:gd name="connsiteX3" fmla="*/ 2805 w 2594540"/>
              <a:gd name="connsiteY3" fmla="*/ 297321 h 1523065"/>
              <a:gd name="connsiteX4" fmla="*/ 8415 w 2594540"/>
              <a:gd name="connsiteY4" fmla="*/ 336589 h 1523065"/>
              <a:gd name="connsiteX5" fmla="*/ 11220 w 2594540"/>
              <a:gd name="connsiteY5" fmla="*/ 387078 h 1523065"/>
              <a:gd name="connsiteX6" fmla="*/ 14024 w 2594540"/>
              <a:gd name="connsiteY6" fmla="*/ 420737 h 1523065"/>
              <a:gd name="connsiteX7" fmla="*/ 22439 w 2594540"/>
              <a:gd name="connsiteY7" fmla="*/ 586226 h 1523065"/>
              <a:gd name="connsiteX8" fmla="*/ 28049 w 2594540"/>
              <a:gd name="connsiteY8" fmla="*/ 656349 h 1523065"/>
              <a:gd name="connsiteX9" fmla="*/ 33659 w 2594540"/>
              <a:gd name="connsiteY9" fmla="*/ 732081 h 1523065"/>
              <a:gd name="connsiteX10" fmla="*/ 36464 w 2594540"/>
              <a:gd name="connsiteY10" fmla="*/ 740496 h 1523065"/>
              <a:gd name="connsiteX11" fmla="*/ 39269 w 2594540"/>
              <a:gd name="connsiteY11" fmla="*/ 765740 h 1523065"/>
              <a:gd name="connsiteX12" fmla="*/ 42074 w 2594540"/>
              <a:gd name="connsiteY12" fmla="*/ 779765 h 1523065"/>
              <a:gd name="connsiteX13" fmla="*/ 44878 w 2594540"/>
              <a:gd name="connsiteY13" fmla="*/ 788180 h 1523065"/>
              <a:gd name="connsiteX14" fmla="*/ 44878 w 2594540"/>
              <a:gd name="connsiteY14" fmla="*/ 920010 h 1523065"/>
              <a:gd name="connsiteX15" fmla="*/ 311345 w 2594540"/>
              <a:gd name="connsiteY15" fmla="*/ 1096719 h 1523065"/>
              <a:gd name="connsiteX16" fmla="*/ 342199 w 2594540"/>
              <a:gd name="connsiteY16" fmla="*/ 1121964 h 1523065"/>
              <a:gd name="connsiteX17" fmla="*/ 566591 w 2594540"/>
              <a:gd name="connsiteY17" fmla="*/ 1287453 h 1523065"/>
              <a:gd name="connsiteX18" fmla="*/ 586226 w 2594540"/>
              <a:gd name="connsiteY18" fmla="*/ 1301478 h 1523065"/>
              <a:gd name="connsiteX19" fmla="*/ 597445 w 2594540"/>
              <a:gd name="connsiteY19" fmla="*/ 1307088 h 1523065"/>
              <a:gd name="connsiteX20" fmla="*/ 720861 w 2594540"/>
              <a:gd name="connsiteY20" fmla="*/ 1365991 h 1523065"/>
              <a:gd name="connsiteX21" fmla="*/ 743301 w 2594540"/>
              <a:gd name="connsiteY21" fmla="*/ 1377210 h 1523065"/>
              <a:gd name="connsiteX22" fmla="*/ 757325 w 2594540"/>
              <a:gd name="connsiteY22" fmla="*/ 1385625 h 1523065"/>
              <a:gd name="connsiteX23" fmla="*/ 869521 w 2594540"/>
              <a:gd name="connsiteY23" fmla="*/ 1399649 h 1523065"/>
              <a:gd name="connsiteX24" fmla="*/ 894766 w 2594540"/>
              <a:gd name="connsiteY24" fmla="*/ 1410869 h 1523065"/>
              <a:gd name="connsiteX25" fmla="*/ 911595 w 2594540"/>
              <a:gd name="connsiteY25" fmla="*/ 1419284 h 1523065"/>
              <a:gd name="connsiteX26" fmla="*/ 1099524 w 2594540"/>
              <a:gd name="connsiteY26" fmla="*/ 1483797 h 1523065"/>
              <a:gd name="connsiteX27" fmla="*/ 1158427 w 2594540"/>
              <a:gd name="connsiteY27" fmla="*/ 1523065 h 1523065"/>
              <a:gd name="connsiteX28" fmla="*/ 1408064 w 2594540"/>
              <a:gd name="connsiteY28" fmla="*/ 1511846 h 1523065"/>
              <a:gd name="connsiteX29" fmla="*/ 1595993 w 2594540"/>
              <a:gd name="connsiteY29" fmla="*/ 1480992 h 1523065"/>
              <a:gd name="connsiteX30" fmla="*/ 1758677 w 2594540"/>
              <a:gd name="connsiteY30" fmla="*/ 1458553 h 1523065"/>
              <a:gd name="connsiteX31" fmla="*/ 1957826 w 2594540"/>
              <a:gd name="connsiteY31" fmla="*/ 1450138 h 1523065"/>
              <a:gd name="connsiteX32" fmla="*/ 2109291 w 2594540"/>
              <a:gd name="connsiteY32" fmla="*/ 1452943 h 1523065"/>
              <a:gd name="connsiteX33" fmla="*/ 2142950 w 2594540"/>
              <a:gd name="connsiteY33" fmla="*/ 1450138 h 1523065"/>
              <a:gd name="connsiteX34" fmla="*/ 2241121 w 2594540"/>
              <a:gd name="connsiteY34" fmla="*/ 1405259 h 1523065"/>
              <a:gd name="connsiteX35" fmla="*/ 2544051 w 2594540"/>
              <a:gd name="connsiteY35" fmla="*/ 1298673 h 1523065"/>
              <a:gd name="connsiteX36" fmla="*/ 2572101 w 2594540"/>
              <a:gd name="connsiteY36" fmla="*/ 1298673 h 1523065"/>
              <a:gd name="connsiteX37" fmla="*/ 2580515 w 2594540"/>
              <a:gd name="connsiteY37" fmla="*/ 1144403 h 1523065"/>
              <a:gd name="connsiteX38" fmla="*/ 2588930 w 2594540"/>
              <a:gd name="connsiteY38" fmla="*/ 1077085 h 1523065"/>
              <a:gd name="connsiteX39" fmla="*/ 2594540 w 2594540"/>
              <a:gd name="connsiteY39" fmla="*/ 942449 h 1523065"/>
              <a:gd name="connsiteX40" fmla="*/ 2335011 w 2594540"/>
              <a:gd name="connsiteY40" fmla="*/ 1026597 h 1523065"/>
              <a:gd name="connsiteX41" fmla="*/ 2106411 w 2594540"/>
              <a:gd name="connsiteY41" fmla="*/ 1102797 h 1523065"/>
              <a:gd name="connsiteX42" fmla="*/ 1954011 w 2594540"/>
              <a:gd name="connsiteY42" fmla="*/ 1102797 h 1523065"/>
              <a:gd name="connsiteX43" fmla="*/ 1420611 w 2594540"/>
              <a:gd name="connsiteY43" fmla="*/ 1102797 h 1523065"/>
              <a:gd name="connsiteX44" fmla="*/ 1115811 w 2594540"/>
              <a:gd name="connsiteY44" fmla="*/ 1026597 h 1523065"/>
              <a:gd name="connsiteX45" fmla="*/ 1039611 w 2594540"/>
              <a:gd name="connsiteY45" fmla="*/ 1026597 h 1523065"/>
              <a:gd name="connsiteX46" fmla="*/ 734811 w 2594540"/>
              <a:gd name="connsiteY46" fmla="*/ 950397 h 1523065"/>
              <a:gd name="connsiteX47" fmla="*/ 430011 w 2594540"/>
              <a:gd name="connsiteY47" fmla="*/ 721797 h 1523065"/>
              <a:gd name="connsiteX48" fmla="*/ 277611 w 2594540"/>
              <a:gd name="connsiteY48" fmla="*/ 569397 h 1523065"/>
              <a:gd name="connsiteX49" fmla="*/ 125211 w 2594540"/>
              <a:gd name="connsiteY49" fmla="*/ 416997 h 1523065"/>
              <a:gd name="connsiteX0" fmla="*/ 125211 w 2594540"/>
              <a:gd name="connsiteY0" fmla="*/ 231873 h 1337941"/>
              <a:gd name="connsiteX1" fmla="*/ 0 w 2594540"/>
              <a:gd name="connsiteY1" fmla="*/ 0 h 1337941"/>
              <a:gd name="connsiteX2" fmla="*/ 2805 w 2594540"/>
              <a:gd name="connsiteY2" fmla="*/ 112197 h 1337941"/>
              <a:gd name="connsiteX3" fmla="*/ 8415 w 2594540"/>
              <a:gd name="connsiteY3" fmla="*/ 151465 h 1337941"/>
              <a:gd name="connsiteX4" fmla="*/ 11220 w 2594540"/>
              <a:gd name="connsiteY4" fmla="*/ 201954 h 1337941"/>
              <a:gd name="connsiteX5" fmla="*/ 14024 w 2594540"/>
              <a:gd name="connsiteY5" fmla="*/ 235613 h 1337941"/>
              <a:gd name="connsiteX6" fmla="*/ 22439 w 2594540"/>
              <a:gd name="connsiteY6" fmla="*/ 401102 h 1337941"/>
              <a:gd name="connsiteX7" fmla="*/ 28049 w 2594540"/>
              <a:gd name="connsiteY7" fmla="*/ 471225 h 1337941"/>
              <a:gd name="connsiteX8" fmla="*/ 33659 w 2594540"/>
              <a:gd name="connsiteY8" fmla="*/ 546957 h 1337941"/>
              <a:gd name="connsiteX9" fmla="*/ 36464 w 2594540"/>
              <a:gd name="connsiteY9" fmla="*/ 555372 h 1337941"/>
              <a:gd name="connsiteX10" fmla="*/ 39269 w 2594540"/>
              <a:gd name="connsiteY10" fmla="*/ 580616 h 1337941"/>
              <a:gd name="connsiteX11" fmla="*/ 42074 w 2594540"/>
              <a:gd name="connsiteY11" fmla="*/ 594641 h 1337941"/>
              <a:gd name="connsiteX12" fmla="*/ 44878 w 2594540"/>
              <a:gd name="connsiteY12" fmla="*/ 603056 h 1337941"/>
              <a:gd name="connsiteX13" fmla="*/ 44878 w 2594540"/>
              <a:gd name="connsiteY13" fmla="*/ 734886 h 1337941"/>
              <a:gd name="connsiteX14" fmla="*/ 311345 w 2594540"/>
              <a:gd name="connsiteY14" fmla="*/ 911595 h 1337941"/>
              <a:gd name="connsiteX15" fmla="*/ 342199 w 2594540"/>
              <a:gd name="connsiteY15" fmla="*/ 936840 h 1337941"/>
              <a:gd name="connsiteX16" fmla="*/ 566591 w 2594540"/>
              <a:gd name="connsiteY16" fmla="*/ 1102329 h 1337941"/>
              <a:gd name="connsiteX17" fmla="*/ 586226 w 2594540"/>
              <a:gd name="connsiteY17" fmla="*/ 1116354 h 1337941"/>
              <a:gd name="connsiteX18" fmla="*/ 597445 w 2594540"/>
              <a:gd name="connsiteY18" fmla="*/ 1121964 h 1337941"/>
              <a:gd name="connsiteX19" fmla="*/ 720861 w 2594540"/>
              <a:gd name="connsiteY19" fmla="*/ 1180867 h 1337941"/>
              <a:gd name="connsiteX20" fmla="*/ 743301 w 2594540"/>
              <a:gd name="connsiteY20" fmla="*/ 1192086 h 1337941"/>
              <a:gd name="connsiteX21" fmla="*/ 757325 w 2594540"/>
              <a:gd name="connsiteY21" fmla="*/ 1200501 h 1337941"/>
              <a:gd name="connsiteX22" fmla="*/ 869521 w 2594540"/>
              <a:gd name="connsiteY22" fmla="*/ 1214525 h 1337941"/>
              <a:gd name="connsiteX23" fmla="*/ 894766 w 2594540"/>
              <a:gd name="connsiteY23" fmla="*/ 1225745 h 1337941"/>
              <a:gd name="connsiteX24" fmla="*/ 911595 w 2594540"/>
              <a:gd name="connsiteY24" fmla="*/ 1234160 h 1337941"/>
              <a:gd name="connsiteX25" fmla="*/ 1099524 w 2594540"/>
              <a:gd name="connsiteY25" fmla="*/ 1298673 h 1337941"/>
              <a:gd name="connsiteX26" fmla="*/ 1158427 w 2594540"/>
              <a:gd name="connsiteY26" fmla="*/ 1337941 h 1337941"/>
              <a:gd name="connsiteX27" fmla="*/ 1408064 w 2594540"/>
              <a:gd name="connsiteY27" fmla="*/ 1326722 h 1337941"/>
              <a:gd name="connsiteX28" fmla="*/ 1595993 w 2594540"/>
              <a:gd name="connsiteY28" fmla="*/ 1295868 h 1337941"/>
              <a:gd name="connsiteX29" fmla="*/ 1758677 w 2594540"/>
              <a:gd name="connsiteY29" fmla="*/ 1273429 h 1337941"/>
              <a:gd name="connsiteX30" fmla="*/ 1957826 w 2594540"/>
              <a:gd name="connsiteY30" fmla="*/ 1265014 h 1337941"/>
              <a:gd name="connsiteX31" fmla="*/ 2109291 w 2594540"/>
              <a:gd name="connsiteY31" fmla="*/ 1267819 h 1337941"/>
              <a:gd name="connsiteX32" fmla="*/ 2142950 w 2594540"/>
              <a:gd name="connsiteY32" fmla="*/ 1265014 h 1337941"/>
              <a:gd name="connsiteX33" fmla="*/ 2241121 w 2594540"/>
              <a:gd name="connsiteY33" fmla="*/ 1220135 h 1337941"/>
              <a:gd name="connsiteX34" fmla="*/ 2544051 w 2594540"/>
              <a:gd name="connsiteY34" fmla="*/ 1113549 h 1337941"/>
              <a:gd name="connsiteX35" fmla="*/ 2572101 w 2594540"/>
              <a:gd name="connsiteY35" fmla="*/ 1113549 h 1337941"/>
              <a:gd name="connsiteX36" fmla="*/ 2580515 w 2594540"/>
              <a:gd name="connsiteY36" fmla="*/ 959279 h 1337941"/>
              <a:gd name="connsiteX37" fmla="*/ 2588930 w 2594540"/>
              <a:gd name="connsiteY37" fmla="*/ 891961 h 1337941"/>
              <a:gd name="connsiteX38" fmla="*/ 2594540 w 2594540"/>
              <a:gd name="connsiteY38" fmla="*/ 757325 h 1337941"/>
              <a:gd name="connsiteX39" fmla="*/ 2335011 w 2594540"/>
              <a:gd name="connsiteY39" fmla="*/ 841473 h 1337941"/>
              <a:gd name="connsiteX40" fmla="*/ 2106411 w 2594540"/>
              <a:gd name="connsiteY40" fmla="*/ 917673 h 1337941"/>
              <a:gd name="connsiteX41" fmla="*/ 1954011 w 2594540"/>
              <a:gd name="connsiteY41" fmla="*/ 917673 h 1337941"/>
              <a:gd name="connsiteX42" fmla="*/ 1420611 w 2594540"/>
              <a:gd name="connsiteY42" fmla="*/ 917673 h 1337941"/>
              <a:gd name="connsiteX43" fmla="*/ 1115811 w 2594540"/>
              <a:gd name="connsiteY43" fmla="*/ 841473 h 1337941"/>
              <a:gd name="connsiteX44" fmla="*/ 1039611 w 2594540"/>
              <a:gd name="connsiteY44" fmla="*/ 841473 h 1337941"/>
              <a:gd name="connsiteX45" fmla="*/ 734811 w 2594540"/>
              <a:gd name="connsiteY45" fmla="*/ 765273 h 1337941"/>
              <a:gd name="connsiteX46" fmla="*/ 430011 w 2594540"/>
              <a:gd name="connsiteY46" fmla="*/ 536673 h 1337941"/>
              <a:gd name="connsiteX47" fmla="*/ 277611 w 2594540"/>
              <a:gd name="connsiteY47" fmla="*/ 384273 h 1337941"/>
              <a:gd name="connsiteX48" fmla="*/ 125211 w 2594540"/>
              <a:gd name="connsiteY48" fmla="*/ 231873 h 1337941"/>
              <a:gd name="connsiteX0" fmla="*/ 122406 w 2591735"/>
              <a:gd name="connsiteY0" fmla="*/ 119676 h 1225744"/>
              <a:gd name="connsiteX1" fmla="*/ 0 w 2591735"/>
              <a:gd name="connsiteY1" fmla="*/ 0 h 1225744"/>
              <a:gd name="connsiteX2" fmla="*/ 5610 w 2591735"/>
              <a:gd name="connsiteY2" fmla="*/ 39268 h 1225744"/>
              <a:gd name="connsiteX3" fmla="*/ 8415 w 2591735"/>
              <a:gd name="connsiteY3" fmla="*/ 89757 h 1225744"/>
              <a:gd name="connsiteX4" fmla="*/ 11219 w 2591735"/>
              <a:gd name="connsiteY4" fmla="*/ 123416 h 1225744"/>
              <a:gd name="connsiteX5" fmla="*/ 19634 w 2591735"/>
              <a:gd name="connsiteY5" fmla="*/ 288905 h 1225744"/>
              <a:gd name="connsiteX6" fmla="*/ 25244 w 2591735"/>
              <a:gd name="connsiteY6" fmla="*/ 359028 h 1225744"/>
              <a:gd name="connsiteX7" fmla="*/ 30854 w 2591735"/>
              <a:gd name="connsiteY7" fmla="*/ 434760 h 1225744"/>
              <a:gd name="connsiteX8" fmla="*/ 33659 w 2591735"/>
              <a:gd name="connsiteY8" fmla="*/ 443175 h 1225744"/>
              <a:gd name="connsiteX9" fmla="*/ 36464 w 2591735"/>
              <a:gd name="connsiteY9" fmla="*/ 468419 h 1225744"/>
              <a:gd name="connsiteX10" fmla="*/ 39269 w 2591735"/>
              <a:gd name="connsiteY10" fmla="*/ 482444 h 1225744"/>
              <a:gd name="connsiteX11" fmla="*/ 42073 w 2591735"/>
              <a:gd name="connsiteY11" fmla="*/ 490859 h 1225744"/>
              <a:gd name="connsiteX12" fmla="*/ 42073 w 2591735"/>
              <a:gd name="connsiteY12" fmla="*/ 622689 h 1225744"/>
              <a:gd name="connsiteX13" fmla="*/ 308540 w 2591735"/>
              <a:gd name="connsiteY13" fmla="*/ 799398 h 1225744"/>
              <a:gd name="connsiteX14" fmla="*/ 339394 w 2591735"/>
              <a:gd name="connsiteY14" fmla="*/ 824643 h 1225744"/>
              <a:gd name="connsiteX15" fmla="*/ 563786 w 2591735"/>
              <a:gd name="connsiteY15" fmla="*/ 990132 h 1225744"/>
              <a:gd name="connsiteX16" fmla="*/ 583421 w 2591735"/>
              <a:gd name="connsiteY16" fmla="*/ 1004157 h 1225744"/>
              <a:gd name="connsiteX17" fmla="*/ 594640 w 2591735"/>
              <a:gd name="connsiteY17" fmla="*/ 1009767 h 1225744"/>
              <a:gd name="connsiteX18" fmla="*/ 718056 w 2591735"/>
              <a:gd name="connsiteY18" fmla="*/ 1068670 h 1225744"/>
              <a:gd name="connsiteX19" fmla="*/ 740496 w 2591735"/>
              <a:gd name="connsiteY19" fmla="*/ 1079889 h 1225744"/>
              <a:gd name="connsiteX20" fmla="*/ 754520 w 2591735"/>
              <a:gd name="connsiteY20" fmla="*/ 1088304 h 1225744"/>
              <a:gd name="connsiteX21" fmla="*/ 866716 w 2591735"/>
              <a:gd name="connsiteY21" fmla="*/ 1102328 h 1225744"/>
              <a:gd name="connsiteX22" fmla="*/ 891961 w 2591735"/>
              <a:gd name="connsiteY22" fmla="*/ 1113548 h 1225744"/>
              <a:gd name="connsiteX23" fmla="*/ 908790 w 2591735"/>
              <a:gd name="connsiteY23" fmla="*/ 1121963 h 1225744"/>
              <a:gd name="connsiteX24" fmla="*/ 1096719 w 2591735"/>
              <a:gd name="connsiteY24" fmla="*/ 1186476 h 1225744"/>
              <a:gd name="connsiteX25" fmla="*/ 1155622 w 2591735"/>
              <a:gd name="connsiteY25" fmla="*/ 1225744 h 1225744"/>
              <a:gd name="connsiteX26" fmla="*/ 1405259 w 2591735"/>
              <a:gd name="connsiteY26" fmla="*/ 1214525 h 1225744"/>
              <a:gd name="connsiteX27" fmla="*/ 1593188 w 2591735"/>
              <a:gd name="connsiteY27" fmla="*/ 1183671 h 1225744"/>
              <a:gd name="connsiteX28" fmla="*/ 1755872 w 2591735"/>
              <a:gd name="connsiteY28" fmla="*/ 1161232 h 1225744"/>
              <a:gd name="connsiteX29" fmla="*/ 1955021 w 2591735"/>
              <a:gd name="connsiteY29" fmla="*/ 1152817 h 1225744"/>
              <a:gd name="connsiteX30" fmla="*/ 2106486 w 2591735"/>
              <a:gd name="connsiteY30" fmla="*/ 1155622 h 1225744"/>
              <a:gd name="connsiteX31" fmla="*/ 2140145 w 2591735"/>
              <a:gd name="connsiteY31" fmla="*/ 1152817 h 1225744"/>
              <a:gd name="connsiteX32" fmla="*/ 2238316 w 2591735"/>
              <a:gd name="connsiteY32" fmla="*/ 1107938 h 1225744"/>
              <a:gd name="connsiteX33" fmla="*/ 2541246 w 2591735"/>
              <a:gd name="connsiteY33" fmla="*/ 1001352 h 1225744"/>
              <a:gd name="connsiteX34" fmla="*/ 2569296 w 2591735"/>
              <a:gd name="connsiteY34" fmla="*/ 1001352 h 1225744"/>
              <a:gd name="connsiteX35" fmla="*/ 2577710 w 2591735"/>
              <a:gd name="connsiteY35" fmla="*/ 847082 h 1225744"/>
              <a:gd name="connsiteX36" fmla="*/ 2586125 w 2591735"/>
              <a:gd name="connsiteY36" fmla="*/ 779764 h 1225744"/>
              <a:gd name="connsiteX37" fmla="*/ 2591735 w 2591735"/>
              <a:gd name="connsiteY37" fmla="*/ 645128 h 1225744"/>
              <a:gd name="connsiteX38" fmla="*/ 2332206 w 2591735"/>
              <a:gd name="connsiteY38" fmla="*/ 729276 h 1225744"/>
              <a:gd name="connsiteX39" fmla="*/ 2103606 w 2591735"/>
              <a:gd name="connsiteY39" fmla="*/ 805476 h 1225744"/>
              <a:gd name="connsiteX40" fmla="*/ 1951206 w 2591735"/>
              <a:gd name="connsiteY40" fmla="*/ 805476 h 1225744"/>
              <a:gd name="connsiteX41" fmla="*/ 1417806 w 2591735"/>
              <a:gd name="connsiteY41" fmla="*/ 805476 h 1225744"/>
              <a:gd name="connsiteX42" fmla="*/ 1113006 w 2591735"/>
              <a:gd name="connsiteY42" fmla="*/ 729276 h 1225744"/>
              <a:gd name="connsiteX43" fmla="*/ 1036806 w 2591735"/>
              <a:gd name="connsiteY43" fmla="*/ 729276 h 1225744"/>
              <a:gd name="connsiteX44" fmla="*/ 732006 w 2591735"/>
              <a:gd name="connsiteY44" fmla="*/ 653076 h 1225744"/>
              <a:gd name="connsiteX45" fmla="*/ 427206 w 2591735"/>
              <a:gd name="connsiteY45" fmla="*/ 424476 h 1225744"/>
              <a:gd name="connsiteX46" fmla="*/ 274806 w 2591735"/>
              <a:gd name="connsiteY46" fmla="*/ 272076 h 1225744"/>
              <a:gd name="connsiteX47" fmla="*/ 122406 w 2591735"/>
              <a:gd name="connsiteY47" fmla="*/ 119676 h 122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591735" h="1225744">
                <a:moveTo>
                  <a:pt x="122406" y="119676"/>
                </a:moveTo>
                <a:lnTo>
                  <a:pt x="0" y="0"/>
                </a:lnTo>
                <a:cubicBezTo>
                  <a:pt x="733" y="13202"/>
                  <a:pt x="5610" y="39268"/>
                  <a:pt x="5610" y="39268"/>
                </a:cubicBezTo>
                <a:cubicBezTo>
                  <a:pt x="6545" y="56098"/>
                  <a:pt x="7294" y="72939"/>
                  <a:pt x="8415" y="89757"/>
                </a:cubicBezTo>
                <a:cubicBezTo>
                  <a:pt x="9164" y="100991"/>
                  <a:pt x="10627" y="112173"/>
                  <a:pt x="11219" y="123416"/>
                </a:cubicBezTo>
                <a:cubicBezTo>
                  <a:pt x="16080" y="215786"/>
                  <a:pt x="11450" y="186602"/>
                  <a:pt x="19634" y="288905"/>
                </a:cubicBezTo>
                <a:cubicBezTo>
                  <a:pt x="21504" y="312279"/>
                  <a:pt x="24073" y="335608"/>
                  <a:pt x="25244" y="359028"/>
                </a:cubicBezTo>
                <a:cubicBezTo>
                  <a:pt x="26320" y="380552"/>
                  <a:pt x="26128" y="411131"/>
                  <a:pt x="30854" y="434760"/>
                </a:cubicBezTo>
                <a:cubicBezTo>
                  <a:pt x="31434" y="437659"/>
                  <a:pt x="32724" y="440370"/>
                  <a:pt x="33659" y="443175"/>
                </a:cubicBezTo>
                <a:cubicBezTo>
                  <a:pt x="34594" y="451590"/>
                  <a:pt x="35267" y="460038"/>
                  <a:pt x="36464" y="468419"/>
                </a:cubicBezTo>
                <a:cubicBezTo>
                  <a:pt x="37138" y="473139"/>
                  <a:pt x="38113" y="477819"/>
                  <a:pt x="39269" y="482444"/>
                </a:cubicBezTo>
                <a:cubicBezTo>
                  <a:pt x="39986" y="485312"/>
                  <a:pt x="42014" y="487903"/>
                  <a:pt x="42073" y="490859"/>
                </a:cubicBezTo>
                <a:cubicBezTo>
                  <a:pt x="42951" y="534794"/>
                  <a:pt x="42073" y="578746"/>
                  <a:pt x="42073" y="622689"/>
                </a:cubicBezTo>
                <a:lnTo>
                  <a:pt x="308540" y="799398"/>
                </a:lnTo>
                <a:lnTo>
                  <a:pt x="339394" y="824643"/>
                </a:lnTo>
                <a:lnTo>
                  <a:pt x="563786" y="990132"/>
                </a:lnTo>
                <a:cubicBezTo>
                  <a:pt x="570331" y="994807"/>
                  <a:pt x="576635" y="999839"/>
                  <a:pt x="583421" y="1004157"/>
                </a:cubicBezTo>
                <a:cubicBezTo>
                  <a:pt x="586948" y="1006402"/>
                  <a:pt x="594640" y="1009767"/>
                  <a:pt x="594640" y="1009767"/>
                </a:cubicBezTo>
                <a:lnTo>
                  <a:pt x="718056" y="1068670"/>
                </a:lnTo>
                <a:cubicBezTo>
                  <a:pt x="725536" y="1072410"/>
                  <a:pt x="733133" y="1075924"/>
                  <a:pt x="740496" y="1079889"/>
                </a:cubicBezTo>
                <a:cubicBezTo>
                  <a:pt x="745296" y="1082474"/>
                  <a:pt x="754520" y="1088304"/>
                  <a:pt x="754520" y="1088304"/>
                </a:cubicBezTo>
                <a:lnTo>
                  <a:pt x="866716" y="1102328"/>
                </a:lnTo>
                <a:cubicBezTo>
                  <a:pt x="875131" y="1106068"/>
                  <a:pt x="883616" y="1109654"/>
                  <a:pt x="891961" y="1113548"/>
                </a:cubicBezTo>
                <a:cubicBezTo>
                  <a:pt x="897644" y="1116200"/>
                  <a:pt x="908790" y="1121963"/>
                  <a:pt x="908790" y="1121963"/>
                </a:cubicBezTo>
                <a:lnTo>
                  <a:pt x="1096719" y="1186476"/>
                </a:lnTo>
                <a:lnTo>
                  <a:pt x="1155622" y="1225744"/>
                </a:lnTo>
                <a:lnTo>
                  <a:pt x="1405259" y="1214525"/>
                </a:lnTo>
                <a:lnTo>
                  <a:pt x="1593188" y="1183671"/>
                </a:lnTo>
                <a:lnTo>
                  <a:pt x="1755872" y="1161232"/>
                </a:lnTo>
                <a:lnTo>
                  <a:pt x="1955021" y="1152817"/>
                </a:lnTo>
                <a:lnTo>
                  <a:pt x="2106486" y="1155622"/>
                </a:lnTo>
                <a:cubicBezTo>
                  <a:pt x="2134518" y="1152507"/>
                  <a:pt x="2123264" y="1152817"/>
                  <a:pt x="2140145" y="1152817"/>
                </a:cubicBezTo>
                <a:lnTo>
                  <a:pt x="2238316" y="1107938"/>
                </a:lnTo>
                <a:lnTo>
                  <a:pt x="2541246" y="1001352"/>
                </a:lnTo>
                <a:lnTo>
                  <a:pt x="2569296" y="1001352"/>
                </a:lnTo>
                <a:lnTo>
                  <a:pt x="2577710" y="847082"/>
                </a:lnTo>
                <a:lnTo>
                  <a:pt x="2586125" y="779764"/>
                </a:lnTo>
                <a:lnTo>
                  <a:pt x="2591735" y="645128"/>
                </a:lnTo>
                <a:lnTo>
                  <a:pt x="2332206" y="729276"/>
                </a:lnTo>
                <a:lnTo>
                  <a:pt x="2103606" y="805476"/>
                </a:lnTo>
                <a:lnTo>
                  <a:pt x="1951206" y="805476"/>
                </a:lnTo>
                <a:lnTo>
                  <a:pt x="1417806" y="805476"/>
                </a:lnTo>
                <a:lnTo>
                  <a:pt x="1113006" y="729276"/>
                </a:lnTo>
                <a:lnTo>
                  <a:pt x="1036806" y="729276"/>
                </a:lnTo>
                <a:lnTo>
                  <a:pt x="732006" y="653076"/>
                </a:lnTo>
                <a:lnTo>
                  <a:pt x="427206" y="424476"/>
                </a:lnTo>
                <a:lnTo>
                  <a:pt x="274806" y="272076"/>
                </a:lnTo>
                <a:lnTo>
                  <a:pt x="122406" y="119676"/>
                </a:lnTo>
                <a:close/>
              </a:path>
            </a:pathLst>
          </a:custGeom>
          <a:solidFill>
            <a:srgbClr val="0000FF">
              <a:alpha val="5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2" name="Freeform 861"/>
          <p:cNvSpPr/>
          <p:nvPr/>
        </p:nvSpPr>
        <p:spPr bwMode="auto">
          <a:xfrm>
            <a:off x="1097169" y="16545687"/>
            <a:ext cx="2546856" cy="790984"/>
          </a:xfrm>
          <a:custGeom>
            <a:avLst/>
            <a:gdLst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391234 w 2597345"/>
              <a:gd name="connsiteY54" fmla="*/ 1158427 h 1868068"/>
              <a:gd name="connsiteX55" fmla="*/ 1130378 w 2597345"/>
              <a:gd name="connsiteY55" fmla="*/ 1037816 h 1868068"/>
              <a:gd name="connsiteX56" fmla="*/ 1099524 w 2597345"/>
              <a:gd name="connsiteY56" fmla="*/ 1026596 h 1868068"/>
              <a:gd name="connsiteX57" fmla="*/ 847082 w 2597345"/>
              <a:gd name="connsiteY57" fmla="*/ 914400 h 1868068"/>
              <a:gd name="connsiteX58" fmla="*/ 552567 w 2597345"/>
              <a:gd name="connsiteY58" fmla="*/ 687202 h 1868068"/>
              <a:gd name="connsiteX59" fmla="*/ 286101 w 2597345"/>
              <a:gd name="connsiteY59" fmla="*/ 443175 h 1868068"/>
              <a:gd name="connsiteX60" fmla="*/ 84147 w 2597345"/>
              <a:gd name="connsiteY60" fmla="*/ 207563 h 1868068"/>
              <a:gd name="connsiteX61" fmla="*/ 5610 w 2597345"/>
              <a:gd name="connsiteY61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130378 w 2597345"/>
              <a:gd name="connsiteY54" fmla="*/ 1037816 h 1868068"/>
              <a:gd name="connsiteX55" fmla="*/ 1099524 w 2597345"/>
              <a:gd name="connsiteY55" fmla="*/ 1026596 h 1868068"/>
              <a:gd name="connsiteX56" fmla="*/ 847082 w 2597345"/>
              <a:gd name="connsiteY56" fmla="*/ 914400 h 1868068"/>
              <a:gd name="connsiteX57" fmla="*/ 552567 w 2597345"/>
              <a:gd name="connsiteY57" fmla="*/ 687202 h 1868068"/>
              <a:gd name="connsiteX58" fmla="*/ 286101 w 2597345"/>
              <a:gd name="connsiteY58" fmla="*/ 443175 h 1868068"/>
              <a:gd name="connsiteX59" fmla="*/ 84147 w 2597345"/>
              <a:gd name="connsiteY59" fmla="*/ 207563 h 1868068"/>
              <a:gd name="connsiteX60" fmla="*/ 5610 w 2597345"/>
              <a:gd name="connsiteY60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04783 w 2597345"/>
              <a:gd name="connsiteY47" fmla="*/ 1079889 h 1868068"/>
              <a:gd name="connsiteX48" fmla="*/ 2403806 w 2597345"/>
              <a:gd name="connsiteY48" fmla="*/ 1082694 h 1868068"/>
              <a:gd name="connsiteX49" fmla="*/ 2179414 w 2597345"/>
              <a:gd name="connsiteY49" fmla="*/ 1164037 h 1868068"/>
              <a:gd name="connsiteX50" fmla="*/ 1837215 w 2597345"/>
              <a:gd name="connsiteY50" fmla="*/ 1178061 h 1868068"/>
              <a:gd name="connsiteX51" fmla="*/ 1447333 w 2597345"/>
              <a:gd name="connsiteY51" fmla="*/ 1147207 h 1868068"/>
              <a:gd name="connsiteX52" fmla="*/ 1130378 w 2597345"/>
              <a:gd name="connsiteY52" fmla="*/ 1037816 h 1868068"/>
              <a:gd name="connsiteX53" fmla="*/ 1099524 w 2597345"/>
              <a:gd name="connsiteY53" fmla="*/ 1026596 h 1868068"/>
              <a:gd name="connsiteX54" fmla="*/ 847082 w 2597345"/>
              <a:gd name="connsiteY54" fmla="*/ 914400 h 1868068"/>
              <a:gd name="connsiteX55" fmla="*/ 552567 w 2597345"/>
              <a:gd name="connsiteY55" fmla="*/ 687202 h 1868068"/>
              <a:gd name="connsiteX56" fmla="*/ 286101 w 2597345"/>
              <a:gd name="connsiteY56" fmla="*/ 443175 h 1868068"/>
              <a:gd name="connsiteX57" fmla="*/ 84147 w 2597345"/>
              <a:gd name="connsiteY57" fmla="*/ 207563 h 1868068"/>
              <a:gd name="connsiteX58" fmla="*/ 5610 w 2597345"/>
              <a:gd name="connsiteY58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403806 w 2597345"/>
              <a:gd name="connsiteY47" fmla="*/ 1082694 h 1868068"/>
              <a:gd name="connsiteX48" fmla="*/ 2179414 w 2597345"/>
              <a:gd name="connsiteY48" fmla="*/ 1164037 h 1868068"/>
              <a:gd name="connsiteX49" fmla="*/ 1837215 w 2597345"/>
              <a:gd name="connsiteY49" fmla="*/ 1178061 h 1868068"/>
              <a:gd name="connsiteX50" fmla="*/ 1447333 w 2597345"/>
              <a:gd name="connsiteY50" fmla="*/ 1147207 h 1868068"/>
              <a:gd name="connsiteX51" fmla="*/ 1130378 w 2597345"/>
              <a:gd name="connsiteY51" fmla="*/ 1037816 h 1868068"/>
              <a:gd name="connsiteX52" fmla="*/ 1099524 w 2597345"/>
              <a:gd name="connsiteY52" fmla="*/ 1026596 h 1868068"/>
              <a:gd name="connsiteX53" fmla="*/ 847082 w 2597345"/>
              <a:gd name="connsiteY53" fmla="*/ 9144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403806 w 2597345"/>
              <a:gd name="connsiteY46" fmla="*/ 1082694 h 1868068"/>
              <a:gd name="connsiteX47" fmla="*/ 2179414 w 2597345"/>
              <a:gd name="connsiteY47" fmla="*/ 1164037 h 1868068"/>
              <a:gd name="connsiteX48" fmla="*/ 1837215 w 2597345"/>
              <a:gd name="connsiteY48" fmla="*/ 1178061 h 1868068"/>
              <a:gd name="connsiteX49" fmla="*/ 1447333 w 2597345"/>
              <a:gd name="connsiteY49" fmla="*/ 1147207 h 1868068"/>
              <a:gd name="connsiteX50" fmla="*/ 1130378 w 2597345"/>
              <a:gd name="connsiteY50" fmla="*/ 1037816 h 1868068"/>
              <a:gd name="connsiteX51" fmla="*/ 1099524 w 2597345"/>
              <a:gd name="connsiteY51" fmla="*/ 1026596 h 1868068"/>
              <a:gd name="connsiteX52" fmla="*/ 847082 w 2597345"/>
              <a:gd name="connsiteY52" fmla="*/ 914400 h 1868068"/>
              <a:gd name="connsiteX53" fmla="*/ 552567 w 2597345"/>
              <a:gd name="connsiteY53" fmla="*/ 687202 h 1868068"/>
              <a:gd name="connsiteX54" fmla="*/ 286101 w 2597345"/>
              <a:gd name="connsiteY54" fmla="*/ 443175 h 1868068"/>
              <a:gd name="connsiteX55" fmla="*/ 84147 w 2597345"/>
              <a:gd name="connsiteY55" fmla="*/ 207563 h 1868068"/>
              <a:gd name="connsiteX56" fmla="*/ 5610 w 2597345"/>
              <a:gd name="connsiteY56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179414 w 2597345"/>
              <a:gd name="connsiteY46" fmla="*/ 1164037 h 1868068"/>
              <a:gd name="connsiteX47" fmla="*/ 1837215 w 2597345"/>
              <a:gd name="connsiteY47" fmla="*/ 1178061 h 1868068"/>
              <a:gd name="connsiteX48" fmla="*/ 1447333 w 2597345"/>
              <a:gd name="connsiteY48" fmla="*/ 1147207 h 1868068"/>
              <a:gd name="connsiteX49" fmla="*/ 1130378 w 2597345"/>
              <a:gd name="connsiteY49" fmla="*/ 1037816 h 1868068"/>
              <a:gd name="connsiteX50" fmla="*/ 1099524 w 2597345"/>
              <a:gd name="connsiteY50" fmla="*/ 1026596 h 1868068"/>
              <a:gd name="connsiteX51" fmla="*/ 847082 w 2597345"/>
              <a:gd name="connsiteY51" fmla="*/ 914400 h 1868068"/>
              <a:gd name="connsiteX52" fmla="*/ 552567 w 2597345"/>
              <a:gd name="connsiteY52" fmla="*/ 687202 h 1868068"/>
              <a:gd name="connsiteX53" fmla="*/ 286101 w 2597345"/>
              <a:gd name="connsiteY53" fmla="*/ 443175 h 1868068"/>
              <a:gd name="connsiteX54" fmla="*/ 84147 w 2597345"/>
              <a:gd name="connsiteY54" fmla="*/ 207563 h 1868068"/>
              <a:gd name="connsiteX55" fmla="*/ 5610 w 2597345"/>
              <a:gd name="connsiteY55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1837215 w 2597345"/>
              <a:gd name="connsiteY46" fmla="*/ 1178061 h 1868068"/>
              <a:gd name="connsiteX47" fmla="*/ 1447333 w 2597345"/>
              <a:gd name="connsiteY47" fmla="*/ 1147207 h 1868068"/>
              <a:gd name="connsiteX48" fmla="*/ 1130378 w 2597345"/>
              <a:gd name="connsiteY48" fmla="*/ 1037816 h 1868068"/>
              <a:gd name="connsiteX49" fmla="*/ 1099524 w 2597345"/>
              <a:gd name="connsiteY49" fmla="*/ 1026596 h 1868068"/>
              <a:gd name="connsiteX50" fmla="*/ 847082 w 2597345"/>
              <a:gd name="connsiteY50" fmla="*/ 914400 h 1868068"/>
              <a:gd name="connsiteX51" fmla="*/ 552567 w 2597345"/>
              <a:gd name="connsiteY51" fmla="*/ 687202 h 1868068"/>
              <a:gd name="connsiteX52" fmla="*/ 286101 w 2597345"/>
              <a:gd name="connsiteY52" fmla="*/ 443175 h 1868068"/>
              <a:gd name="connsiteX53" fmla="*/ 84147 w 2597345"/>
              <a:gd name="connsiteY53" fmla="*/ 207563 h 1868068"/>
              <a:gd name="connsiteX54" fmla="*/ 5610 w 2597345"/>
              <a:gd name="connsiteY54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7345 w 2597345"/>
              <a:gd name="connsiteY44" fmla="*/ 1287452 h 1868068"/>
              <a:gd name="connsiteX45" fmla="*/ 1837215 w 2597345"/>
              <a:gd name="connsiteY45" fmla="*/ 1178061 h 1868068"/>
              <a:gd name="connsiteX46" fmla="*/ 1447333 w 2597345"/>
              <a:gd name="connsiteY46" fmla="*/ 1147207 h 1868068"/>
              <a:gd name="connsiteX47" fmla="*/ 1130378 w 2597345"/>
              <a:gd name="connsiteY47" fmla="*/ 1037816 h 1868068"/>
              <a:gd name="connsiteX48" fmla="*/ 1099524 w 2597345"/>
              <a:gd name="connsiteY48" fmla="*/ 1026596 h 1868068"/>
              <a:gd name="connsiteX49" fmla="*/ 847082 w 2597345"/>
              <a:gd name="connsiteY49" fmla="*/ 914400 h 1868068"/>
              <a:gd name="connsiteX50" fmla="*/ 552567 w 2597345"/>
              <a:gd name="connsiteY50" fmla="*/ 687202 h 1868068"/>
              <a:gd name="connsiteX51" fmla="*/ 286101 w 2597345"/>
              <a:gd name="connsiteY51" fmla="*/ 443175 h 1868068"/>
              <a:gd name="connsiteX52" fmla="*/ 84147 w 2597345"/>
              <a:gd name="connsiteY52" fmla="*/ 207563 h 1868068"/>
              <a:gd name="connsiteX53" fmla="*/ 5610 w 2597345"/>
              <a:gd name="connsiteY53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837215 w 2583320"/>
              <a:gd name="connsiteY45" fmla="*/ 1178061 h 1868068"/>
              <a:gd name="connsiteX46" fmla="*/ 1447333 w 2583320"/>
              <a:gd name="connsiteY46" fmla="*/ 1147207 h 1868068"/>
              <a:gd name="connsiteX47" fmla="*/ 1130378 w 2583320"/>
              <a:gd name="connsiteY47" fmla="*/ 1037816 h 1868068"/>
              <a:gd name="connsiteX48" fmla="*/ 1099524 w 2583320"/>
              <a:gd name="connsiteY48" fmla="*/ 1026596 h 1868068"/>
              <a:gd name="connsiteX49" fmla="*/ 847082 w 2583320"/>
              <a:gd name="connsiteY49" fmla="*/ 914400 h 1868068"/>
              <a:gd name="connsiteX50" fmla="*/ 552567 w 2583320"/>
              <a:gd name="connsiteY50" fmla="*/ 687202 h 1868068"/>
              <a:gd name="connsiteX51" fmla="*/ 286101 w 2583320"/>
              <a:gd name="connsiteY51" fmla="*/ 443175 h 1868068"/>
              <a:gd name="connsiteX52" fmla="*/ 84147 w 2583320"/>
              <a:gd name="connsiteY52" fmla="*/ 207563 h 1868068"/>
              <a:gd name="connsiteX53" fmla="*/ 5610 w 2583320"/>
              <a:gd name="connsiteY53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447333 w 2583320"/>
              <a:gd name="connsiteY46" fmla="*/ 1147207 h 1868068"/>
              <a:gd name="connsiteX47" fmla="*/ 1130378 w 2583320"/>
              <a:gd name="connsiteY47" fmla="*/ 1037816 h 1868068"/>
              <a:gd name="connsiteX48" fmla="*/ 1099524 w 2583320"/>
              <a:gd name="connsiteY48" fmla="*/ 1026596 h 1868068"/>
              <a:gd name="connsiteX49" fmla="*/ 847082 w 2583320"/>
              <a:gd name="connsiteY49" fmla="*/ 914400 h 1868068"/>
              <a:gd name="connsiteX50" fmla="*/ 552567 w 2583320"/>
              <a:gd name="connsiteY50" fmla="*/ 687202 h 1868068"/>
              <a:gd name="connsiteX51" fmla="*/ 286101 w 2583320"/>
              <a:gd name="connsiteY51" fmla="*/ 443175 h 1868068"/>
              <a:gd name="connsiteX52" fmla="*/ 84147 w 2583320"/>
              <a:gd name="connsiteY52" fmla="*/ 207563 h 1868068"/>
              <a:gd name="connsiteX53" fmla="*/ 5610 w 2583320"/>
              <a:gd name="connsiteY53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072896 w 2583320"/>
              <a:gd name="connsiteY46" fmla="*/ 1600200 h 1868068"/>
              <a:gd name="connsiteX47" fmla="*/ 1130378 w 2583320"/>
              <a:gd name="connsiteY47" fmla="*/ 1037816 h 1868068"/>
              <a:gd name="connsiteX48" fmla="*/ 1099524 w 2583320"/>
              <a:gd name="connsiteY48" fmla="*/ 1026596 h 1868068"/>
              <a:gd name="connsiteX49" fmla="*/ 847082 w 2583320"/>
              <a:gd name="connsiteY49" fmla="*/ 914400 h 1868068"/>
              <a:gd name="connsiteX50" fmla="*/ 552567 w 2583320"/>
              <a:gd name="connsiteY50" fmla="*/ 687202 h 1868068"/>
              <a:gd name="connsiteX51" fmla="*/ 286101 w 2583320"/>
              <a:gd name="connsiteY51" fmla="*/ 443175 h 1868068"/>
              <a:gd name="connsiteX52" fmla="*/ 84147 w 2583320"/>
              <a:gd name="connsiteY52" fmla="*/ 207563 h 1868068"/>
              <a:gd name="connsiteX53" fmla="*/ 5610 w 2583320"/>
              <a:gd name="connsiteY53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072896 w 2583320"/>
              <a:gd name="connsiteY46" fmla="*/ 1600200 h 1868068"/>
              <a:gd name="connsiteX47" fmla="*/ 1099524 w 2583320"/>
              <a:gd name="connsiteY47" fmla="*/ 1026596 h 1868068"/>
              <a:gd name="connsiteX48" fmla="*/ 847082 w 2583320"/>
              <a:gd name="connsiteY48" fmla="*/ 914400 h 1868068"/>
              <a:gd name="connsiteX49" fmla="*/ 552567 w 2583320"/>
              <a:gd name="connsiteY49" fmla="*/ 687202 h 1868068"/>
              <a:gd name="connsiteX50" fmla="*/ 286101 w 2583320"/>
              <a:gd name="connsiteY50" fmla="*/ 443175 h 1868068"/>
              <a:gd name="connsiteX51" fmla="*/ 84147 w 2583320"/>
              <a:gd name="connsiteY51" fmla="*/ 207563 h 1868068"/>
              <a:gd name="connsiteX52" fmla="*/ 5610 w 2583320"/>
              <a:gd name="connsiteY52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072896 w 2583320"/>
              <a:gd name="connsiteY46" fmla="*/ 1600200 h 1868068"/>
              <a:gd name="connsiteX47" fmla="*/ 847082 w 2583320"/>
              <a:gd name="connsiteY47" fmla="*/ 914400 h 1868068"/>
              <a:gd name="connsiteX48" fmla="*/ 552567 w 2583320"/>
              <a:gd name="connsiteY48" fmla="*/ 687202 h 1868068"/>
              <a:gd name="connsiteX49" fmla="*/ 286101 w 2583320"/>
              <a:gd name="connsiteY49" fmla="*/ 443175 h 1868068"/>
              <a:gd name="connsiteX50" fmla="*/ 84147 w 2583320"/>
              <a:gd name="connsiteY50" fmla="*/ 207563 h 1868068"/>
              <a:gd name="connsiteX51" fmla="*/ 5610 w 2583320"/>
              <a:gd name="connsiteY51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072896 w 2583320"/>
              <a:gd name="connsiteY46" fmla="*/ 1600200 h 1868068"/>
              <a:gd name="connsiteX47" fmla="*/ 539496 w 2583320"/>
              <a:gd name="connsiteY47" fmla="*/ 1371600 h 1868068"/>
              <a:gd name="connsiteX48" fmla="*/ 552567 w 2583320"/>
              <a:gd name="connsiteY48" fmla="*/ 687202 h 1868068"/>
              <a:gd name="connsiteX49" fmla="*/ 286101 w 2583320"/>
              <a:gd name="connsiteY49" fmla="*/ 443175 h 1868068"/>
              <a:gd name="connsiteX50" fmla="*/ 84147 w 2583320"/>
              <a:gd name="connsiteY50" fmla="*/ 207563 h 1868068"/>
              <a:gd name="connsiteX51" fmla="*/ 5610 w 2583320"/>
              <a:gd name="connsiteY51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5610 w 2583320"/>
              <a:gd name="connsiteY9" fmla="*/ 642324 h 1868068"/>
              <a:gd name="connsiteX10" fmla="*/ 11220 w 2583320"/>
              <a:gd name="connsiteY10" fmla="*/ 681592 h 1868068"/>
              <a:gd name="connsiteX11" fmla="*/ 14025 w 2583320"/>
              <a:gd name="connsiteY11" fmla="*/ 732081 h 1868068"/>
              <a:gd name="connsiteX12" fmla="*/ 16829 w 2583320"/>
              <a:gd name="connsiteY12" fmla="*/ 765740 h 1868068"/>
              <a:gd name="connsiteX13" fmla="*/ 25244 w 2583320"/>
              <a:gd name="connsiteY13" fmla="*/ 931229 h 1868068"/>
              <a:gd name="connsiteX14" fmla="*/ 30854 w 2583320"/>
              <a:gd name="connsiteY14" fmla="*/ 1001352 h 1868068"/>
              <a:gd name="connsiteX15" fmla="*/ 36464 w 2583320"/>
              <a:gd name="connsiteY15" fmla="*/ 1077084 h 1868068"/>
              <a:gd name="connsiteX16" fmla="*/ 39269 w 2583320"/>
              <a:gd name="connsiteY16" fmla="*/ 1085499 h 1868068"/>
              <a:gd name="connsiteX17" fmla="*/ 42074 w 2583320"/>
              <a:gd name="connsiteY17" fmla="*/ 1110743 h 1868068"/>
              <a:gd name="connsiteX18" fmla="*/ 44879 w 2583320"/>
              <a:gd name="connsiteY18" fmla="*/ 1124768 h 1868068"/>
              <a:gd name="connsiteX19" fmla="*/ 47683 w 2583320"/>
              <a:gd name="connsiteY19" fmla="*/ 1133183 h 1868068"/>
              <a:gd name="connsiteX20" fmla="*/ 47683 w 2583320"/>
              <a:gd name="connsiteY20" fmla="*/ 1265013 h 1868068"/>
              <a:gd name="connsiteX21" fmla="*/ 314150 w 2583320"/>
              <a:gd name="connsiteY21" fmla="*/ 1441722 h 1868068"/>
              <a:gd name="connsiteX22" fmla="*/ 345004 w 2583320"/>
              <a:gd name="connsiteY22" fmla="*/ 1466967 h 1868068"/>
              <a:gd name="connsiteX23" fmla="*/ 569396 w 2583320"/>
              <a:gd name="connsiteY23" fmla="*/ 1632456 h 1868068"/>
              <a:gd name="connsiteX24" fmla="*/ 589031 w 2583320"/>
              <a:gd name="connsiteY24" fmla="*/ 1646481 h 1868068"/>
              <a:gd name="connsiteX25" fmla="*/ 600250 w 2583320"/>
              <a:gd name="connsiteY25" fmla="*/ 1652091 h 1868068"/>
              <a:gd name="connsiteX26" fmla="*/ 723666 w 2583320"/>
              <a:gd name="connsiteY26" fmla="*/ 1710994 h 1868068"/>
              <a:gd name="connsiteX27" fmla="*/ 746106 w 2583320"/>
              <a:gd name="connsiteY27" fmla="*/ 1722213 h 1868068"/>
              <a:gd name="connsiteX28" fmla="*/ 760130 w 2583320"/>
              <a:gd name="connsiteY28" fmla="*/ 1730628 h 1868068"/>
              <a:gd name="connsiteX29" fmla="*/ 872326 w 2583320"/>
              <a:gd name="connsiteY29" fmla="*/ 1744652 h 1868068"/>
              <a:gd name="connsiteX30" fmla="*/ 897571 w 2583320"/>
              <a:gd name="connsiteY30" fmla="*/ 1755872 h 1868068"/>
              <a:gd name="connsiteX31" fmla="*/ 914400 w 2583320"/>
              <a:gd name="connsiteY31" fmla="*/ 1764287 h 1868068"/>
              <a:gd name="connsiteX32" fmla="*/ 1102329 w 2583320"/>
              <a:gd name="connsiteY32" fmla="*/ 1828800 h 1868068"/>
              <a:gd name="connsiteX33" fmla="*/ 1161232 w 2583320"/>
              <a:gd name="connsiteY33" fmla="*/ 1868068 h 1868068"/>
              <a:gd name="connsiteX34" fmla="*/ 1410869 w 2583320"/>
              <a:gd name="connsiteY34" fmla="*/ 1856849 h 1868068"/>
              <a:gd name="connsiteX35" fmla="*/ 1598798 w 2583320"/>
              <a:gd name="connsiteY35" fmla="*/ 1825995 h 1868068"/>
              <a:gd name="connsiteX36" fmla="*/ 1761482 w 2583320"/>
              <a:gd name="connsiteY36" fmla="*/ 1803556 h 1868068"/>
              <a:gd name="connsiteX37" fmla="*/ 1960631 w 2583320"/>
              <a:gd name="connsiteY37" fmla="*/ 1795141 h 1868068"/>
              <a:gd name="connsiteX38" fmla="*/ 2112096 w 2583320"/>
              <a:gd name="connsiteY38" fmla="*/ 1797946 h 1868068"/>
              <a:gd name="connsiteX39" fmla="*/ 2145755 w 2583320"/>
              <a:gd name="connsiteY39" fmla="*/ 1795141 h 1868068"/>
              <a:gd name="connsiteX40" fmla="*/ 2243926 w 2583320"/>
              <a:gd name="connsiteY40" fmla="*/ 1750262 h 1868068"/>
              <a:gd name="connsiteX41" fmla="*/ 2546856 w 2583320"/>
              <a:gd name="connsiteY41" fmla="*/ 1643676 h 1868068"/>
              <a:gd name="connsiteX42" fmla="*/ 2574906 w 2583320"/>
              <a:gd name="connsiteY42" fmla="*/ 1643676 h 1868068"/>
              <a:gd name="connsiteX43" fmla="*/ 2583320 w 2583320"/>
              <a:gd name="connsiteY43" fmla="*/ 1489406 h 1868068"/>
              <a:gd name="connsiteX44" fmla="*/ 2292096 w 2583320"/>
              <a:gd name="connsiteY44" fmla="*/ 1600200 h 1868068"/>
              <a:gd name="connsiteX45" fmla="*/ 1758696 w 2583320"/>
              <a:gd name="connsiteY45" fmla="*/ 1676400 h 1868068"/>
              <a:gd name="connsiteX46" fmla="*/ 1072896 w 2583320"/>
              <a:gd name="connsiteY46" fmla="*/ 1600200 h 1868068"/>
              <a:gd name="connsiteX47" fmla="*/ 539496 w 2583320"/>
              <a:gd name="connsiteY47" fmla="*/ 1371600 h 1868068"/>
              <a:gd name="connsiteX48" fmla="*/ 552567 w 2583320"/>
              <a:gd name="connsiteY48" fmla="*/ 687202 h 1868068"/>
              <a:gd name="connsiteX49" fmla="*/ 286101 w 2583320"/>
              <a:gd name="connsiteY49" fmla="*/ 443175 h 1868068"/>
              <a:gd name="connsiteX50" fmla="*/ 84147 w 2583320"/>
              <a:gd name="connsiteY50" fmla="*/ 207563 h 1868068"/>
              <a:gd name="connsiteX51" fmla="*/ 5610 w 2583320"/>
              <a:gd name="connsiteY51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2805 w 2583320"/>
              <a:gd name="connsiteY8" fmla="*/ 530127 h 1868068"/>
              <a:gd name="connsiteX9" fmla="*/ 11220 w 2583320"/>
              <a:gd name="connsiteY9" fmla="*/ 681592 h 1868068"/>
              <a:gd name="connsiteX10" fmla="*/ 14025 w 2583320"/>
              <a:gd name="connsiteY10" fmla="*/ 732081 h 1868068"/>
              <a:gd name="connsiteX11" fmla="*/ 16829 w 2583320"/>
              <a:gd name="connsiteY11" fmla="*/ 765740 h 1868068"/>
              <a:gd name="connsiteX12" fmla="*/ 25244 w 2583320"/>
              <a:gd name="connsiteY12" fmla="*/ 931229 h 1868068"/>
              <a:gd name="connsiteX13" fmla="*/ 30854 w 2583320"/>
              <a:gd name="connsiteY13" fmla="*/ 1001352 h 1868068"/>
              <a:gd name="connsiteX14" fmla="*/ 36464 w 2583320"/>
              <a:gd name="connsiteY14" fmla="*/ 1077084 h 1868068"/>
              <a:gd name="connsiteX15" fmla="*/ 39269 w 2583320"/>
              <a:gd name="connsiteY15" fmla="*/ 1085499 h 1868068"/>
              <a:gd name="connsiteX16" fmla="*/ 42074 w 2583320"/>
              <a:gd name="connsiteY16" fmla="*/ 1110743 h 1868068"/>
              <a:gd name="connsiteX17" fmla="*/ 44879 w 2583320"/>
              <a:gd name="connsiteY17" fmla="*/ 1124768 h 1868068"/>
              <a:gd name="connsiteX18" fmla="*/ 47683 w 2583320"/>
              <a:gd name="connsiteY18" fmla="*/ 1133183 h 1868068"/>
              <a:gd name="connsiteX19" fmla="*/ 47683 w 2583320"/>
              <a:gd name="connsiteY19" fmla="*/ 1265013 h 1868068"/>
              <a:gd name="connsiteX20" fmla="*/ 314150 w 2583320"/>
              <a:gd name="connsiteY20" fmla="*/ 1441722 h 1868068"/>
              <a:gd name="connsiteX21" fmla="*/ 345004 w 2583320"/>
              <a:gd name="connsiteY21" fmla="*/ 1466967 h 1868068"/>
              <a:gd name="connsiteX22" fmla="*/ 569396 w 2583320"/>
              <a:gd name="connsiteY22" fmla="*/ 1632456 h 1868068"/>
              <a:gd name="connsiteX23" fmla="*/ 589031 w 2583320"/>
              <a:gd name="connsiteY23" fmla="*/ 1646481 h 1868068"/>
              <a:gd name="connsiteX24" fmla="*/ 600250 w 2583320"/>
              <a:gd name="connsiteY24" fmla="*/ 1652091 h 1868068"/>
              <a:gd name="connsiteX25" fmla="*/ 723666 w 2583320"/>
              <a:gd name="connsiteY25" fmla="*/ 1710994 h 1868068"/>
              <a:gd name="connsiteX26" fmla="*/ 746106 w 2583320"/>
              <a:gd name="connsiteY26" fmla="*/ 1722213 h 1868068"/>
              <a:gd name="connsiteX27" fmla="*/ 760130 w 2583320"/>
              <a:gd name="connsiteY27" fmla="*/ 1730628 h 1868068"/>
              <a:gd name="connsiteX28" fmla="*/ 872326 w 2583320"/>
              <a:gd name="connsiteY28" fmla="*/ 1744652 h 1868068"/>
              <a:gd name="connsiteX29" fmla="*/ 897571 w 2583320"/>
              <a:gd name="connsiteY29" fmla="*/ 1755872 h 1868068"/>
              <a:gd name="connsiteX30" fmla="*/ 914400 w 2583320"/>
              <a:gd name="connsiteY30" fmla="*/ 1764287 h 1868068"/>
              <a:gd name="connsiteX31" fmla="*/ 1102329 w 2583320"/>
              <a:gd name="connsiteY31" fmla="*/ 1828800 h 1868068"/>
              <a:gd name="connsiteX32" fmla="*/ 1161232 w 2583320"/>
              <a:gd name="connsiteY32" fmla="*/ 1868068 h 1868068"/>
              <a:gd name="connsiteX33" fmla="*/ 1410869 w 2583320"/>
              <a:gd name="connsiteY33" fmla="*/ 1856849 h 1868068"/>
              <a:gd name="connsiteX34" fmla="*/ 1598798 w 2583320"/>
              <a:gd name="connsiteY34" fmla="*/ 1825995 h 1868068"/>
              <a:gd name="connsiteX35" fmla="*/ 1761482 w 2583320"/>
              <a:gd name="connsiteY35" fmla="*/ 1803556 h 1868068"/>
              <a:gd name="connsiteX36" fmla="*/ 1960631 w 2583320"/>
              <a:gd name="connsiteY36" fmla="*/ 1795141 h 1868068"/>
              <a:gd name="connsiteX37" fmla="*/ 2112096 w 2583320"/>
              <a:gd name="connsiteY37" fmla="*/ 1797946 h 1868068"/>
              <a:gd name="connsiteX38" fmla="*/ 2145755 w 2583320"/>
              <a:gd name="connsiteY38" fmla="*/ 1795141 h 1868068"/>
              <a:gd name="connsiteX39" fmla="*/ 2243926 w 2583320"/>
              <a:gd name="connsiteY39" fmla="*/ 1750262 h 1868068"/>
              <a:gd name="connsiteX40" fmla="*/ 2546856 w 2583320"/>
              <a:gd name="connsiteY40" fmla="*/ 1643676 h 1868068"/>
              <a:gd name="connsiteX41" fmla="*/ 2574906 w 2583320"/>
              <a:gd name="connsiteY41" fmla="*/ 1643676 h 1868068"/>
              <a:gd name="connsiteX42" fmla="*/ 2583320 w 2583320"/>
              <a:gd name="connsiteY42" fmla="*/ 1489406 h 1868068"/>
              <a:gd name="connsiteX43" fmla="*/ 2292096 w 2583320"/>
              <a:gd name="connsiteY43" fmla="*/ 1600200 h 1868068"/>
              <a:gd name="connsiteX44" fmla="*/ 1758696 w 2583320"/>
              <a:gd name="connsiteY44" fmla="*/ 1676400 h 1868068"/>
              <a:gd name="connsiteX45" fmla="*/ 1072896 w 2583320"/>
              <a:gd name="connsiteY45" fmla="*/ 1600200 h 1868068"/>
              <a:gd name="connsiteX46" fmla="*/ 539496 w 2583320"/>
              <a:gd name="connsiteY46" fmla="*/ 1371600 h 1868068"/>
              <a:gd name="connsiteX47" fmla="*/ 552567 w 2583320"/>
              <a:gd name="connsiteY47" fmla="*/ 687202 h 1868068"/>
              <a:gd name="connsiteX48" fmla="*/ 286101 w 2583320"/>
              <a:gd name="connsiteY48" fmla="*/ 443175 h 1868068"/>
              <a:gd name="connsiteX49" fmla="*/ 84147 w 2583320"/>
              <a:gd name="connsiteY49" fmla="*/ 207563 h 1868068"/>
              <a:gd name="connsiteX50" fmla="*/ 5610 w 2583320"/>
              <a:gd name="connsiteY50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5610 w 2583320"/>
              <a:gd name="connsiteY7" fmla="*/ 345003 h 1868068"/>
              <a:gd name="connsiteX8" fmla="*/ 11220 w 2583320"/>
              <a:gd name="connsiteY8" fmla="*/ 681592 h 1868068"/>
              <a:gd name="connsiteX9" fmla="*/ 14025 w 2583320"/>
              <a:gd name="connsiteY9" fmla="*/ 732081 h 1868068"/>
              <a:gd name="connsiteX10" fmla="*/ 16829 w 2583320"/>
              <a:gd name="connsiteY10" fmla="*/ 765740 h 1868068"/>
              <a:gd name="connsiteX11" fmla="*/ 25244 w 2583320"/>
              <a:gd name="connsiteY11" fmla="*/ 931229 h 1868068"/>
              <a:gd name="connsiteX12" fmla="*/ 30854 w 2583320"/>
              <a:gd name="connsiteY12" fmla="*/ 1001352 h 1868068"/>
              <a:gd name="connsiteX13" fmla="*/ 36464 w 2583320"/>
              <a:gd name="connsiteY13" fmla="*/ 1077084 h 1868068"/>
              <a:gd name="connsiteX14" fmla="*/ 39269 w 2583320"/>
              <a:gd name="connsiteY14" fmla="*/ 1085499 h 1868068"/>
              <a:gd name="connsiteX15" fmla="*/ 42074 w 2583320"/>
              <a:gd name="connsiteY15" fmla="*/ 1110743 h 1868068"/>
              <a:gd name="connsiteX16" fmla="*/ 44879 w 2583320"/>
              <a:gd name="connsiteY16" fmla="*/ 1124768 h 1868068"/>
              <a:gd name="connsiteX17" fmla="*/ 47683 w 2583320"/>
              <a:gd name="connsiteY17" fmla="*/ 1133183 h 1868068"/>
              <a:gd name="connsiteX18" fmla="*/ 47683 w 2583320"/>
              <a:gd name="connsiteY18" fmla="*/ 1265013 h 1868068"/>
              <a:gd name="connsiteX19" fmla="*/ 314150 w 2583320"/>
              <a:gd name="connsiteY19" fmla="*/ 1441722 h 1868068"/>
              <a:gd name="connsiteX20" fmla="*/ 345004 w 2583320"/>
              <a:gd name="connsiteY20" fmla="*/ 1466967 h 1868068"/>
              <a:gd name="connsiteX21" fmla="*/ 569396 w 2583320"/>
              <a:gd name="connsiteY21" fmla="*/ 1632456 h 1868068"/>
              <a:gd name="connsiteX22" fmla="*/ 589031 w 2583320"/>
              <a:gd name="connsiteY22" fmla="*/ 1646481 h 1868068"/>
              <a:gd name="connsiteX23" fmla="*/ 600250 w 2583320"/>
              <a:gd name="connsiteY23" fmla="*/ 1652091 h 1868068"/>
              <a:gd name="connsiteX24" fmla="*/ 723666 w 2583320"/>
              <a:gd name="connsiteY24" fmla="*/ 1710994 h 1868068"/>
              <a:gd name="connsiteX25" fmla="*/ 746106 w 2583320"/>
              <a:gd name="connsiteY25" fmla="*/ 1722213 h 1868068"/>
              <a:gd name="connsiteX26" fmla="*/ 760130 w 2583320"/>
              <a:gd name="connsiteY26" fmla="*/ 1730628 h 1868068"/>
              <a:gd name="connsiteX27" fmla="*/ 872326 w 2583320"/>
              <a:gd name="connsiteY27" fmla="*/ 1744652 h 1868068"/>
              <a:gd name="connsiteX28" fmla="*/ 897571 w 2583320"/>
              <a:gd name="connsiteY28" fmla="*/ 1755872 h 1868068"/>
              <a:gd name="connsiteX29" fmla="*/ 914400 w 2583320"/>
              <a:gd name="connsiteY29" fmla="*/ 1764287 h 1868068"/>
              <a:gd name="connsiteX30" fmla="*/ 1102329 w 2583320"/>
              <a:gd name="connsiteY30" fmla="*/ 1828800 h 1868068"/>
              <a:gd name="connsiteX31" fmla="*/ 1161232 w 2583320"/>
              <a:gd name="connsiteY31" fmla="*/ 1868068 h 1868068"/>
              <a:gd name="connsiteX32" fmla="*/ 1410869 w 2583320"/>
              <a:gd name="connsiteY32" fmla="*/ 1856849 h 1868068"/>
              <a:gd name="connsiteX33" fmla="*/ 1598798 w 2583320"/>
              <a:gd name="connsiteY33" fmla="*/ 1825995 h 1868068"/>
              <a:gd name="connsiteX34" fmla="*/ 1761482 w 2583320"/>
              <a:gd name="connsiteY34" fmla="*/ 1803556 h 1868068"/>
              <a:gd name="connsiteX35" fmla="*/ 1960631 w 2583320"/>
              <a:gd name="connsiteY35" fmla="*/ 1795141 h 1868068"/>
              <a:gd name="connsiteX36" fmla="*/ 2112096 w 2583320"/>
              <a:gd name="connsiteY36" fmla="*/ 1797946 h 1868068"/>
              <a:gd name="connsiteX37" fmla="*/ 2145755 w 2583320"/>
              <a:gd name="connsiteY37" fmla="*/ 1795141 h 1868068"/>
              <a:gd name="connsiteX38" fmla="*/ 2243926 w 2583320"/>
              <a:gd name="connsiteY38" fmla="*/ 1750262 h 1868068"/>
              <a:gd name="connsiteX39" fmla="*/ 2546856 w 2583320"/>
              <a:gd name="connsiteY39" fmla="*/ 1643676 h 1868068"/>
              <a:gd name="connsiteX40" fmla="*/ 2574906 w 2583320"/>
              <a:gd name="connsiteY40" fmla="*/ 1643676 h 1868068"/>
              <a:gd name="connsiteX41" fmla="*/ 2583320 w 2583320"/>
              <a:gd name="connsiteY41" fmla="*/ 1489406 h 1868068"/>
              <a:gd name="connsiteX42" fmla="*/ 2292096 w 2583320"/>
              <a:gd name="connsiteY42" fmla="*/ 1600200 h 1868068"/>
              <a:gd name="connsiteX43" fmla="*/ 1758696 w 2583320"/>
              <a:gd name="connsiteY43" fmla="*/ 1676400 h 1868068"/>
              <a:gd name="connsiteX44" fmla="*/ 1072896 w 2583320"/>
              <a:gd name="connsiteY44" fmla="*/ 1600200 h 1868068"/>
              <a:gd name="connsiteX45" fmla="*/ 539496 w 2583320"/>
              <a:gd name="connsiteY45" fmla="*/ 1371600 h 1868068"/>
              <a:gd name="connsiteX46" fmla="*/ 552567 w 2583320"/>
              <a:gd name="connsiteY46" fmla="*/ 687202 h 1868068"/>
              <a:gd name="connsiteX47" fmla="*/ 286101 w 2583320"/>
              <a:gd name="connsiteY47" fmla="*/ 443175 h 1868068"/>
              <a:gd name="connsiteX48" fmla="*/ 84147 w 2583320"/>
              <a:gd name="connsiteY48" fmla="*/ 207563 h 1868068"/>
              <a:gd name="connsiteX49" fmla="*/ 5610 w 2583320"/>
              <a:gd name="connsiteY49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8415 w 2583320"/>
              <a:gd name="connsiteY6" fmla="*/ 305735 h 1868068"/>
              <a:gd name="connsiteX7" fmla="*/ 11220 w 2583320"/>
              <a:gd name="connsiteY7" fmla="*/ 681592 h 1868068"/>
              <a:gd name="connsiteX8" fmla="*/ 14025 w 2583320"/>
              <a:gd name="connsiteY8" fmla="*/ 732081 h 1868068"/>
              <a:gd name="connsiteX9" fmla="*/ 16829 w 2583320"/>
              <a:gd name="connsiteY9" fmla="*/ 765740 h 1868068"/>
              <a:gd name="connsiteX10" fmla="*/ 25244 w 2583320"/>
              <a:gd name="connsiteY10" fmla="*/ 931229 h 1868068"/>
              <a:gd name="connsiteX11" fmla="*/ 30854 w 2583320"/>
              <a:gd name="connsiteY11" fmla="*/ 1001352 h 1868068"/>
              <a:gd name="connsiteX12" fmla="*/ 36464 w 2583320"/>
              <a:gd name="connsiteY12" fmla="*/ 1077084 h 1868068"/>
              <a:gd name="connsiteX13" fmla="*/ 39269 w 2583320"/>
              <a:gd name="connsiteY13" fmla="*/ 1085499 h 1868068"/>
              <a:gd name="connsiteX14" fmla="*/ 42074 w 2583320"/>
              <a:gd name="connsiteY14" fmla="*/ 1110743 h 1868068"/>
              <a:gd name="connsiteX15" fmla="*/ 44879 w 2583320"/>
              <a:gd name="connsiteY15" fmla="*/ 1124768 h 1868068"/>
              <a:gd name="connsiteX16" fmla="*/ 47683 w 2583320"/>
              <a:gd name="connsiteY16" fmla="*/ 1133183 h 1868068"/>
              <a:gd name="connsiteX17" fmla="*/ 47683 w 2583320"/>
              <a:gd name="connsiteY17" fmla="*/ 1265013 h 1868068"/>
              <a:gd name="connsiteX18" fmla="*/ 314150 w 2583320"/>
              <a:gd name="connsiteY18" fmla="*/ 1441722 h 1868068"/>
              <a:gd name="connsiteX19" fmla="*/ 345004 w 2583320"/>
              <a:gd name="connsiteY19" fmla="*/ 1466967 h 1868068"/>
              <a:gd name="connsiteX20" fmla="*/ 569396 w 2583320"/>
              <a:gd name="connsiteY20" fmla="*/ 1632456 h 1868068"/>
              <a:gd name="connsiteX21" fmla="*/ 589031 w 2583320"/>
              <a:gd name="connsiteY21" fmla="*/ 1646481 h 1868068"/>
              <a:gd name="connsiteX22" fmla="*/ 600250 w 2583320"/>
              <a:gd name="connsiteY22" fmla="*/ 1652091 h 1868068"/>
              <a:gd name="connsiteX23" fmla="*/ 723666 w 2583320"/>
              <a:gd name="connsiteY23" fmla="*/ 1710994 h 1868068"/>
              <a:gd name="connsiteX24" fmla="*/ 746106 w 2583320"/>
              <a:gd name="connsiteY24" fmla="*/ 1722213 h 1868068"/>
              <a:gd name="connsiteX25" fmla="*/ 760130 w 2583320"/>
              <a:gd name="connsiteY25" fmla="*/ 1730628 h 1868068"/>
              <a:gd name="connsiteX26" fmla="*/ 872326 w 2583320"/>
              <a:gd name="connsiteY26" fmla="*/ 1744652 h 1868068"/>
              <a:gd name="connsiteX27" fmla="*/ 897571 w 2583320"/>
              <a:gd name="connsiteY27" fmla="*/ 1755872 h 1868068"/>
              <a:gd name="connsiteX28" fmla="*/ 914400 w 2583320"/>
              <a:gd name="connsiteY28" fmla="*/ 1764287 h 1868068"/>
              <a:gd name="connsiteX29" fmla="*/ 1102329 w 2583320"/>
              <a:gd name="connsiteY29" fmla="*/ 1828800 h 1868068"/>
              <a:gd name="connsiteX30" fmla="*/ 1161232 w 2583320"/>
              <a:gd name="connsiteY30" fmla="*/ 1868068 h 1868068"/>
              <a:gd name="connsiteX31" fmla="*/ 1410869 w 2583320"/>
              <a:gd name="connsiteY31" fmla="*/ 1856849 h 1868068"/>
              <a:gd name="connsiteX32" fmla="*/ 1598798 w 2583320"/>
              <a:gd name="connsiteY32" fmla="*/ 1825995 h 1868068"/>
              <a:gd name="connsiteX33" fmla="*/ 1761482 w 2583320"/>
              <a:gd name="connsiteY33" fmla="*/ 1803556 h 1868068"/>
              <a:gd name="connsiteX34" fmla="*/ 1960631 w 2583320"/>
              <a:gd name="connsiteY34" fmla="*/ 1795141 h 1868068"/>
              <a:gd name="connsiteX35" fmla="*/ 2112096 w 2583320"/>
              <a:gd name="connsiteY35" fmla="*/ 1797946 h 1868068"/>
              <a:gd name="connsiteX36" fmla="*/ 2145755 w 2583320"/>
              <a:gd name="connsiteY36" fmla="*/ 1795141 h 1868068"/>
              <a:gd name="connsiteX37" fmla="*/ 2243926 w 2583320"/>
              <a:gd name="connsiteY37" fmla="*/ 1750262 h 1868068"/>
              <a:gd name="connsiteX38" fmla="*/ 2546856 w 2583320"/>
              <a:gd name="connsiteY38" fmla="*/ 1643676 h 1868068"/>
              <a:gd name="connsiteX39" fmla="*/ 2574906 w 2583320"/>
              <a:gd name="connsiteY39" fmla="*/ 1643676 h 1868068"/>
              <a:gd name="connsiteX40" fmla="*/ 2583320 w 2583320"/>
              <a:gd name="connsiteY40" fmla="*/ 1489406 h 1868068"/>
              <a:gd name="connsiteX41" fmla="*/ 2292096 w 2583320"/>
              <a:gd name="connsiteY41" fmla="*/ 1600200 h 1868068"/>
              <a:gd name="connsiteX42" fmla="*/ 1758696 w 2583320"/>
              <a:gd name="connsiteY42" fmla="*/ 1676400 h 1868068"/>
              <a:gd name="connsiteX43" fmla="*/ 1072896 w 2583320"/>
              <a:gd name="connsiteY43" fmla="*/ 1600200 h 1868068"/>
              <a:gd name="connsiteX44" fmla="*/ 539496 w 2583320"/>
              <a:gd name="connsiteY44" fmla="*/ 1371600 h 1868068"/>
              <a:gd name="connsiteX45" fmla="*/ 552567 w 2583320"/>
              <a:gd name="connsiteY45" fmla="*/ 687202 h 1868068"/>
              <a:gd name="connsiteX46" fmla="*/ 286101 w 2583320"/>
              <a:gd name="connsiteY46" fmla="*/ 443175 h 1868068"/>
              <a:gd name="connsiteX47" fmla="*/ 84147 w 2583320"/>
              <a:gd name="connsiteY47" fmla="*/ 207563 h 1868068"/>
              <a:gd name="connsiteX48" fmla="*/ 5610 w 2583320"/>
              <a:gd name="connsiteY48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252441 h 1868068"/>
              <a:gd name="connsiteX6" fmla="*/ 11220 w 2583320"/>
              <a:gd name="connsiteY6" fmla="*/ 681592 h 1868068"/>
              <a:gd name="connsiteX7" fmla="*/ 14025 w 2583320"/>
              <a:gd name="connsiteY7" fmla="*/ 732081 h 1868068"/>
              <a:gd name="connsiteX8" fmla="*/ 16829 w 2583320"/>
              <a:gd name="connsiteY8" fmla="*/ 765740 h 1868068"/>
              <a:gd name="connsiteX9" fmla="*/ 25244 w 2583320"/>
              <a:gd name="connsiteY9" fmla="*/ 931229 h 1868068"/>
              <a:gd name="connsiteX10" fmla="*/ 30854 w 2583320"/>
              <a:gd name="connsiteY10" fmla="*/ 1001352 h 1868068"/>
              <a:gd name="connsiteX11" fmla="*/ 36464 w 2583320"/>
              <a:gd name="connsiteY11" fmla="*/ 1077084 h 1868068"/>
              <a:gd name="connsiteX12" fmla="*/ 39269 w 2583320"/>
              <a:gd name="connsiteY12" fmla="*/ 1085499 h 1868068"/>
              <a:gd name="connsiteX13" fmla="*/ 42074 w 2583320"/>
              <a:gd name="connsiteY13" fmla="*/ 1110743 h 1868068"/>
              <a:gd name="connsiteX14" fmla="*/ 44879 w 2583320"/>
              <a:gd name="connsiteY14" fmla="*/ 1124768 h 1868068"/>
              <a:gd name="connsiteX15" fmla="*/ 47683 w 2583320"/>
              <a:gd name="connsiteY15" fmla="*/ 1133183 h 1868068"/>
              <a:gd name="connsiteX16" fmla="*/ 47683 w 2583320"/>
              <a:gd name="connsiteY16" fmla="*/ 1265013 h 1868068"/>
              <a:gd name="connsiteX17" fmla="*/ 314150 w 2583320"/>
              <a:gd name="connsiteY17" fmla="*/ 1441722 h 1868068"/>
              <a:gd name="connsiteX18" fmla="*/ 345004 w 2583320"/>
              <a:gd name="connsiteY18" fmla="*/ 1466967 h 1868068"/>
              <a:gd name="connsiteX19" fmla="*/ 569396 w 2583320"/>
              <a:gd name="connsiteY19" fmla="*/ 1632456 h 1868068"/>
              <a:gd name="connsiteX20" fmla="*/ 589031 w 2583320"/>
              <a:gd name="connsiteY20" fmla="*/ 1646481 h 1868068"/>
              <a:gd name="connsiteX21" fmla="*/ 600250 w 2583320"/>
              <a:gd name="connsiteY21" fmla="*/ 1652091 h 1868068"/>
              <a:gd name="connsiteX22" fmla="*/ 723666 w 2583320"/>
              <a:gd name="connsiteY22" fmla="*/ 1710994 h 1868068"/>
              <a:gd name="connsiteX23" fmla="*/ 746106 w 2583320"/>
              <a:gd name="connsiteY23" fmla="*/ 1722213 h 1868068"/>
              <a:gd name="connsiteX24" fmla="*/ 760130 w 2583320"/>
              <a:gd name="connsiteY24" fmla="*/ 1730628 h 1868068"/>
              <a:gd name="connsiteX25" fmla="*/ 872326 w 2583320"/>
              <a:gd name="connsiteY25" fmla="*/ 1744652 h 1868068"/>
              <a:gd name="connsiteX26" fmla="*/ 897571 w 2583320"/>
              <a:gd name="connsiteY26" fmla="*/ 1755872 h 1868068"/>
              <a:gd name="connsiteX27" fmla="*/ 914400 w 2583320"/>
              <a:gd name="connsiteY27" fmla="*/ 1764287 h 1868068"/>
              <a:gd name="connsiteX28" fmla="*/ 1102329 w 2583320"/>
              <a:gd name="connsiteY28" fmla="*/ 1828800 h 1868068"/>
              <a:gd name="connsiteX29" fmla="*/ 1161232 w 2583320"/>
              <a:gd name="connsiteY29" fmla="*/ 1868068 h 1868068"/>
              <a:gd name="connsiteX30" fmla="*/ 1410869 w 2583320"/>
              <a:gd name="connsiteY30" fmla="*/ 1856849 h 1868068"/>
              <a:gd name="connsiteX31" fmla="*/ 1598798 w 2583320"/>
              <a:gd name="connsiteY31" fmla="*/ 1825995 h 1868068"/>
              <a:gd name="connsiteX32" fmla="*/ 1761482 w 2583320"/>
              <a:gd name="connsiteY32" fmla="*/ 1803556 h 1868068"/>
              <a:gd name="connsiteX33" fmla="*/ 1960631 w 2583320"/>
              <a:gd name="connsiteY33" fmla="*/ 1795141 h 1868068"/>
              <a:gd name="connsiteX34" fmla="*/ 2112096 w 2583320"/>
              <a:gd name="connsiteY34" fmla="*/ 1797946 h 1868068"/>
              <a:gd name="connsiteX35" fmla="*/ 2145755 w 2583320"/>
              <a:gd name="connsiteY35" fmla="*/ 1795141 h 1868068"/>
              <a:gd name="connsiteX36" fmla="*/ 2243926 w 2583320"/>
              <a:gd name="connsiteY36" fmla="*/ 1750262 h 1868068"/>
              <a:gd name="connsiteX37" fmla="*/ 2546856 w 2583320"/>
              <a:gd name="connsiteY37" fmla="*/ 1643676 h 1868068"/>
              <a:gd name="connsiteX38" fmla="*/ 2574906 w 2583320"/>
              <a:gd name="connsiteY38" fmla="*/ 1643676 h 1868068"/>
              <a:gd name="connsiteX39" fmla="*/ 2583320 w 2583320"/>
              <a:gd name="connsiteY39" fmla="*/ 1489406 h 1868068"/>
              <a:gd name="connsiteX40" fmla="*/ 2292096 w 2583320"/>
              <a:gd name="connsiteY40" fmla="*/ 1600200 h 1868068"/>
              <a:gd name="connsiteX41" fmla="*/ 1758696 w 2583320"/>
              <a:gd name="connsiteY41" fmla="*/ 1676400 h 1868068"/>
              <a:gd name="connsiteX42" fmla="*/ 1072896 w 2583320"/>
              <a:gd name="connsiteY42" fmla="*/ 1600200 h 1868068"/>
              <a:gd name="connsiteX43" fmla="*/ 539496 w 2583320"/>
              <a:gd name="connsiteY43" fmla="*/ 1371600 h 1868068"/>
              <a:gd name="connsiteX44" fmla="*/ 552567 w 2583320"/>
              <a:gd name="connsiteY44" fmla="*/ 687202 h 1868068"/>
              <a:gd name="connsiteX45" fmla="*/ 286101 w 2583320"/>
              <a:gd name="connsiteY45" fmla="*/ 443175 h 1868068"/>
              <a:gd name="connsiteX46" fmla="*/ 84147 w 2583320"/>
              <a:gd name="connsiteY46" fmla="*/ 207563 h 1868068"/>
              <a:gd name="connsiteX47" fmla="*/ 5610 w 2583320"/>
              <a:gd name="connsiteY47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8415 w 2583320"/>
              <a:gd name="connsiteY4" fmla="*/ 196343 h 1868068"/>
              <a:gd name="connsiteX5" fmla="*/ 11220 w 2583320"/>
              <a:gd name="connsiteY5" fmla="*/ 681592 h 1868068"/>
              <a:gd name="connsiteX6" fmla="*/ 14025 w 2583320"/>
              <a:gd name="connsiteY6" fmla="*/ 732081 h 1868068"/>
              <a:gd name="connsiteX7" fmla="*/ 16829 w 2583320"/>
              <a:gd name="connsiteY7" fmla="*/ 765740 h 1868068"/>
              <a:gd name="connsiteX8" fmla="*/ 25244 w 2583320"/>
              <a:gd name="connsiteY8" fmla="*/ 931229 h 1868068"/>
              <a:gd name="connsiteX9" fmla="*/ 30854 w 2583320"/>
              <a:gd name="connsiteY9" fmla="*/ 1001352 h 1868068"/>
              <a:gd name="connsiteX10" fmla="*/ 36464 w 2583320"/>
              <a:gd name="connsiteY10" fmla="*/ 1077084 h 1868068"/>
              <a:gd name="connsiteX11" fmla="*/ 39269 w 2583320"/>
              <a:gd name="connsiteY11" fmla="*/ 1085499 h 1868068"/>
              <a:gd name="connsiteX12" fmla="*/ 42074 w 2583320"/>
              <a:gd name="connsiteY12" fmla="*/ 1110743 h 1868068"/>
              <a:gd name="connsiteX13" fmla="*/ 44879 w 2583320"/>
              <a:gd name="connsiteY13" fmla="*/ 1124768 h 1868068"/>
              <a:gd name="connsiteX14" fmla="*/ 47683 w 2583320"/>
              <a:gd name="connsiteY14" fmla="*/ 1133183 h 1868068"/>
              <a:gd name="connsiteX15" fmla="*/ 47683 w 2583320"/>
              <a:gd name="connsiteY15" fmla="*/ 1265013 h 1868068"/>
              <a:gd name="connsiteX16" fmla="*/ 314150 w 2583320"/>
              <a:gd name="connsiteY16" fmla="*/ 1441722 h 1868068"/>
              <a:gd name="connsiteX17" fmla="*/ 345004 w 2583320"/>
              <a:gd name="connsiteY17" fmla="*/ 1466967 h 1868068"/>
              <a:gd name="connsiteX18" fmla="*/ 569396 w 2583320"/>
              <a:gd name="connsiteY18" fmla="*/ 1632456 h 1868068"/>
              <a:gd name="connsiteX19" fmla="*/ 589031 w 2583320"/>
              <a:gd name="connsiteY19" fmla="*/ 1646481 h 1868068"/>
              <a:gd name="connsiteX20" fmla="*/ 600250 w 2583320"/>
              <a:gd name="connsiteY20" fmla="*/ 1652091 h 1868068"/>
              <a:gd name="connsiteX21" fmla="*/ 723666 w 2583320"/>
              <a:gd name="connsiteY21" fmla="*/ 1710994 h 1868068"/>
              <a:gd name="connsiteX22" fmla="*/ 746106 w 2583320"/>
              <a:gd name="connsiteY22" fmla="*/ 1722213 h 1868068"/>
              <a:gd name="connsiteX23" fmla="*/ 760130 w 2583320"/>
              <a:gd name="connsiteY23" fmla="*/ 1730628 h 1868068"/>
              <a:gd name="connsiteX24" fmla="*/ 872326 w 2583320"/>
              <a:gd name="connsiteY24" fmla="*/ 1744652 h 1868068"/>
              <a:gd name="connsiteX25" fmla="*/ 897571 w 2583320"/>
              <a:gd name="connsiteY25" fmla="*/ 1755872 h 1868068"/>
              <a:gd name="connsiteX26" fmla="*/ 914400 w 2583320"/>
              <a:gd name="connsiteY26" fmla="*/ 1764287 h 1868068"/>
              <a:gd name="connsiteX27" fmla="*/ 1102329 w 2583320"/>
              <a:gd name="connsiteY27" fmla="*/ 1828800 h 1868068"/>
              <a:gd name="connsiteX28" fmla="*/ 1161232 w 2583320"/>
              <a:gd name="connsiteY28" fmla="*/ 1868068 h 1868068"/>
              <a:gd name="connsiteX29" fmla="*/ 1410869 w 2583320"/>
              <a:gd name="connsiteY29" fmla="*/ 1856849 h 1868068"/>
              <a:gd name="connsiteX30" fmla="*/ 1598798 w 2583320"/>
              <a:gd name="connsiteY30" fmla="*/ 1825995 h 1868068"/>
              <a:gd name="connsiteX31" fmla="*/ 1761482 w 2583320"/>
              <a:gd name="connsiteY31" fmla="*/ 1803556 h 1868068"/>
              <a:gd name="connsiteX32" fmla="*/ 1960631 w 2583320"/>
              <a:gd name="connsiteY32" fmla="*/ 1795141 h 1868068"/>
              <a:gd name="connsiteX33" fmla="*/ 2112096 w 2583320"/>
              <a:gd name="connsiteY33" fmla="*/ 1797946 h 1868068"/>
              <a:gd name="connsiteX34" fmla="*/ 2145755 w 2583320"/>
              <a:gd name="connsiteY34" fmla="*/ 1795141 h 1868068"/>
              <a:gd name="connsiteX35" fmla="*/ 2243926 w 2583320"/>
              <a:gd name="connsiteY35" fmla="*/ 1750262 h 1868068"/>
              <a:gd name="connsiteX36" fmla="*/ 2546856 w 2583320"/>
              <a:gd name="connsiteY36" fmla="*/ 1643676 h 1868068"/>
              <a:gd name="connsiteX37" fmla="*/ 2574906 w 2583320"/>
              <a:gd name="connsiteY37" fmla="*/ 1643676 h 1868068"/>
              <a:gd name="connsiteX38" fmla="*/ 2583320 w 2583320"/>
              <a:gd name="connsiteY38" fmla="*/ 1489406 h 1868068"/>
              <a:gd name="connsiteX39" fmla="*/ 2292096 w 2583320"/>
              <a:gd name="connsiteY39" fmla="*/ 1600200 h 1868068"/>
              <a:gd name="connsiteX40" fmla="*/ 1758696 w 2583320"/>
              <a:gd name="connsiteY40" fmla="*/ 1676400 h 1868068"/>
              <a:gd name="connsiteX41" fmla="*/ 1072896 w 2583320"/>
              <a:gd name="connsiteY41" fmla="*/ 1600200 h 1868068"/>
              <a:gd name="connsiteX42" fmla="*/ 539496 w 2583320"/>
              <a:gd name="connsiteY42" fmla="*/ 1371600 h 1868068"/>
              <a:gd name="connsiteX43" fmla="*/ 552567 w 2583320"/>
              <a:gd name="connsiteY43" fmla="*/ 687202 h 1868068"/>
              <a:gd name="connsiteX44" fmla="*/ 286101 w 2583320"/>
              <a:gd name="connsiteY44" fmla="*/ 443175 h 1868068"/>
              <a:gd name="connsiteX45" fmla="*/ 84147 w 2583320"/>
              <a:gd name="connsiteY45" fmla="*/ 207563 h 1868068"/>
              <a:gd name="connsiteX46" fmla="*/ 5610 w 2583320"/>
              <a:gd name="connsiteY46" fmla="*/ 0 h 1868068"/>
              <a:gd name="connsiteX0" fmla="*/ 5610 w 2583320"/>
              <a:gd name="connsiteY0" fmla="*/ 0 h 1868068"/>
              <a:gd name="connsiteX1" fmla="*/ 5610 w 2583320"/>
              <a:gd name="connsiteY1" fmla="*/ 0 h 1868068"/>
              <a:gd name="connsiteX2" fmla="*/ 2805 w 2583320"/>
              <a:gd name="connsiteY2" fmla="*/ 25244 h 1868068"/>
              <a:gd name="connsiteX3" fmla="*/ 0 w 2583320"/>
              <a:gd name="connsiteY3" fmla="*/ 47683 h 1868068"/>
              <a:gd name="connsiteX4" fmla="*/ 11220 w 2583320"/>
              <a:gd name="connsiteY4" fmla="*/ 681592 h 1868068"/>
              <a:gd name="connsiteX5" fmla="*/ 14025 w 2583320"/>
              <a:gd name="connsiteY5" fmla="*/ 732081 h 1868068"/>
              <a:gd name="connsiteX6" fmla="*/ 16829 w 2583320"/>
              <a:gd name="connsiteY6" fmla="*/ 765740 h 1868068"/>
              <a:gd name="connsiteX7" fmla="*/ 25244 w 2583320"/>
              <a:gd name="connsiteY7" fmla="*/ 931229 h 1868068"/>
              <a:gd name="connsiteX8" fmla="*/ 30854 w 2583320"/>
              <a:gd name="connsiteY8" fmla="*/ 1001352 h 1868068"/>
              <a:gd name="connsiteX9" fmla="*/ 36464 w 2583320"/>
              <a:gd name="connsiteY9" fmla="*/ 1077084 h 1868068"/>
              <a:gd name="connsiteX10" fmla="*/ 39269 w 2583320"/>
              <a:gd name="connsiteY10" fmla="*/ 1085499 h 1868068"/>
              <a:gd name="connsiteX11" fmla="*/ 42074 w 2583320"/>
              <a:gd name="connsiteY11" fmla="*/ 1110743 h 1868068"/>
              <a:gd name="connsiteX12" fmla="*/ 44879 w 2583320"/>
              <a:gd name="connsiteY12" fmla="*/ 1124768 h 1868068"/>
              <a:gd name="connsiteX13" fmla="*/ 47683 w 2583320"/>
              <a:gd name="connsiteY13" fmla="*/ 1133183 h 1868068"/>
              <a:gd name="connsiteX14" fmla="*/ 47683 w 2583320"/>
              <a:gd name="connsiteY14" fmla="*/ 1265013 h 1868068"/>
              <a:gd name="connsiteX15" fmla="*/ 314150 w 2583320"/>
              <a:gd name="connsiteY15" fmla="*/ 1441722 h 1868068"/>
              <a:gd name="connsiteX16" fmla="*/ 345004 w 2583320"/>
              <a:gd name="connsiteY16" fmla="*/ 1466967 h 1868068"/>
              <a:gd name="connsiteX17" fmla="*/ 569396 w 2583320"/>
              <a:gd name="connsiteY17" fmla="*/ 1632456 h 1868068"/>
              <a:gd name="connsiteX18" fmla="*/ 589031 w 2583320"/>
              <a:gd name="connsiteY18" fmla="*/ 1646481 h 1868068"/>
              <a:gd name="connsiteX19" fmla="*/ 600250 w 2583320"/>
              <a:gd name="connsiteY19" fmla="*/ 1652091 h 1868068"/>
              <a:gd name="connsiteX20" fmla="*/ 723666 w 2583320"/>
              <a:gd name="connsiteY20" fmla="*/ 1710994 h 1868068"/>
              <a:gd name="connsiteX21" fmla="*/ 746106 w 2583320"/>
              <a:gd name="connsiteY21" fmla="*/ 1722213 h 1868068"/>
              <a:gd name="connsiteX22" fmla="*/ 760130 w 2583320"/>
              <a:gd name="connsiteY22" fmla="*/ 1730628 h 1868068"/>
              <a:gd name="connsiteX23" fmla="*/ 872326 w 2583320"/>
              <a:gd name="connsiteY23" fmla="*/ 1744652 h 1868068"/>
              <a:gd name="connsiteX24" fmla="*/ 897571 w 2583320"/>
              <a:gd name="connsiteY24" fmla="*/ 1755872 h 1868068"/>
              <a:gd name="connsiteX25" fmla="*/ 914400 w 2583320"/>
              <a:gd name="connsiteY25" fmla="*/ 1764287 h 1868068"/>
              <a:gd name="connsiteX26" fmla="*/ 1102329 w 2583320"/>
              <a:gd name="connsiteY26" fmla="*/ 1828800 h 1868068"/>
              <a:gd name="connsiteX27" fmla="*/ 1161232 w 2583320"/>
              <a:gd name="connsiteY27" fmla="*/ 1868068 h 1868068"/>
              <a:gd name="connsiteX28" fmla="*/ 1410869 w 2583320"/>
              <a:gd name="connsiteY28" fmla="*/ 1856849 h 1868068"/>
              <a:gd name="connsiteX29" fmla="*/ 1598798 w 2583320"/>
              <a:gd name="connsiteY29" fmla="*/ 1825995 h 1868068"/>
              <a:gd name="connsiteX30" fmla="*/ 1761482 w 2583320"/>
              <a:gd name="connsiteY30" fmla="*/ 1803556 h 1868068"/>
              <a:gd name="connsiteX31" fmla="*/ 1960631 w 2583320"/>
              <a:gd name="connsiteY31" fmla="*/ 1795141 h 1868068"/>
              <a:gd name="connsiteX32" fmla="*/ 2112096 w 2583320"/>
              <a:gd name="connsiteY32" fmla="*/ 1797946 h 1868068"/>
              <a:gd name="connsiteX33" fmla="*/ 2145755 w 2583320"/>
              <a:gd name="connsiteY33" fmla="*/ 1795141 h 1868068"/>
              <a:gd name="connsiteX34" fmla="*/ 2243926 w 2583320"/>
              <a:gd name="connsiteY34" fmla="*/ 1750262 h 1868068"/>
              <a:gd name="connsiteX35" fmla="*/ 2546856 w 2583320"/>
              <a:gd name="connsiteY35" fmla="*/ 1643676 h 1868068"/>
              <a:gd name="connsiteX36" fmla="*/ 2574906 w 2583320"/>
              <a:gd name="connsiteY36" fmla="*/ 1643676 h 1868068"/>
              <a:gd name="connsiteX37" fmla="*/ 2583320 w 2583320"/>
              <a:gd name="connsiteY37" fmla="*/ 1489406 h 1868068"/>
              <a:gd name="connsiteX38" fmla="*/ 2292096 w 2583320"/>
              <a:gd name="connsiteY38" fmla="*/ 1600200 h 1868068"/>
              <a:gd name="connsiteX39" fmla="*/ 1758696 w 2583320"/>
              <a:gd name="connsiteY39" fmla="*/ 1676400 h 1868068"/>
              <a:gd name="connsiteX40" fmla="*/ 1072896 w 2583320"/>
              <a:gd name="connsiteY40" fmla="*/ 1600200 h 1868068"/>
              <a:gd name="connsiteX41" fmla="*/ 539496 w 2583320"/>
              <a:gd name="connsiteY41" fmla="*/ 1371600 h 1868068"/>
              <a:gd name="connsiteX42" fmla="*/ 552567 w 2583320"/>
              <a:gd name="connsiteY42" fmla="*/ 687202 h 1868068"/>
              <a:gd name="connsiteX43" fmla="*/ 286101 w 2583320"/>
              <a:gd name="connsiteY43" fmla="*/ 443175 h 1868068"/>
              <a:gd name="connsiteX44" fmla="*/ 84147 w 2583320"/>
              <a:gd name="connsiteY44" fmla="*/ 207563 h 1868068"/>
              <a:gd name="connsiteX45" fmla="*/ 5610 w 2583320"/>
              <a:gd name="connsiteY45" fmla="*/ 0 h 1868068"/>
              <a:gd name="connsiteX0" fmla="*/ 2805 w 2580515"/>
              <a:gd name="connsiteY0" fmla="*/ 0 h 1868068"/>
              <a:gd name="connsiteX1" fmla="*/ 2805 w 2580515"/>
              <a:gd name="connsiteY1" fmla="*/ 0 h 1868068"/>
              <a:gd name="connsiteX2" fmla="*/ 0 w 2580515"/>
              <a:gd name="connsiteY2" fmla="*/ 25244 h 1868068"/>
              <a:gd name="connsiteX3" fmla="*/ 8415 w 2580515"/>
              <a:gd name="connsiteY3" fmla="*/ 681592 h 1868068"/>
              <a:gd name="connsiteX4" fmla="*/ 11220 w 2580515"/>
              <a:gd name="connsiteY4" fmla="*/ 732081 h 1868068"/>
              <a:gd name="connsiteX5" fmla="*/ 14024 w 2580515"/>
              <a:gd name="connsiteY5" fmla="*/ 765740 h 1868068"/>
              <a:gd name="connsiteX6" fmla="*/ 22439 w 2580515"/>
              <a:gd name="connsiteY6" fmla="*/ 931229 h 1868068"/>
              <a:gd name="connsiteX7" fmla="*/ 28049 w 2580515"/>
              <a:gd name="connsiteY7" fmla="*/ 1001352 h 1868068"/>
              <a:gd name="connsiteX8" fmla="*/ 33659 w 2580515"/>
              <a:gd name="connsiteY8" fmla="*/ 1077084 h 1868068"/>
              <a:gd name="connsiteX9" fmla="*/ 36464 w 2580515"/>
              <a:gd name="connsiteY9" fmla="*/ 1085499 h 1868068"/>
              <a:gd name="connsiteX10" fmla="*/ 39269 w 2580515"/>
              <a:gd name="connsiteY10" fmla="*/ 1110743 h 1868068"/>
              <a:gd name="connsiteX11" fmla="*/ 42074 w 2580515"/>
              <a:gd name="connsiteY11" fmla="*/ 1124768 h 1868068"/>
              <a:gd name="connsiteX12" fmla="*/ 44878 w 2580515"/>
              <a:gd name="connsiteY12" fmla="*/ 1133183 h 1868068"/>
              <a:gd name="connsiteX13" fmla="*/ 44878 w 2580515"/>
              <a:gd name="connsiteY13" fmla="*/ 1265013 h 1868068"/>
              <a:gd name="connsiteX14" fmla="*/ 311345 w 2580515"/>
              <a:gd name="connsiteY14" fmla="*/ 1441722 h 1868068"/>
              <a:gd name="connsiteX15" fmla="*/ 342199 w 2580515"/>
              <a:gd name="connsiteY15" fmla="*/ 1466967 h 1868068"/>
              <a:gd name="connsiteX16" fmla="*/ 566591 w 2580515"/>
              <a:gd name="connsiteY16" fmla="*/ 1632456 h 1868068"/>
              <a:gd name="connsiteX17" fmla="*/ 586226 w 2580515"/>
              <a:gd name="connsiteY17" fmla="*/ 1646481 h 1868068"/>
              <a:gd name="connsiteX18" fmla="*/ 597445 w 2580515"/>
              <a:gd name="connsiteY18" fmla="*/ 1652091 h 1868068"/>
              <a:gd name="connsiteX19" fmla="*/ 720861 w 2580515"/>
              <a:gd name="connsiteY19" fmla="*/ 1710994 h 1868068"/>
              <a:gd name="connsiteX20" fmla="*/ 743301 w 2580515"/>
              <a:gd name="connsiteY20" fmla="*/ 1722213 h 1868068"/>
              <a:gd name="connsiteX21" fmla="*/ 757325 w 2580515"/>
              <a:gd name="connsiteY21" fmla="*/ 1730628 h 1868068"/>
              <a:gd name="connsiteX22" fmla="*/ 869521 w 2580515"/>
              <a:gd name="connsiteY22" fmla="*/ 1744652 h 1868068"/>
              <a:gd name="connsiteX23" fmla="*/ 894766 w 2580515"/>
              <a:gd name="connsiteY23" fmla="*/ 1755872 h 1868068"/>
              <a:gd name="connsiteX24" fmla="*/ 911595 w 2580515"/>
              <a:gd name="connsiteY24" fmla="*/ 1764287 h 1868068"/>
              <a:gd name="connsiteX25" fmla="*/ 1099524 w 2580515"/>
              <a:gd name="connsiteY25" fmla="*/ 1828800 h 1868068"/>
              <a:gd name="connsiteX26" fmla="*/ 1158427 w 2580515"/>
              <a:gd name="connsiteY26" fmla="*/ 1868068 h 1868068"/>
              <a:gd name="connsiteX27" fmla="*/ 1408064 w 2580515"/>
              <a:gd name="connsiteY27" fmla="*/ 1856849 h 1868068"/>
              <a:gd name="connsiteX28" fmla="*/ 1595993 w 2580515"/>
              <a:gd name="connsiteY28" fmla="*/ 1825995 h 1868068"/>
              <a:gd name="connsiteX29" fmla="*/ 1758677 w 2580515"/>
              <a:gd name="connsiteY29" fmla="*/ 1803556 h 1868068"/>
              <a:gd name="connsiteX30" fmla="*/ 1957826 w 2580515"/>
              <a:gd name="connsiteY30" fmla="*/ 1795141 h 1868068"/>
              <a:gd name="connsiteX31" fmla="*/ 2109291 w 2580515"/>
              <a:gd name="connsiteY31" fmla="*/ 1797946 h 1868068"/>
              <a:gd name="connsiteX32" fmla="*/ 2142950 w 2580515"/>
              <a:gd name="connsiteY32" fmla="*/ 1795141 h 1868068"/>
              <a:gd name="connsiteX33" fmla="*/ 2241121 w 2580515"/>
              <a:gd name="connsiteY33" fmla="*/ 1750262 h 1868068"/>
              <a:gd name="connsiteX34" fmla="*/ 2544051 w 2580515"/>
              <a:gd name="connsiteY34" fmla="*/ 1643676 h 1868068"/>
              <a:gd name="connsiteX35" fmla="*/ 2572101 w 2580515"/>
              <a:gd name="connsiteY35" fmla="*/ 1643676 h 1868068"/>
              <a:gd name="connsiteX36" fmla="*/ 2580515 w 2580515"/>
              <a:gd name="connsiteY36" fmla="*/ 1489406 h 1868068"/>
              <a:gd name="connsiteX37" fmla="*/ 2289291 w 2580515"/>
              <a:gd name="connsiteY37" fmla="*/ 1600200 h 1868068"/>
              <a:gd name="connsiteX38" fmla="*/ 1755891 w 2580515"/>
              <a:gd name="connsiteY38" fmla="*/ 1676400 h 1868068"/>
              <a:gd name="connsiteX39" fmla="*/ 1070091 w 2580515"/>
              <a:gd name="connsiteY39" fmla="*/ 1600200 h 1868068"/>
              <a:gd name="connsiteX40" fmla="*/ 536691 w 2580515"/>
              <a:gd name="connsiteY40" fmla="*/ 1371600 h 1868068"/>
              <a:gd name="connsiteX41" fmla="*/ 549762 w 2580515"/>
              <a:gd name="connsiteY41" fmla="*/ 687202 h 1868068"/>
              <a:gd name="connsiteX42" fmla="*/ 283296 w 2580515"/>
              <a:gd name="connsiteY42" fmla="*/ 443175 h 1868068"/>
              <a:gd name="connsiteX43" fmla="*/ 81342 w 2580515"/>
              <a:gd name="connsiteY43" fmla="*/ 207563 h 1868068"/>
              <a:gd name="connsiteX44" fmla="*/ 2805 w 2580515"/>
              <a:gd name="connsiteY44" fmla="*/ 0 h 1868068"/>
              <a:gd name="connsiteX0" fmla="*/ 81342 w 2580515"/>
              <a:gd name="connsiteY0" fmla="*/ 207563 h 1868068"/>
              <a:gd name="connsiteX1" fmla="*/ 2805 w 2580515"/>
              <a:gd name="connsiteY1" fmla="*/ 0 h 1868068"/>
              <a:gd name="connsiteX2" fmla="*/ 0 w 2580515"/>
              <a:gd name="connsiteY2" fmla="*/ 25244 h 1868068"/>
              <a:gd name="connsiteX3" fmla="*/ 8415 w 2580515"/>
              <a:gd name="connsiteY3" fmla="*/ 681592 h 1868068"/>
              <a:gd name="connsiteX4" fmla="*/ 11220 w 2580515"/>
              <a:gd name="connsiteY4" fmla="*/ 732081 h 1868068"/>
              <a:gd name="connsiteX5" fmla="*/ 14024 w 2580515"/>
              <a:gd name="connsiteY5" fmla="*/ 765740 h 1868068"/>
              <a:gd name="connsiteX6" fmla="*/ 22439 w 2580515"/>
              <a:gd name="connsiteY6" fmla="*/ 931229 h 1868068"/>
              <a:gd name="connsiteX7" fmla="*/ 28049 w 2580515"/>
              <a:gd name="connsiteY7" fmla="*/ 1001352 h 1868068"/>
              <a:gd name="connsiteX8" fmla="*/ 33659 w 2580515"/>
              <a:gd name="connsiteY8" fmla="*/ 1077084 h 1868068"/>
              <a:gd name="connsiteX9" fmla="*/ 36464 w 2580515"/>
              <a:gd name="connsiteY9" fmla="*/ 1085499 h 1868068"/>
              <a:gd name="connsiteX10" fmla="*/ 39269 w 2580515"/>
              <a:gd name="connsiteY10" fmla="*/ 1110743 h 1868068"/>
              <a:gd name="connsiteX11" fmla="*/ 42074 w 2580515"/>
              <a:gd name="connsiteY11" fmla="*/ 1124768 h 1868068"/>
              <a:gd name="connsiteX12" fmla="*/ 44878 w 2580515"/>
              <a:gd name="connsiteY12" fmla="*/ 1133183 h 1868068"/>
              <a:gd name="connsiteX13" fmla="*/ 44878 w 2580515"/>
              <a:gd name="connsiteY13" fmla="*/ 1265013 h 1868068"/>
              <a:gd name="connsiteX14" fmla="*/ 311345 w 2580515"/>
              <a:gd name="connsiteY14" fmla="*/ 1441722 h 1868068"/>
              <a:gd name="connsiteX15" fmla="*/ 342199 w 2580515"/>
              <a:gd name="connsiteY15" fmla="*/ 1466967 h 1868068"/>
              <a:gd name="connsiteX16" fmla="*/ 566591 w 2580515"/>
              <a:gd name="connsiteY16" fmla="*/ 1632456 h 1868068"/>
              <a:gd name="connsiteX17" fmla="*/ 586226 w 2580515"/>
              <a:gd name="connsiteY17" fmla="*/ 1646481 h 1868068"/>
              <a:gd name="connsiteX18" fmla="*/ 597445 w 2580515"/>
              <a:gd name="connsiteY18" fmla="*/ 1652091 h 1868068"/>
              <a:gd name="connsiteX19" fmla="*/ 720861 w 2580515"/>
              <a:gd name="connsiteY19" fmla="*/ 1710994 h 1868068"/>
              <a:gd name="connsiteX20" fmla="*/ 743301 w 2580515"/>
              <a:gd name="connsiteY20" fmla="*/ 1722213 h 1868068"/>
              <a:gd name="connsiteX21" fmla="*/ 757325 w 2580515"/>
              <a:gd name="connsiteY21" fmla="*/ 1730628 h 1868068"/>
              <a:gd name="connsiteX22" fmla="*/ 869521 w 2580515"/>
              <a:gd name="connsiteY22" fmla="*/ 1744652 h 1868068"/>
              <a:gd name="connsiteX23" fmla="*/ 894766 w 2580515"/>
              <a:gd name="connsiteY23" fmla="*/ 1755872 h 1868068"/>
              <a:gd name="connsiteX24" fmla="*/ 911595 w 2580515"/>
              <a:gd name="connsiteY24" fmla="*/ 1764287 h 1868068"/>
              <a:gd name="connsiteX25" fmla="*/ 1099524 w 2580515"/>
              <a:gd name="connsiteY25" fmla="*/ 1828800 h 1868068"/>
              <a:gd name="connsiteX26" fmla="*/ 1158427 w 2580515"/>
              <a:gd name="connsiteY26" fmla="*/ 1868068 h 1868068"/>
              <a:gd name="connsiteX27" fmla="*/ 1408064 w 2580515"/>
              <a:gd name="connsiteY27" fmla="*/ 1856849 h 1868068"/>
              <a:gd name="connsiteX28" fmla="*/ 1595993 w 2580515"/>
              <a:gd name="connsiteY28" fmla="*/ 1825995 h 1868068"/>
              <a:gd name="connsiteX29" fmla="*/ 1758677 w 2580515"/>
              <a:gd name="connsiteY29" fmla="*/ 1803556 h 1868068"/>
              <a:gd name="connsiteX30" fmla="*/ 1957826 w 2580515"/>
              <a:gd name="connsiteY30" fmla="*/ 1795141 h 1868068"/>
              <a:gd name="connsiteX31" fmla="*/ 2109291 w 2580515"/>
              <a:gd name="connsiteY31" fmla="*/ 1797946 h 1868068"/>
              <a:gd name="connsiteX32" fmla="*/ 2142950 w 2580515"/>
              <a:gd name="connsiteY32" fmla="*/ 1795141 h 1868068"/>
              <a:gd name="connsiteX33" fmla="*/ 2241121 w 2580515"/>
              <a:gd name="connsiteY33" fmla="*/ 1750262 h 1868068"/>
              <a:gd name="connsiteX34" fmla="*/ 2544051 w 2580515"/>
              <a:gd name="connsiteY34" fmla="*/ 1643676 h 1868068"/>
              <a:gd name="connsiteX35" fmla="*/ 2572101 w 2580515"/>
              <a:gd name="connsiteY35" fmla="*/ 1643676 h 1868068"/>
              <a:gd name="connsiteX36" fmla="*/ 2580515 w 2580515"/>
              <a:gd name="connsiteY36" fmla="*/ 1489406 h 1868068"/>
              <a:gd name="connsiteX37" fmla="*/ 2289291 w 2580515"/>
              <a:gd name="connsiteY37" fmla="*/ 1600200 h 1868068"/>
              <a:gd name="connsiteX38" fmla="*/ 1755891 w 2580515"/>
              <a:gd name="connsiteY38" fmla="*/ 1676400 h 1868068"/>
              <a:gd name="connsiteX39" fmla="*/ 1070091 w 2580515"/>
              <a:gd name="connsiteY39" fmla="*/ 1600200 h 1868068"/>
              <a:gd name="connsiteX40" fmla="*/ 536691 w 2580515"/>
              <a:gd name="connsiteY40" fmla="*/ 1371600 h 1868068"/>
              <a:gd name="connsiteX41" fmla="*/ 549762 w 2580515"/>
              <a:gd name="connsiteY41" fmla="*/ 687202 h 1868068"/>
              <a:gd name="connsiteX42" fmla="*/ 283296 w 2580515"/>
              <a:gd name="connsiteY42" fmla="*/ 443175 h 1868068"/>
              <a:gd name="connsiteX43" fmla="*/ 81342 w 2580515"/>
              <a:gd name="connsiteY43" fmla="*/ 207563 h 1868068"/>
              <a:gd name="connsiteX0" fmla="*/ 90691 w 2589864"/>
              <a:gd name="connsiteY0" fmla="*/ 207563 h 1868068"/>
              <a:gd name="connsiteX1" fmla="*/ 12154 w 2589864"/>
              <a:gd name="connsiteY1" fmla="*/ 0 h 1868068"/>
              <a:gd name="connsiteX2" fmla="*/ 17764 w 2589864"/>
              <a:gd name="connsiteY2" fmla="*/ 681592 h 1868068"/>
              <a:gd name="connsiteX3" fmla="*/ 20569 w 2589864"/>
              <a:gd name="connsiteY3" fmla="*/ 732081 h 1868068"/>
              <a:gd name="connsiteX4" fmla="*/ 23373 w 2589864"/>
              <a:gd name="connsiteY4" fmla="*/ 765740 h 1868068"/>
              <a:gd name="connsiteX5" fmla="*/ 31788 w 2589864"/>
              <a:gd name="connsiteY5" fmla="*/ 931229 h 1868068"/>
              <a:gd name="connsiteX6" fmla="*/ 37398 w 2589864"/>
              <a:gd name="connsiteY6" fmla="*/ 1001352 h 1868068"/>
              <a:gd name="connsiteX7" fmla="*/ 43008 w 2589864"/>
              <a:gd name="connsiteY7" fmla="*/ 1077084 h 1868068"/>
              <a:gd name="connsiteX8" fmla="*/ 45813 w 2589864"/>
              <a:gd name="connsiteY8" fmla="*/ 1085499 h 1868068"/>
              <a:gd name="connsiteX9" fmla="*/ 48618 w 2589864"/>
              <a:gd name="connsiteY9" fmla="*/ 1110743 h 1868068"/>
              <a:gd name="connsiteX10" fmla="*/ 51423 w 2589864"/>
              <a:gd name="connsiteY10" fmla="*/ 1124768 h 1868068"/>
              <a:gd name="connsiteX11" fmla="*/ 54227 w 2589864"/>
              <a:gd name="connsiteY11" fmla="*/ 1133183 h 1868068"/>
              <a:gd name="connsiteX12" fmla="*/ 54227 w 2589864"/>
              <a:gd name="connsiteY12" fmla="*/ 1265013 h 1868068"/>
              <a:gd name="connsiteX13" fmla="*/ 320694 w 2589864"/>
              <a:gd name="connsiteY13" fmla="*/ 1441722 h 1868068"/>
              <a:gd name="connsiteX14" fmla="*/ 351548 w 2589864"/>
              <a:gd name="connsiteY14" fmla="*/ 1466967 h 1868068"/>
              <a:gd name="connsiteX15" fmla="*/ 575940 w 2589864"/>
              <a:gd name="connsiteY15" fmla="*/ 1632456 h 1868068"/>
              <a:gd name="connsiteX16" fmla="*/ 595575 w 2589864"/>
              <a:gd name="connsiteY16" fmla="*/ 1646481 h 1868068"/>
              <a:gd name="connsiteX17" fmla="*/ 606794 w 2589864"/>
              <a:gd name="connsiteY17" fmla="*/ 1652091 h 1868068"/>
              <a:gd name="connsiteX18" fmla="*/ 730210 w 2589864"/>
              <a:gd name="connsiteY18" fmla="*/ 1710994 h 1868068"/>
              <a:gd name="connsiteX19" fmla="*/ 752650 w 2589864"/>
              <a:gd name="connsiteY19" fmla="*/ 1722213 h 1868068"/>
              <a:gd name="connsiteX20" fmla="*/ 766674 w 2589864"/>
              <a:gd name="connsiteY20" fmla="*/ 1730628 h 1868068"/>
              <a:gd name="connsiteX21" fmla="*/ 878870 w 2589864"/>
              <a:gd name="connsiteY21" fmla="*/ 1744652 h 1868068"/>
              <a:gd name="connsiteX22" fmla="*/ 904115 w 2589864"/>
              <a:gd name="connsiteY22" fmla="*/ 1755872 h 1868068"/>
              <a:gd name="connsiteX23" fmla="*/ 920944 w 2589864"/>
              <a:gd name="connsiteY23" fmla="*/ 1764287 h 1868068"/>
              <a:gd name="connsiteX24" fmla="*/ 1108873 w 2589864"/>
              <a:gd name="connsiteY24" fmla="*/ 1828800 h 1868068"/>
              <a:gd name="connsiteX25" fmla="*/ 1167776 w 2589864"/>
              <a:gd name="connsiteY25" fmla="*/ 1868068 h 1868068"/>
              <a:gd name="connsiteX26" fmla="*/ 1417413 w 2589864"/>
              <a:gd name="connsiteY26" fmla="*/ 1856849 h 1868068"/>
              <a:gd name="connsiteX27" fmla="*/ 1605342 w 2589864"/>
              <a:gd name="connsiteY27" fmla="*/ 1825995 h 1868068"/>
              <a:gd name="connsiteX28" fmla="*/ 1768026 w 2589864"/>
              <a:gd name="connsiteY28" fmla="*/ 1803556 h 1868068"/>
              <a:gd name="connsiteX29" fmla="*/ 1967175 w 2589864"/>
              <a:gd name="connsiteY29" fmla="*/ 1795141 h 1868068"/>
              <a:gd name="connsiteX30" fmla="*/ 2118640 w 2589864"/>
              <a:gd name="connsiteY30" fmla="*/ 1797946 h 1868068"/>
              <a:gd name="connsiteX31" fmla="*/ 2152299 w 2589864"/>
              <a:gd name="connsiteY31" fmla="*/ 1795141 h 1868068"/>
              <a:gd name="connsiteX32" fmla="*/ 2250470 w 2589864"/>
              <a:gd name="connsiteY32" fmla="*/ 1750262 h 1868068"/>
              <a:gd name="connsiteX33" fmla="*/ 2553400 w 2589864"/>
              <a:gd name="connsiteY33" fmla="*/ 1643676 h 1868068"/>
              <a:gd name="connsiteX34" fmla="*/ 2581450 w 2589864"/>
              <a:gd name="connsiteY34" fmla="*/ 1643676 h 1868068"/>
              <a:gd name="connsiteX35" fmla="*/ 2589864 w 2589864"/>
              <a:gd name="connsiteY35" fmla="*/ 1489406 h 1868068"/>
              <a:gd name="connsiteX36" fmla="*/ 2298640 w 2589864"/>
              <a:gd name="connsiteY36" fmla="*/ 1600200 h 1868068"/>
              <a:gd name="connsiteX37" fmla="*/ 1765240 w 2589864"/>
              <a:gd name="connsiteY37" fmla="*/ 1676400 h 1868068"/>
              <a:gd name="connsiteX38" fmla="*/ 1079440 w 2589864"/>
              <a:gd name="connsiteY38" fmla="*/ 1600200 h 1868068"/>
              <a:gd name="connsiteX39" fmla="*/ 546040 w 2589864"/>
              <a:gd name="connsiteY39" fmla="*/ 1371600 h 1868068"/>
              <a:gd name="connsiteX40" fmla="*/ 559111 w 2589864"/>
              <a:gd name="connsiteY40" fmla="*/ 687202 h 1868068"/>
              <a:gd name="connsiteX41" fmla="*/ 292645 w 2589864"/>
              <a:gd name="connsiteY41" fmla="*/ 443175 h 1868068"/>
              <a:gd name="connsiteX42" fmla="*/ 90691 w 2589864"/>
              <a:gd name="connsiteY42" fmla="*/ 207563 h 1868068"/>
              <a:gd name="connsiteX0" fmla="*/ 72927 w 2572100"/>
              <a:gd name="connsiteY0" fmla="*/ 0 h 1660505"/>
              <a:gd name="connsiteX1" fmla="*/ 0 w 2572100"/>
              <a:gd name="connsiteY1" fmla="*/ 474029 h 1660505"/>
              <a:gd name="connsiteX2" fmla="*/ 2805 w 2572100"/>
              <a:gd name="connsiteY2" fmla="*/ 524518 h 1660505"/>
              <a:gd name="connsiteX3" fmla="*/ 5609 w 2572100"/>
              <a:gd name="connsiteY3" fmla="*/ 558177 h 1660505"/>
              <a:gd name="connsiteX4" fmla="*/ 14024 w 2572100"/>
              <a:gd name="connsiteY4" fmla="*/ 723666 h 1660505"/>
              <a:gd name="connsiteX5" fmla="*/ 19634 w 2572100"/>
              <a:gd name="connsiteY5" fmla="*/ 793789 h 1660505"/>
              <a:gd name="connsiteX6" fmla="*/ 25244 w 2572100"/>
              <a:gd name="connsiteY6" fmla="*/ 869521 h 1660505"/>
              <a:gd name="connsiteX7" fmla="*/ 28049 w 2572100"/>
              <a:gd name="connsiteY7" fmla="*/ 877936 h 1660505"/>
              <a:gd name="connsiteX8" fmla="*/ 30854 w 2572100"/>
              <a:gd name="connsiteY8" fmla="*/ 903180 h 1660505"/>
              <a:gd name="connsiteX9" fmla="*/ 33659 w 2572100"/>
              <a:gd name="connsiteY9" fmla="*/ 917205 h 1660505"/>
              <a:gd name="connsiteX10" fmla="*/ 36463 w 2572100"/>
              <a:gd name="connsiteY10" fmla="*/ 925620 h 1660505"/>
              <a:gd name="connsiteX11" fmla="*/ 36463 w 2572100"/>
              <a:gd name="connsiteY11" fmla="*/ 1057450 h 1660505"/>
              <a:gd name="connsiteX12" fmla="*/ 302930 w 2572100"/>
              <a:gd name="connsiteY12" fmla="*/ 1234159 h 1660505"/>
              <a:gd name="connsiteX13" fmla="*/ 333784 w 2572100"/>
              <a:gd name="connsiteY13" fmla="*/ 1259404 h 1660505"/>
              <a:gd name="connsiteX14" fmla="*/ 558176 w 2572100"/>
              <a:gd name="connsiteY14" fmla="*/ 1424893 h 1660505"/>
              <a:gd name="connsiteX15" fmla="*/ 577811 w 2572100"/>
              <a:gd name="connsiteY15" fmla="*/ 1438918 h 1660505"/>
              <a:gd name="connsiteX16" fmla="*/ 589030 w 2572100"/>
              <a:gd name="connsiteY16" fmla="*/ 1444528 h 1660505"/>
              <a:gd name="connsiteX17" fmla="*/ 712446 w 2572100"/>
              <a:gd name="connsiteY17" fmla="*/ 1503431 h 1660505"/>
              <a:gd name="connsiteX18" fmla="*/ 734886 w 2572100"/>
              <a:gd name="connsiteY18" fmla="*/ 1514650 h 1660505"/>
              <a:gd name="connsiteX19" fmla="*/ 748910 w 2572100"/>
              <a:gd name="connsiteY19" fmla="*/ 1523065 h 1660505"/>
              <a:gd name="connsiteX20" fmla="*/ 861106 w 2572100"/>
              <a:gd name="connsiteY20" fmla="*/ 1537089 h 1660505"/>
              <a:gd name="connsiteX21" fmla="*/ 886351 w 2572100"/>
              <a:gd name="connsiteY21" fmla="*/ 1548309 h 1660505"/>
              <a:gd name="connsiteX22" fmla="*/ 903180 w 2572100"/>
              <a:gd name="connsiteY22" fmla="*/ 1556724 h 1660505"/>
              <a:gd name="connsiteX23" fmla="*/ 1091109 w 2572100"/>
              <a:gd name="connsiteY23" fmla="*/ 1621237 h 1660505"/>
              <a:gd name="connsiteX24" fmla="*/ 1150012 w 2572100"/>
              <a:gd name="connsiteY24" fmla="*/ 1660505 h 1660505"/>
              <a:gd name="connsiteX25" fmla="*/ 1399649 w 2572100"/>
              <a:gd name="connsiteY25" fmla="*/ 1649286 h 1660505"/>
              <a:gd name="connsiteX26" fmla="*/ 1587578 w 2572100"/>
              <a:gd name="connsiteY26" fmla="*/ 1618432 h 1660505"/>
              <a:gd name="connsiteX27" fmla="*/ 1750262 w 2572100"/>
              <a:gd name="connsiteY27" fmla="*/ 1595993 h 1660505"/>
              <a:gd name="connsiteX28" fmla="*/ 1949411 w 2572100"/>
              <a:gd name="connsiteY28" fmla="*/ 1587578 h 1660505"/>
              <a:gd name="connsiteX29" fmla="*/ 2100876 w 2572100"/>
              <a:gd name="connsiteY29" fmla="*/ 1590383 h 1660505"/>
              <a:gd name="connsiteX30" fmla="*/ 2134535 w 2572100"/>
              <a:gd name="connsiteY30" fmla="*/ 1587578 h 1660505"/>
              <a:gd name="connsiteX31" fmla="*/ 2232706 w 2572100"/>
              <a:gd name="connsiteY31" fmla="*/ 1542699 h 1660505"/>
              <a:gd name="connsiteX32" fmla="*/ 2535636 w 2572100"/>
              <a:gd name="connsiteY32" fmla="*/ 1436113 h 1660505"/>
              <a:gd name="connsiteX33" fmla="*/ 2563686 w 2572100"/>
              <a:gd name="connsiteY33" fmla="*/ 1436113 h 1660505"/>
              <a:gd name="connsiteX34" fmla="*/ 2572100 w 2572100"/>
              <a:gd name="connsiteY34" fmla="*/ 1281843 h 1660505"/>
              <a:gd name="connsiteX35" fmla="*/ 2280876 w 2572100"/>
              <a:gd name="connsiteY35" fmla="*/ 1392637 h 1660505"/>
              <a:gd name="connsiteX36" fmla="*/ 1747476 w 2572100"/>
              <a:gd name="connsiteY36" fmla="*/ 1468837 h 1660505"/>
              <a:gd name="connsiteX37" fmla="*/ 1061676 w 2572100"/>
              <a:gd name="connsiteY37" fmla="*/ 1392637 h 1660505"/>
              <a:gd name="connsiteX38" fmla="*/ 528276 w 2572100"/>
              <a:gd name="connsiteY38" fmla="*/ 1164037 h 1660505"/>
              <a:gd name="connsiteX39" fmla="*/ 541347 w 2572100"/>
              <a:gd name="connsiteY39" fmla="*/ 479639 h 1660505"/>
              <a:gd name="connsiteX40" fmla="*/ 274881 w 2572100"/>
              <a:gd name="connsiteY40" fmla="*/ 235612 h 1660505"/>
              <a:gd name="connsiteX41" fmla="*/ 72927 w 2572100"/>
              <a:gd name="connsiteY41" fmla="*/ 0 h 1660505"/>
              <a:gd name="connsiteX0" fmla="*/ 274881 w 2572100"/>
              <a:gd name="connsiteY0" fmla="*/ 0 h 1424893"/>
              <a:gd name="connsiteX1" fmla="*/ 0 w 2572100"/>
              <a:gd name="connsiteY1" fmla="*/ 238417 h 1424893"/>
              <a:gd name="connsiteX2" fmla="*/ 2805 w 2572100"/>
              <a:gd name="connsiteY2" fmla="*/ 288906 h 1424893"/>
              <a:gd name="connsiteX3" fmla="*/ 5609 w 2572100"/>
              <a:gd name="connsiteY3" fmla="*/ 322565 h 1424893"/>
              <a:gd name="connsiteX4" fmla="*/ 14024 w 2572100"/>
              <a:gd name="connsiteY4" fmla="*/ 488054 h 1424893"/>
              <a:gd name="connsiteX5" fmla="*/ 19634 w 2572100"/>
              <a:gd name="connsiteY5" fmla="*/ 558177 h 1424893"/>
              <a:gd name="connsiteX6" fmla="*/ 25244 w 2572100"/>
              <a:gd name="connsiteY6" fmla="*/ 633909 h 1424893"/>
              <a:gd name="connsiteX7" fmla="*/ 28049 w 2572100"/>
              <a:gd name="connsiteY7" fmla="*/ 642324 h 1424893"/>
              <a:gd name="connsiteX8" fmla="*/ 30854 w 2572100"/>
              <a:gd name="connsiteY8" fmla="*/ 667568 h 1424893"/>
              <a:gd name="connsiteX9" fmla="*/ 33659 w 2572100"/>
              <a:gd name="connsiteY9" fmla="*/ 681593 h 1424893"/>
              <a:gd name="connsiteX10" fmla="*/ 36463 w 2572100"/>
              <a:gd name="connsiteY10" fmla="*/ 690008 h 1424893"/>
              <a:gd name="connsiteX11" fmla="*/ 36463 w 2572100"/>
              <a:gd name="connsiteY11" fmla="*/ 821838 h 1424893"/>
              <a:gd name="connsiteX12" fmla="*/ 302930 w 2572100"/>
              <a:gd name="connsiteY12" fmla="*/ 998547 h 1424893"/>
              <a:gd name="connsiteX13" fmla="*/ 333784 w 2572100"/>
              <a:gd name="connsiteY13" fmla="*/ 1023792 h 1424893"/>
              <a:gd name="connsiteX14" fmla="*/ 558176 w 2572100"/>
              <a:gd name="connsiteY14" fmla="*/ 1189281 h 1424893"/>
              <a:gd name="connsiteX15" fmla="*/ 577811 w 2572100"/>
              <a:gd name="connsiteY15" fmla="*/ 1203306 h 1424893"/>
              <a:gd name="connsiteX16" fmla="*/ 589030 w 2572100"/>
              <a:gd name="connsiteY16" fmla="*/ 1208916 h 1424893"/>
              <a:gd name="connsiteX17" fmla="*/ 712446 w 2572100"/>
              <a:gd name="connsiteY17" fmla="*/ 1267819 h 1424893"/>
              <a:gd name="connsiteX18" fmla="*/ 734886 w 2572100"/>
              <a:gd name="connsiteY18" fmla="*/ 1279038 h 1424893"/>
              <a:gd name="connsiteX19" fmla="*/ 748910 w 2572100"/>
              <a:gd name="connsiteY19" fmla="*/ 1287453 h 1424893"/>
              <a:gd name="connsiteX20" fmla="*/ 861106 w 2572100"/>
              <a:gd name="connsiteY20" fmla="*/ 1301477 h 1424893"/>
              <a:gd name="connsiteX21" fmla="*/ 886351 w 2572100"/>
              <a:gd name="connsiteY21" fmla="*/ 1312697 h 1424893"/>
              <a:gd name="connsiteX22" fmla="*/ 903180 w 2572100"/>
              <a:gd name="connsiteY22" fmla="*/ 1321112 h 1424893"/>
              <a:gd name="connsiteX23" fmla="*/ 1091109 w 2572100"/>
              <a:gd name="connsiteY23" fmla="*/ 1385625 h 1424893"/>
              <a:gd name="connsiteX24" fmla="*/ 1150012 w 2572100"/>
              <a:gd name="connsiteY24" fmla="*/ 1424893 h 1424893"/>
              <a:gd name="connsiteX25" fmla="*/ 1399649 w 2572100"/>
              <a:gd name="connsiteY25" fmla="*/ 1413674 h 1424893"/>
              <a:gd name="connsiteX26" fmla="*/ 1587578 w 2572100"/>
              <a:gd name="connsiteY26" fmla="*/ 1382820 h 1424893"/>
              <a:gd name="connsiteX27" fmla="*/ 1750262 w 2572100"/>
              <a:gd name="connsiteY27" fmla="*/ 1360381 h 1424893"/>
              <a:gd name="connsiteX28" fmla="*/ 1949411 w 2572100"/>
              <a:gd name="connsiteY28" fmla="*/ 1351966 h 1424893"/>
              <a:gd name="connsiteX29" fmla="*/ 2100876 w 2572100"/>
              <a:gd name="connsiteY29" fmla="*/ 1354771 h 1424893"/>
              <a:gd name="connsiteX30" fmla="*/ 2134535 w 2572100"/>
              <a:gd name="connsiteY30" fmla="*/ 1351966 h 1424893"/>
              <a:gd name="connsiteX31" fmla="*/ 2232706 w 2572100"/>
              <a:gd name="connsiteY31" fmla="*/ 1307087 h 1424893"/>
              <a:gd name="connsiteX32" fmla="*/ 2535636 w 2572100"/>
              <a:gd name="connsiteY32" fmla="*/ 1200501 h 1424893"/>
              <a:gd name="connsiteX33" fmla="*/ 2563686 w 2572100"/>
              <a:gd name="connsiteY33" fmla="*/ 1200501 h 1424893"/>
              <a:gd name="connsiteX34" fmla="*/ 2572100 w 2572100"/>
              <a:gd name="connsiteY34" fmla="*/ 1046231 h 1424893"/>
              <a:gd name="connsiteX35" fmla="*/ 2280876 w 2572100"/>
              <a:gd name="connsiteY35" fmla="*/ 1157025 h 1424893"/>
              <a:gd name="connsiteX36" fmla="*/ 1747476 w 2572100"/>
              <a:gd name="connsiteY36" fmla="*/ 1233225 h 1424893"/>
              <a:gd name="connsiteX37" fmla="*/ 1061676 w 2572100"/>
              <a:gd name="connsiteY37" fmla="*/ 1157025 h 1424893"/>
              <a:gd name="connsiteX38" fmla="*/ 528276 w 2572100"/>
              <a:gd name="connsiteY38" fmla="*/ 928425 h 1424893"/>
              <a:gd name="connsiteX39" fmla="*/ 541347 w 2572100"/>
              <a:gd name="connsiteY39" fmla="*/ 244027 h 1424893"/>
              <a:gd name="connsiteX40" fmla="*/ 274881 w 2572100"/>
              <a:gd name="connsiteY40" fmla="*/ 0 h 1424893"/>
              <a:gd name="connsiteX0" fmla="*/ 541347 w 2572100"/>
              <a:gd name="connsiteY0" fmla="*/ 5610 h 1186476"/>
              <a:gd name="connsiteX1" fmla="*/ 0 w 2572100"/>
              <a:gd name="connsiteY1" fmla="*/ 0 h 1186476"/>
              <a:gd name="connsiteX2" fmla="*/ 2805 w 2572100"/>
              <a:gd name="connsiteY2" fmla="*/ 50489 h 1186476"/>
              <a:gd name="connsiteX3" fmla="*/ 5609 w 2572100"/>
              <a:gd name="connsiteY3" fmla="*/ 84148 h 1186476"/>
              <a:gd name="connsiteX4" fmla="*/ 14024 w 2572100"/>
              <a:gd name="connsiteY4" fmla="*/ 249637 h 1186476"/>
              <a:gd name="connsiteX5" fmla="*/ 19634 w 2572100"/>
              <a:gd name="connsiteY5" fmla="*/ 319760 h 1186476"/>
              <a:gd name="connsiteX6" fmla="*/ 25244 w 2572100"/>
              <a:gd name="connsiteY6" fmla="*/ 395492 h 1186476"/>
              <a:gd name="connsiteX7" fmla="*/ 28049 w 2572100"/>
              <a:gd name="connsiteY7" fmla="*/ 403907 h 1186476"/>
              <a:gd name="connsiteX8" fmla="*/ 30854 w 2572100"/>
              <a:gd name="connsiteY8" fmla="*/ 429151 h 1186476"/>
              <a:gd name="connsiteX9" fmla="*/ 33659 w 2572100"/>
              <a:gd name="connsiteY9" fmla="*/ 443176 h 1186476"/>
              <a:gd name="connsiteX10" fmla="*/ 36463 w 2572100"/>
              <a:gd name="connsiteY10" fmla="*/ 451591 h 1186476"/>
              <a:gd name="connsiteX11" fmla="*/ 36463 w 2572100"/>
              <a:gd name="connsiteY11" fmla="*/ 583421 h 1186476"/>
              <a:gd name="connsiteX12" fmla="*/ 302930 w 2572100"/>
              <a:gd name="connsiteY12" fmla="*/ 760130 h 1186476"/>
              <a:gd name="connsiteX13" fmla="*/ 333784 w 2572100"/>
              <a:gd name="connsiteY13" fmla="*/ 785375 h 1186476"/>
              <a:gd name="connsiteX14" fmla="*/ 558176 w 2572100"/>
              <a:gd name="connsiteY14" fmla="*/ 950864 h 1186476"/>
              <a:gd name="connsiteX15" fmla="*/ 577811 w 2572100"/>
              <a:gd name="connsiteY15" fmla="*/ 964889 h 1186476"/>
              <a:gd name="connsiteX16" fmla="*/ 589030 w 2572100"/>
              <a:gd name="connsiteY16" fmla="*/ 970499 h 1186476"/>
              <a:gd name="connsiteX17" fmla="*/ 712446 w 2572100"/>
              <a:gd name="connsiteY17" fmla="*/ 1029402 h 1186476"/>
              <a:gd name="connsiteX18" fmla="*/ 734886 w 2572100"/>
              <a:gd name="connsiteY18" fmla="*/ 1040621 h 1186476"/>
              <a:gd name="connsiteX19" fmla="*/ 748910 w 2572100"/>
              <a:gd name="connsiteY19" fmla="*/ 1049036 h 1186476"/>
              <a:gd name="connsiteX20" fmla="*/ 861106 w 2572100"/>
              <a:gd name="connsiteY20" fmla="*/ 1063060 h 1186476"/>
              <a:gd name="connsiteX21" fmla="*/ 886351 w 2572100"/>
              <a:gd name="connsiteY21" fmla="*/ 1074280 h 1186476"/>
              <a:gd name="connsiteX22" fmla="*/ 903180 w 2572100"/>
              <a:gd name="connsiteY22" fmla="*/ 1082695 h 1186476"/>
              <a:gd name="connsiteX23" fmla="*/ 1091109 w 2572100"/>
              <a:gd name="connsiteY23" fmla="*/ 1147208 h 1186476"/>
              <a:gd name="connsiteX24" fmla="*/ 1150012 w 2572100"/>
              <a:gd name="connsiteY24" fmla="*/ 1186476 h 1186476"/>
              <a:gd name="connsiteX25" fmla="*/ 1399649 w 2572100"/>
              <a:gd name="connsiteY25" fmla="*/ 1175257 h 1186476"/>
              <a:gd name="connsiteX26" fmla="*/ 1587578 w 2572100"/>
              <a:gd name="connsiteY26" fmla="*/ 1144403 h 1186476"/>
              <a:gd name="connsiteX27" fmla="*/ 1750262 w 2572100"/>
              <a:gd name="connsiteY27" fmla="*/ 1121964 h 1186476"/>
              <a:gd name="connsiteX28" fmla="*/ 1949411 w 2572100"/>
              <a:gd name="connsiteY28" fmla="*/ 1113549 h 1186476"/>
              <a:gd name="connsiteX29" fmla="*/ 2100876 w 2572100"/>
              <a:gd name="connsiteY29" fmla="*/ 1116354 h 1186476"/>
              <a:gd name="connsiteX30" fmla="*/ 2134535 w 2572100"/>
              <a:gd name="connsiteY30" fmla="*/ 1113549 h 1186476"/>
              <a:gd name="connsiteX31" fmla="*/ 2232706 w 2572100"/>
              <a:gd name="connsiteY31" fmla="*/ 1068670 h 1186476"/>
              <a:gd name="connsiteX32" fmla="*/ 2535636 w 2572100"/>
              <a:gd name="connsiteY32" fmla="*/ 962084 h 1186476"/>
              <a:gd name="connsiteX33" fmla="*/ 2563686 w 2572100"/>
              <a:gd name="connsiteY33" fmla="*/ 962084 h 1186476"/>
              <a:gd name="connsiteX34" fmla="*/ 2572100 w 2572100"/>
              <a:gd name="connsiteY34" fmla="*/ 807814 h 1186476"/>
              <a:gd name="connsiteX35" fmla="*/ 2280876 w 2572100"/>
              <a:gd name="connsiteY35" fmla="*/ 918608 h 1186476"/>
              <a:gd name="connsiteX36" fmla="*/ 1747476 w 2572100"/>
              <a:gd name="connsiteY36" fmla="*/ 994808 h 1186476"/>
              <a:gd name="connsiteX37" fmla="*/ 1061676 w 2572100"/>
              <a:gd name="connsiteY37" fmla="*/ 918608 h 1186476"/>
              <a:gd name="connsiteX38" fmla="*/ 528276 w 2572100"/>
              <a:gd name="connsiteY38" fmla="*/ 690008 h 1186476"/>
              <a:gd name="connsiteX39" fmla="*/ 541347 w 2572100"/>
              <a:gd name="connsiteY39" fmla="*/ 5610 h 1186476"/>
              <a:gd name="connsiteX0" fmla="*/ 528276 w 2572100"/>
              <a:gd name="connsiteY0" fmla="*/ 690008 h 1186476"/>
              <a:gd name="connsiteX1" fmla="*/ 0 w 2572100"/>
              <a:gd name="connsiteY1" fmla="*/ 0 h 1186476"/>
              <a:gd name="connsiteX2" fmla="*/ 2805 w 2572100"/>
              <a:gd name="connsiteY2" fmla="*/ 50489 h 1186476"/>
              <a:gd name="connsiteX3" fmla="*/ 5609 w 2572100"/>
              <a:gd name="connsiteY3" fmla="*/ 84148 h 1186476"/>
              <a:gd name="connsiteX4" fmla="*/ 14024 w 2572100"/>
              <a:gd name="connsiteY4" fmla="*/ 249637 h 1186476"/>
              <a:gd name="connsiteX5" fmla="*/ 19634 w 2572100"/>
              <a:gd name="connsiteY5" fmla="*/ 319760 h 1186476"/>
              <a:gd name="connsiteX6" fmla="*/ 25244 w 2572100"/>
              <a:gd name="connsiteY6" fmla="*/ 395492 h 1186476"/>
              <a:gd name="connsiteX7" fmla="*/ 28049 w 2572100"/>
              <a:gd name="connsiteY7" fmla="*/ 403907 h 1186476"/>
              <a:gd name="connsiteX8" fmla="*/ 30854 w 2572100"/>
              <a:gd name="connsiteY8" fmla="*/ 429151 h 1186476"/>
              <a:gd name="connsiteX9" fmla="*/ 33659 w 2572100"/>
              <a:gd name="connsiteY9" fmla="*/ 443176 h 1186476"/>
              <a:gd name="connsiteX10" fmla="*/ 36463 w 2572100"/>
              <a:gd name="connsiteY10" fmla="*/ 451591 h 1186476"/>
              <a:gd name="connsiteX11" fmla="*/ 36463 w 2572100"/>
              <a:gd name="connsiteY11" fmla="*/ 583421 h 1186476"/>
              <a:gd name="connsiteX12" fmla="*/ 302930 w 2572100"/>
              <a:gd name="connsiteY12" fmla="*/ 760130 h 1186476"/>
              <a:gd name="connsiteX13" fmla="*/ 333784 w 2572100"/>
              <a:gd name="connsiteY13" fmla="*/ 785375 h 1186476"/>
              <a:gd name="connsiteX14" fmla="*/ 558176 w 2572100"/>
              <a:gd name="connsiteY14" fmla="*/ 950864 h 1186476"/>
              <a:gd name="connsiteX15" fmla="*/ 577811 w 2572100"/>
              <a:gd name="connsiteY15" fmla="*/ 964889 h 1186476"/>
              <a:gd name="connsiteX16" fmla="*/ 589030 w 2572100"/>
              <a:gd name="connsiteY16" fmla="*/ 970499 h 1186476"/>
              <a:gd name="connsiteX17" fmla="*/ 712446 w 2572100"/>
              <a:gd name="connsiteY17" fmla="*/ 1029402 h 1186476"/>
              <a:gd name="connsiteX18" fmla="*/ 734886 w 2572100"/>
              <a:gd name="connsiteY18" fmla="*/ 1040621 h 1186476"/>
              <a:gd name="connsiteX19" fmla="*/ 748910 w 2572100"/>
              <a:gd name="connsiteY19" fmla="*/ 1049036 h 1186476"/>
              <a:gd name="connsiteX20" fmla="*/ 861106 w 2572100"/>
              <a:gd name="connsiteY20" fmla="*/ 1063060 h 1186476"/>
              <a:gd name="connsiteX21" fmla="*/ 886351 w 2572100"/>
              <a:gd name="connsiteY21" fmla="*/ 1074280 h 1186476"/>
              <a:gd name="connsiteX22" fmla="*/ 903180 w 2572100"/>
              <a:gd name="connsiteY22" fmla="*/ 1082695 h 1186476"/>
              <a:gd name="connsiteX23" fmla="*/ 1091109 w 2572100"/>
              <a:gd name="connsiteY23" fmla="*/ 1147208 h 1186476"/>
              <a:gd name="connsiteX24" fmla="*/ 1150012 w 2572100"/>
              <a:gd name="connsiteY24" fmla="*/ 1186476 h 1186476"/>
              <a:gd name="connsiteX25" fmla="*/ 1399649 w 2572100"/>
              <a:gd name="connsiteY25" fmla="*/ 1175257 h 1186476"/>
              <a:gd name="connsiteX26" fmla="*/ 1587578 w 2572100"/>
              <a:gd name="connsiteY26" fmla="*/ 1144403 h 1186476"/>
              <a:gd name="connsiteX27" fmla="*/ 1750262 w 2572100"/>
              <a:gd name="connsiteY27" fmla="*/ 1121964 h 1186476"/>
              <a:gd name="connsiteX28" fmla="*/ 1949411 w 2572100"/>
              <a:gd name="connsiteY28" fmla="*/ 1113549 h 1186476"/>
              <a:gd name="connsiteX29" fmla="*/ 2100876 w 2572100"/>
              <a:gd name="connsiteY29" fmla="*/ 1116354 h 1186476"/>
              <a:gd name="connsiteX30" fmla="*/ 2134535 w 2572100"/>
              <a:gd name="connsiteY30" fmla="*/ 1113549 h 1186476"/>
              <a:gd name="connsiteX31" fmla="*/ 2232706 w 2572100"/>
              <a:gd name="connsiteY31" fmla="*/ 1068670 h 1186476"/>
              <a:gd name="connsiteX32" fmla="*/ 2535636 w 2572100"/>
              <a:gd name="connsiteY32" fmla="*/ 962084 h 1186476"/>
              <a:gd name="connsiteX33" fmla="*/ 2563686 w 2572100"/>
              <a:gd name="connsiteY33" fmla="*/ 962084 h 1186476"/>
              <a:gd name="connsiteX34" fmla="*/ 2572100 w 2572100"/>
              <a:gd name="connsiteY34" fmla="*/ 807814 h 1186476"/>
              <a:gd name="connsiteX35" fmla="*/ 2280876 w 2572100"/>
              <a:gd name="connsiteY35" fmla="*/ 918608 h 1186476"/>
              <a:gd name="connsiteX36" fmla="*/ 1747476 w 2572100"/>
              <a:gd name="connsiteY36" fmla="*/ 994808 h 1186476"/>
              <a:gd name="connsiteX37" fmla="*/ 1061676 w 2572100"/>
              <a:gd name="connsiteY37" fmla="*/ 918608 h 1186476"/>
              <a:gd name="connsiteX38" fmla="*/ 528276 w 2572100"/>
              <a:gd name="connsiteY38" fmla="*/ 690008 h 1186476"/>
              <a:gd name="connsiteX0" fmla="*/ 525471 w 2569295"/>
              <a:gd name="connsiteY0" fmla="*/ 639519 h 1135987"/>
              <a:gd name="connsiteX1" fmla="*/ 0 w 2569295"/>
              <a:gd name="connsiteY1" fmla="*/ 0 h 1135987"/>
              <a:gd name="connsiteX2" fmla="*/ 2804 w 2569295"/>
              <a:gd name="connsiteY2" fmla="*/ 33659 h 1135987"/>
              <a:gd name="connsiteX3" fmla="*/ 11219 w 2569295"/>
              <a:gd name="connsiteY3" fmla="*/ 199148 h 1135987"/>
              <a:gd name="connsiteX4" fmla="*/ 16829 w 2569295"/>
              <a:gd name="connsiteY4" fmla="*/ 269271 h 1135987"/>
              <a:gd name="connsiteX5" fmla="*/ 22439 w 2569295"/>
              <a:gd name="connsiteY5" fmla="*/ 345003 h 1135987"/>
              <a:gd name="connsiteX6" fmla="*/ 25244 w 2569295"/>
              <a:gd name="connsiteY6" fmla="*/ 353418 h 1135987"/>
              <a:gd name="connsiteX7" fmla="*/ 28049 w 2569295"/>
              <a:gd name="connsiteY7" fmla="*/ 378662 h 1135987"/>
              <a:gd name="connsiteX8" fmla="*/ 30854 w 2569295"/>
              <a:gd name="connsiteY8" fmla="*/ 392687 h 1135987"/>
              <a:gd name="connsiteX9" fmla="*/ 33658 w 2569295"/>
              <a:gd name="connsiteY9" fmla="*/ 401102 h 1135987"/>
              <a:gd name="connsiteX10" fmla="*/ 33658 w 2569295"/>
              <a:gd name="connsiteY10" fmla="*/ 532932 h 1135987"/>
              <a:gd name="connsiteX11" fmla="*/ 300125 w 2569295"/>
              <a:gd name="connsiteY11" fmla="*/ 709641 h 1135987"/>
              <a:gd name="connsiteX12" fmla="*/ 330979 w 2569295"/>
              <a:gd name="connsiteY12" fmla="*/ 734886 h 1135987"/>
              <a:gd name="connsiteX13" fmla="*/ 555371 w 2569295"/>
              <a:gd name="connsiteY13" fmla="*/ 900375 h 1135987"/>
              <a:gd name="connsiteX14" fmla="*/ 575006 w 2569295"/>
              <a:gd name="connsiteY14" fmla="*/ 914400 h 1135987"/>
              <a:gd name="connsiteX15" fmla="*/ 586225 w 2569295"/>
              <a:gd name="connsiteY15" fmla="*/ 920010 h 1135987"/>
              <a:gd name="connsiteX16" fmla="*/ 709641 w 2569295"/>
              <a:gd name="connsiteY16" fmla="*/ 978913 h 1135987"/>
              <a:gd name="connsiteX17" fmla="*/ 732081 w 2569295"/>
              <a:gd name="connsiteY17" fmla="*/ 990132 h 1135987"/>
              <a:gd name="connsiteX18" fmla="*/ 746105 w 2569295"/>
              <a:gd name="connsiteY18" fmla="*/ 998547 h 1135987"/>
              <a:gd name="connsiteX19" fmla="*/ 858301 w 2569295"/>
              <a:gd name="connsiteY19" fmla="*/ 1012571 h 1135987"/>
              <a:gd name="connsiteX20" fmla="*/ 883546 w 2569295"/>
              <a:gd name="connsiteY20" fmla="*/ 1023791 h 1135987"/>
              <a:gd name="connsiteX21" fmla="*/ 900375 w 2569295"/>
              <a:gd name="connsiteY21" fmla="*/ 1032206 h 1135987"/>
              <a:gd name="connsiteX22" fmla="*/ 1088304 w 2569295"/>
              <a:gd name="connsiteY22" fmla="*/ 1096719 h 1135987"/>
              <a:gd name="connsiteX23" fmla="*/ 1147207 w 2569295"/>
              <a:gd name="connsiteY23" fmla="*/ 1135987 h 1135987"/>
              <a:gd name="connsiteX24" fmla="*/ 1396844 w 2569295"/>
              <a:gd name="connsiteY24" fmla="*/ 1124768 h 1135987"/>
              <a:gd name="connsiteX25" fmla="*/ 1584773 w 2569295"/>
              <a:gd name="connsiteY25" fmla="*/ 1093914 h 1135987"/>
              <a:gd name="connsiteX26" fmla="*/ 1747457 w 2569295"/>
              <a:gd name="connsiteY26" fmla="*/ 1071475 h 1135987"/>
              <a:gd name="connsiteX27" fmla="*/ 1946606 w 2569295"/>
              <a:gd name="connsiteY27" fmla="*/ 1063060 h 1135987"/>
              <a:gd name="connsiteX28" fmla="*/ 2098071 w 2569295"/>
              <a:gd name="connsiteY28" fmla="*/ 1065865 h 1135987"/>
              <a:gd name="connsiteX29" fmla="*/ 2131730 w 2569295"/>
              <a:gd name="connsiteY29" fmla="*/ 1063060 h 1135987"/>
              <a:gd name="connsiteX30" fmla="*/ 2229901 w 2569295"/>
              <a:gd name="connsiteY30" fmla="*/ 1018181 h 1135987"/>
              <a:gd name="connsiteX31" fmla="*/ 2532831 w 2569295"/>
              <a:gd name="connsiteY31" fmla="*/ 911595 h 1135987"/>
              <a:gd name="connsiteX32" fmla="*/ 2560881 w 2569295"/>
              <a:gd name="connsiteY32" fmla="*/ 911595 h 1135987"/>
              <a:gd name="connsiteX33" fmla="*/ 2569295 w 2569295"/>
              <a:gd name="connsiteY33" fmla="*/ 757325 h 1135987"/>
              <a:gd name="connsiteX34" fmla="*/ 2278071 w 2569295"/>
              <a:gd name="connsiteY34" fmla="*/ 868119 h 1135987"/>
              <a:gd name="connsiteX35" fmla="*/ 1744671 w 2569295"/>
              <a:gd name="connsiteY35" fmla="*/ 944319 h 1135987"/>
              <a:gd name="connsiteX36" fmla="*/ 1058871 w 2569295"/>
              <a:gd name="connsiteY36" fmla="*/ 868119 h 1135987"/>
              <a:gd name="connsiteX37" fmla="*/ 525471 w 2569295"/>
              <a:gd name="connsiteY37" fmla="*/ 639519 h 1135987"/>
              <a:gd name="connsiteX0" fmla="*/ 522667 w 2566491"/>
              <a:gd name="connsiteY0" fmla="*/ 605860 h 1102328"/>
              <a:gd name="connsiteX1" fmla="*/ 0 w 2566491"/>
              <a:gd name="connsiteY1" fmla="*/ 0 h 1102328"/>
              <a:gd name="connsiteX2" fmla="*/ 8415 w 2566491"/>
              <a:gd name="connsiteY2" fmla="*/ 165489 h 1102328"/>
              <a:gd name="connsiteX3" fmla="*/ 14025 w 2566491"/>
              <a:gd name="connsiteY3" fmla="*/ 235612 h 1102328"/>
              <a:gd name="connsiteX4" fmla="*/ 19635 w 2566491"/>
              <a:gd name="connsiteY4" fmla="*/ 311344 h 1102328"/>
              <a:gd name="connsiteX5" fmla="*/ 22440 w 2566491"/>
              <a:gd name="connsiteY5" fmla="*/ 319759 h 1102328"/>
              <a:gd name="connsiteX6" fmla="*/ 25245 w 2566491"/>
              <a:gd name="connsiteY6" fmla="*/ 345003 h 1102328"/>
              <a:gd name="connsiteX7" fmla="*/ 28050 w 2566491"/>
              <a:gd name="connsiteY7" fmla="*/ 359028 h 1102328"/>
              <a:gd name="connsiteX8" fmla="*/ 30854 w 2566491"/>
              <a:gd name="connsiteY8" fmla="*/ 367443 h 1102328"/>
              <a:gd name="connsiteX9" fmla="*/ 30854 w 2566491"/>
              <a:gd name="connsiteY9" fmla="*/ 499273 h 1102328"/>
              <a:gd name="connsiteX10" fmla="*/ 297321 w 2566491"/>
              <a:gd name="connsiteY10" fmla="*/ 675982 h 1102328"/>
              <a:gd name="connsiteX11" fmla="*/ 328175 w 2566491"/>
              <a:gd name="connsiteY11" fmla="*/ 701227 h 1102328"/>
              <a:gd name="connsiteX12" fmla="*/ 552567 w 2566491"/>
              <a:gd name="connsiteY12" fmla="*/ 866716 h 1102328"/>
              <a:gd name="connsiteX13" fmla="*/ 572202 w 2566491"/>
              <a:gd name="connsiteY13" fmla="*/ 880741 h 1102328"/>
              <a:gd name="connsiteX14" fmla="*/ 583421 w 2566491"/>
              <a:gd name="connsiteY14" fmla="*/ 886351 h 1102328"/>
              <a:gd name="connsiteX15" fmla="*/ 706837 w 2566491"/>
              <a:gd name="connsiteY15" fmla="*/ 945254 h 1102328"/>
              <a:gd name="connsiteX16" fmla="*/ 729277 w 2566491"/>
              <a:gd name="connsiteY16" fmla="*/ 956473 h 1102328"/>
              <a:gd name="connsiteX17" fmla="*/ 743301 w 2566491"/>
              <a:gd name="connsiteY17" fmla="*/ 964888 h 1102328"/>
              <a:gd name="connsiteX18" fmla="*/ 855497 w 2566491"/>
              <a:gd name="connsiteY18" fmla="*/ 978912 h 1102328"/>
              <a:gd name="connsiteX19" fmla="*/ 880742 w 2566491"/>
              <a:gd name="connsiteY19" fmla="*/ 990132 h 1102328"/>
              <a:gd name="connsiteX20" fmla="*/ 897571 w 2566491"/>
              <a:gd name="connsiteY20" fmla="*/ 998547 h 1102328"/>
              <a:gd name="connsiteX21" fmla="*/ 1085500 w 2566491"/>
              <a:gd name="connsiteY21" fmla="*/ 1063060 h 1102328"/>
              <a:gd name="connsiteX22" fmla="*/ 1144403 w 2566491"/>
              <a:gd name="connsiteY22" fmla="*/ 1102328 h 1102328"/>
              <a:gd name="connsiteX23" fmla="*/ 1394040 w 2566491"/>
              <a:gd name="connsiteY23" fmla="*/ 1091109 h 1102328"/>
              <a:gd name="connsiteX24" fmla="*/ 1581969 w 2566491"/>
              <a:gd name="connsiteY24" fmla="*/ 1060255 h 1102328"/>
              <a:gd name="connsiteX25" fmla="*/ 1744653 w 2566491"/>
              <a:gd name="connsiteY25" fmla="*/ 1037816 h 1102328"/>
              <a:gd name="connsiteX26" fmla="*/ 1943802 w 2566491"/>
              <a:gd name="connsiteY26" fmla="*/ 1029401 h 1102328"/>
              <a:gd name="connsiteX27" fmla="*/ 2095267 w 2566491"/>
              <a:gd name="connsiteY27" fmla="*/ 1032206 h 1102328"/>
              <a:gd name="connsiteX28" fmla="*/ 2128926 w 2566491"/>
              <a:gd name="connsiteY28" fmla="*/ 1029401 h 1102328"/>
              <a:gd name="connsiteX29" fmla="*/ 2227097 w 2566491"/>
              <a:gd name="connsiteY29" fmla="*/ 984522 h 1102328"/>
              <a:gd name="connsiteX30" fmla="*/ 2530027 w 2566491"/>
              <a:gd name="connsiteY30" fmla="*/ 877936 h 1102328"/>
              <a:gd name="connsiteX31" fmla="*/ 2558077 w 2566491"/>
              <a:gd name="connsiteY31" fmla="*/ 877936 h 1102328"/>
              <a:gd name="connsiteX32" fmla="*/ 2566491 w 2566491"/>
              <a:gd name="connsiteY32" fmla="*/ 723666 h 1102328"/>
              <a:gd name="connsiteX33" fmla="*/ 2275267 w 2566491"/>
              <a:gd name="connsiteY33" fmla="*/ 834460 h 1102328"/>
              <a:gd name="connsiteX34" fmla="*/ 1741867 w 2566491"/>
              <a:gd name="connsiteY34" fmla="*/ 910660 h 1102328"/>
              <a:gd name="connsiteX35" fmla="*/ 1056067 w 2566491"/>
              <a:gd name="connsiteY35" fmla="*/ 834460 h 1102328"/>
              <a:gd name="connsiteX36" fmla="*/ 522667 w 2566491"/>
              <a:gd name="connsiteY36" fmla="*/ 605860 h 1102328"/>
              <a:gd name="connsiteX0" fmla="*/ 514252 w 2558076"/>
              <a:gd name="connsiteY0" fmla="*/ 440371 h 936839"/>
              <a:gd name="connsiteX1" fmla="*/ 0 w 2558076"/>
              <a:gd name="connsiteY1" fmla="*/ 0 h 936839"/>
              <a:gd name="connsiteX2" fmla="*/ 5610 w 2558076"/>
              <a:gd name="connsiteY2" fmla="*/ 70123 h 936839"/>
              <a:gd name="connsiteX3" fmla="*/ 11220 w 2558076"/>
              <a:gd name="connsiteY3" fmla="*/ 145855 h 936839"/>
              <a:gd name="connsiteX4" fmla="*/ 14025 w 2558076"/>
              <a:gd name="connsiteY4" fmla="*/ 154270 h 936839"/>
              <a:gd name="connsiteX5" fmla="*/ 16830 w 2558076"/>
              <a:gd name="connsiteY5" fmla="*/ 179514 h 936839"/>
              <a:gd name="connsiteX6" fmla="*/ 19635 w 2558076"/>
              <a:gd name="connsiteY6" fmla="*/ 193539 h 936839"/>
              <a:gd name="connsiteX7" fmla="*/ 22439 w 2558076"/>
              <a:gd name="connsiteY7" fmla="*/ 201954 h 936839"/>
              <a:gd name="connsiteX8" fmla="*/ 22439 w 2558076"/>
              <a:gd name="connsiteY8" fmla="*/ 333784 h 936839"/>
              <a:gd name="connsiteX9" fmla="*/ 288906 w 2558076"/>
              <a:gd name="connsiteY9" fmla="*/ 510493 h 936839"/>
              <a:gd name="connsiteX10" fmla="*/ 319760 w 2558076"/>
              <a:gd name="connsiteY10" fmla="*/ 535738 h 936839"/>
              <a:gd name="connsiteX11" fmla="*/ 544152 w 2558076"/>
              <a:gd name="connsiteY11" fmla="*/ 701227 h 936839"/>
              <a:gd name="connsiteX12" fmla="*/ 563787 w 2558076"/>
              <a:gd name="connsiteY12" fmla="*/ 715252 h 936839"/>
              <a:gd name="connsiteX13" fmla="*/ 575006 w 2558076"/>
              <a:gd name="connsiteY13" fmla="*/ 720862 h 936839"/>
              <a:gd name="connsiteX14" fmla="*/ 698422 w 2558076"/>
              <a:gd name="connsiteY14" fmla="*/ 779765 h 936839"/>
              <a:gd name="connsiteX15" fmla="*/ 720862 w 2558076"/>
              <a:gd name="connsiteY15" fmla="*/ 790984 h 936839"/>
              <a:gd name="connsiteX16" fmla="*/ 734886 w 2558076"/>
              <a:gd name="connsiteY16" fmla="*/ 799399 h 936839"/>
              <a:gd name="connsiteX17" fmla="*/ 847082 w 2558076"/>
              <a:gd name="connsiteY17" fmla="*/ 813423 h 936839"/>
              <a:gd name="connsiteX18" fmla="*/ 872327 w 2558076"/>
              <a:gd name="connsiteY18" fmla="*/ 824643 h 936839"/>
              <a:gd name="connsiteX19" fmla="*/ 889156 w 2558076"/>
              <a:gd name="connsiteY19" fmla="*/ 833058 h 936839"/>
              <a:gd name="connsiteX20" fmla="*/ 1077085 w 2558076"/>
              <a:gd name="connsiteY20" fmla="*/ 897571 h 936839"/>
              <a:gd name="connsiteX21" fmla="*/ 1135988 w 2558076"/>
              <a:gd name="connsiteY21" fmla="*/ 936839 h 936839"/>
              <a:gd name="connsiteX22" fmla="*/ 1385625 w 2558076"/>
              <a:gd name="connsiteY22" fmla="*/ 925620 h 936839"/>
              <a:gd name="connsiteX23" fmla="*/ 1573554 w 2558076"/>
              <a:gd name="connsiteY23" fmla="*/ 894766 h 936839"/>
              <a:gd name="connsiteX24" fmla="*/ 1736238 w 2558076"/>
              <a:gd name="connsiteY24" fmla="*/ 872327 h 936839"/>
              <a:gd name="connsiteX25" fmla="*/ 1935387 w 2558076"/>
              <a:gd name="connsiteY25" fmla="*/ 863912 h 936839"/>
              <a:gd name="connsiteX26" fmla="*/ 2086852 w 2558076"/>
              <a:gd name="connsiteY26" fmla="*/ 866717 h 936839"/>
              <a:gd name="connsiteX27" fmla="*/ 2120511 w 2558076"/>
              <a:gd name="connsiteY27" fmla="*/ 863912 h 936839"/>
              <a:gd name="connsiteX28" fmla="*/ 2218682 w 2558076"/>
              <a:gd name="connsiteY28" fmla="*/ 819033 h 936839"/>
              <a:gd name="connsiteX29" fmla="*/ 2521612 w 2558076"/>
              <a:gd name="connsiteY29" fmla="*/ 712447 h 936839"/>
              <a:gd name="connsiteX30" fmla="*/ 2549662 w 2558076"/>
              <a:gd name="connsiteY30" fmla="*/ 712447 h 936839"/>
              <a:gd name="connsiteX31" fmla="*/ 2558076 w 2558076"/>
              <a:gd name="connsiteY31" fmla="*/ 558177 h 936839"/>
              <a:gd name="connsiteX32" fmla="*/ 2266852 w 2558076"/>
              <a:gd name="connsiteY32" fmla="*/ 668971 h 936839"/>
              <a:gd name="connsiteX33" fmla="*/ 1733452 w 2558076"/>
              <a:gd name="connsiteY33" fmla="*/ 745171 h 936839"/>
              <a:gd name="connsiteX34" fmla="*/ 1047652 w 2558076"/>
              <a:gd name="connsiteY34" fmla="*/ 668971 h 936839"/>
              <a:gd name="connsiteX35" fmla="*/ 514252 w 2558076"/>
              <a:gd name="connsiteY35" fmla="*/ 440371 h 936839"/>
              <a:gd name="connsiteX0" fmla="*/ 508642 w 2552466"/>
              <a:gd name="connsiteY0" fmla="*/ 370248 h 866716"/>
              <a:gd name="connsiteX1" fmla="*/ 0 w 2552466"/>
              <a:gd name="connsiteY1" fmla="*/ 0 h 866716"/>
              <a:gd name="connsiteX2" fmla="*/ 5610 w 2552466"/>
              <a:gd name="connsiteY2" fmla="*/ 75732 h 866716"/>
              <a:gd name="connsiteX3" fmla="*/ 8415 w 2552466"/>
              <a:gd name="connsiteY3" fmla="*/ 84147 h 866716"/>
              <a:gd name="connsiteX4" fmla="*/ 11220 w 2552466"/>
              <a:gd name="connsiteY4" fmla="*/ 109391 h 866716"/>
              <a:gd name="connsiteX5" fmla="*/ 14025 w 2552466"/>
              <a:gd name="connsiteY5" fmla="*/ 123416 h 866716"/>
              <a:gd name="connsiteX6" fmla="*/ 16829 w 2552466"/>
              <a:gd name="connsiteY6" fmla="*/ 131831 h 866716"/>
              <a:gd name="connsiteX7" fmla="*/ 16829 w 2552466"/>
              <a:gd name="connsiteY7" fmla="*/ 263661 h 866716"/>
              <a:gd name="connsiteX8" fmla="*/ 283296 w 2552466"/>
              <a:gd name="connsiteY8" fmla="*/ 440370 h 866716"/>
              <a:gd name="connsiteX9" fmla="*/ 314150 w 2552466"/>
              <a:gd name="connsiteY9" fmla="*/ 465615 h 866716"/>
              <a:gd name="connsiteX10" fmla="*/ 538542 w 2552466"/>
              <a:gd name="connsiteY10" fmla="*/ 631104 h 866716"/>
              <a:gd name="connsiteX11" fmla="*/ 558177 w 2552466"/>
              <a:gd name="connsiteY11" fmla="*/ 645129 h 866716"/>
              <a:gd name="connsiteX12" fmla="*/ 569396 w 2552466"/>
              <a:gd name="connsiteY12" fmla="*/ 650739 h 866716"/>
              <a:gd name="connsiteX13" fmla="*/ 692812 w 2552466"/>
              <a:gd name="connsiteY13" fmla="*/ 709642 h 866716"/>
              <a:gd name="connsiteX14" fmla="*/ 715252 w 2552466"/>
              <a:gd name="connsiteY14" fmla="*/ 720861 h 866716"/>
              <a:gd name="connsiteX15" fmla="*/ 729276 w 2552466"/>
              <a:gd name="connsiteY15" fmla="*/ 729276 h 866716"/>
              <a:gd name="connsiteX16" fmla="*/ 841472 w 2552466"/>
              <a:gd name="connsiteY16" fmla="*/ 743300 h 866716"/>
              <a:gd name="connsiteX17" fmla="*/ 866717 w 2552466"/>
              <a:gd name="connsiteY17" fmla="*/ 754520 h 866716"/>
              <a:gd name="connsiteX18" fmla="*/ 883546 w 2552466"/>
              <a:gd name="connsiteY18" fmla="*/ 762935 h 866716"/>
              <a:gd name="connsiteX19" fmla="*/ 1071475 w 2552466"/>
              <a:gd name="connsiteY19" fmla="*/ 827448 h 866716"/>
              <a:gd name="connsiteX20" fmla="*/ 1130378 w 2552466"/>
              <a:gd name="connsiteY20" fmla="*/ 866716 h 866716"/>
              <a:gd name="connsiteX21" fmla="*/ 1380015 w 2552466"/>
              <a:gd name="connsiteY21" fmla="*/ 855497 h 866716"/>
              <a:gd name="connsiteX22" fmla="*/ 1567944 w 2552466"/>
              <a:gd name="connsiteY22" fmla="*/ 824643 h 866716"/>
              <a:gd name="connsiteX23" fmla="*/ 1730628 w 2552466"/>
              <a:gd name="connsiteY23" fmla="*/ 802204 h 866716"/>
              <a:gd name="connsiteX24" fmla="*/ 1929777 w 2552466"/>
              <a:gd name="connsiteY24" fmla="*/ 793789 h 866716"/>
              <a:gd name="connsiteX25" fmla="*/ 2081242 w 2552466"/>
              <a:gd name="connsiteY25" fmla="*/ 796594 h 866716"/>
              <a:gd name="connsiteX26" fmla="*/ 2114901 w 2552466"/>
              <a:gd name="connsiteY26" fmla="*/ 793789 h 866716"/>
              <a:gd name="connsiteX27" fmla="*/ 2213072 w 2552466"/>
              <a:gd name="connsiteY27" fmla="*/ 748910 h 866716"/>
              <a:gd name="connsiteX28" fmla="*/ 2516002 w 2552466"/>
              <a:gd name="connsiteY28" fmla="*/ 642324 h 866716"/>
              <a:gd name="connsiteX29" fmla="*/ 2544052 w 2552466"/>
              <a:gd name="connsiteY29" fmla="*/ 642324 h 866716"/>
              <a:gd name="connsiteX30" fmla="*/ 2552466 w 2552466"/>
              <a:gd name="connsiteY30" fmla="*/ 488054 h 866716"/>
              <a:gd name="connsiteX31" fmla="*/ 2261242 w 2552466"/>
              <a:gd name="connsiteY31" fmla="*/ 598848 h 866716"/>
              <a:gd name="connsiteX32" fmla="*/ 1727842 w 2552466"/>
              <a:gd name="connsiteY32" fmla="*/ 675048 h 866716"/>
              <a:gd name="connsiteX33" fmla="*/ 1042042 w 2552466"/>
              <a:gd name="connsiteY33" fmla="*/ 598848 h 866716"/>
              <a:gd name="connsiteX34" fmla="*/ 508642 w 2552466"/>
              <a:gd name="connsiteY34" fmla="*/ 370248 h 866716"/>
              <a:gd name="connsiteX0" fmla="*/ 432441 w 2552466"/>
              <a:gd name="connsiteY0" fmla="*/ 370245 h 866716"/>
              <a:gd name="connsiteX1" fmla="*/ 0 w 2552466"/>
              <a:gd name="connsiteY1" fmla="*/ 0 h 866716"/>
              <a:gd name="connsiteX2" fmla="*/ 5610 w 2552466"/>
              <a:gd name="connsiteY2" fmla="*/ 75732 h 866716"/>
              <a:gd name="connsiteX3" fmla="*/ 8415 w 2552466"/>
              <a:gd name="connsiteY3" fmla="*/ 84147 h 866716"/>
              <a:gd name="connsiteX4" fmla="*/ 11220 w 2552466"/>
              <a:gd name="connsiteY4" fmla="*/ 109391 h 866716"/>
              <a:gd name="connsiteX5" fmla="*/ 14025 w 2552466"/>
              <a:gd name="connsiteY5" fmla="*/ 123416 h 866716"/>
              <a:gd name="connsiteX6" fmla="*/ 16829 w 2552466"/>
              <a:gd name="connsiteY6" fmla="*/ 131831 h 866716"/>
              <a:gd name="connsiteX7" fmla="*/ 16829 w 2552466"/>
              <a:gd name="connsiteY7" fmla="*/ 263661 h 866716"/>
              <a:gd name="connsiteX8" fmla="*/ 283296 w 2552466"/>
              <a:gd name="connsiteY8" fmla="*/ 440370 h 866716"/>
              <a:gd name="connsiteX9" fmla="*/ 314150 w 2552466"/>
              <a:gd name="connsiteY9" fmla="*/ 465615 h 866716"/>
              <a:gd name="connsiteX10" fmla="*/ 538542 w 2552466"/>
              <a:gd name="connsiteY10" fmla="*/ 631104 h 866716"/>
              <a:gd name="connsiteX11" fmla="*/ 558177 w 2552466"/>
              <a:gd name="connsiteY11" fmla="*/ 645129 h 866716"/>
              <a:gd name="connsiteX12" fmla="*/ 569396 w 2552466"/>
              <a:gd name="connsiteY12" fmla="*/ 650739 h 866716"/>
              <a:gd name="connsiteX13" fmla="*/ 692812 w 2552466"/>
              <a:gd name="connsiteY13" fmla="*/ 709642 h 866716"/>
              <a:gd name="connsiteX14" fmla="*/ 715252 w 2552466"/>
              <a:gd name="connsiteY14" fmla="*/ 720861 h 866716"/>
              <a:gd name="connsiteX15" fmla="*/ 729276 w 2552466"/>
              <a:gd name="connsiteY15" fmla="*/ 729276 h 866716"/>
              <a:gd name="connsiteX16" fmla="*/ 841472 w 2552466"/>
              <a:gd name="connsiteY16" fmla="*/ 743300 h 866716"/>
              <a:gd name="connsiteX17" fmla="*/ 866717 w 2552466"/>
              <a:gd name="connsiteY17" fmla="*/ 754520 h 866716"/>
              <a:gd name="connsiteX18" fmla="*/ 883546 w 2552466"/>
              <a:gd name="connsiteY18" fmla="*/ 762935 h 866716"/>
              <a:gd name="connsiteX19" fmla="*/ 1071475 w 2552466"/>
              <a:gd name="connsiteY19" fmla="*/ 827448 h 866716"/>
              <a:gd name="connsiteX20" fmla="*/ 1130378 w 2552466"/>
              <a:gd name="connsiteY20" fmla="*/ 866716 h 866716"/>
              <a:gd name="connsiteX21" fmla="*/ 1380015 w 2552466"/>
              <a:gd name="connsiteY21" fmla="*/ 855497 h 866716"/>
              <a:gd name="connsiteX22" fmla="*/ 1567944 w 2552466"/>
              <a:gd name="connsiteY22" fmla="*/ 824643 h 866716"/>
              <a:gd name="connsiteX23" fmla="*/ 1730628 w 2552466"/>
              <a:gd name="connsiteY23" fmla="*/ 802204 h 866716"/>
              <a:gd name="connsiteX24" fmla="*/ 1929777 w 2552466"/>
              <a:gd name="connsiteY24" fmla="*/ 793789 h 866716"/>
              <a:gd name="connsiteX25" fmla="*/ 2081242 w 2552466"/>
              <a:gd name="connsiteY25" fmla="*/ 796594 h 866716"/>
              <a:gd name="connsiteX26" fmla="*/ 2114901 w 2552466"/>
              <a:gd name="connsiteY26" fmla="*/ 793789 h 866716"/>
              <a:gd name="connsiteX27" fmla="*/ 2213072 w 2552466"/>
              <a:gd name="connsiteY27" fmla="*/ 748910 h 866716"/>
              <a:gd name="connsiteX28" fmla="*/ 2516002 w 2552466"/>
              <a:gd name="connsiteY28" fmla="*/ 642324 h 866716"/>
              <a:gd name="connsiteX29" fmla="*/ 2544052 w 2552466"/>
              <a:gd name="connsiteY29" fmla="*/ 642324 h 866716"/>
              <a:gd name="connsiteX30" fmla="*/ 2552466 w 2552466"/>
              <a:gd name="connsiteY30" fmla="*/ 488054 h 866716"/>
              <a:gd name="connsiteX31" fmla="*/ 2261242 w 2552466"/>
              <a:gd name="connsiteY31" fmla="*/ 598848 h 866716"/>
              <a:gd name="connsiteX32" fmla="*/ 1727842 w 2552466"/>
              <a:gd name="connsiteY32" fmla="*/ 675048 h 866716"/>
              <a:gd name="connsiteX33" fmla="*/ 1042042 w 2552466"/>
              <a:gd name="connsiteY33" fmla="*/ 598848 h 866716"/>
              <a:gd name="connsiteX34" fmla="*/ 432441 w 2552466"/>
              <a:gd name="connsiteY34" fmla="*/ 370245 h 866716"/>
              <a:gd name="connsiteX0" fmla="*/ 432441 w 2552466"/>
              <a:gd name="connsiteY0" fmla="*/ 370245 h 866716"/>
              <a:gd name="connsiteX1" fmla="*/ 0 w 2552466"/>
              <a:gd name="connsiteY1" fmla="*/ 0 h 866716"/>
              <a:gd name="connsiteX2" fmla="*/ 5610 w 2552466"/>
              <a:gd name="connsiteY2" fmla="*/ 75732 h 866716"/>
              <a:gd name="connsiteX3" fmla="*/ 8415 w 2552466"/>
              <a:gd name="connsiteY3" fmla="*/ 84147 h 866716"/>
              <a:gd name="connsiteX4" fmla="*/ 11220 w 2552466"/>
              <a:gd name="connsiteY4" fmla="*/ 109391 h 866716"/>
              <a:gd name="connsiteX5" fmla="*/ 14025 w 2552466"/>
              <a:gd name="connsiteY5" fmla="*/ 123416 h 866716"/>
              <a:gd name="connsiteX6" fmla="*/ 16829 w 2552466"/>
              <a:gd name="connsiteY6" fmla="*/ 131831 h 866716"/>
              <a:gd name="connsiteX7" fmla="*/ 16829 w 2552466"/>
              <a:gd name="connsiteY7" fmla="*/ 263661 h 866716"/>
              <a:gd name="connsiteX8" fmla="*/ 283296 w 2552466"/>
              <a:gd name="connsiteY8" fmla="*/ 440370 h 866716"/>
              <a:gd name="connsiteX9" fmla="*/ 314150 w 2552466"/>
              <a:gd name="connsiteY9" fmla="*/ 465615 h 866716"/>
              <a:gd name="connsiteX10" fmla="*/ 538542 w 2552466"/>
              <a:gd name="connsiteY10" fmla="*/ 631104 h 866716"/>
              <a:gd name="connsiteX11" fmla="*/ 558177 w 2552466"/>
              <a:gd name="connsiteY11" fmla="*/ 645129 h 866716"/>
              <a:gd name="connsiteX12" fmla="*/ 569396 w 2552466"/>
              <a:gd name="connsiteY12" fmla="*/ 650739 h 866716"/>
              <a:gd name="connsiteX13" fmla="*/ 692812 w 2552466"/>
              <a:gd name="connsiteY13" fmla="*/ 709642 h 866716"/>
              <a:gd name="connsiteX14" fmla="*/ 715252 w 2552466"/>
              <a:gd name="connsiteY14" fmla="*/ 720861 h 866716"/>
              <a:gd name="connsiteX15" fmla="*/ 729276 w 2552466"/>
              <a:gd name="connsiteY15" fmla="*/ 729276 h 866716"/>
              <a:gd name="connsiteX16" fmla="*/ 841472 w 2552466"/>
              <a:gd name="connsiteY16" fmla="*/ 743300 h 866716"/>
              <a:gd name="connsiteX17" fmla="*/ 866717 w 2552466"/>
              <a:gd name="connsiteY17" fmla="*/ 754520 h 866716"/>
              <a:gd name="connsiteX18" fmla="*/ 883546 w 2552466"/>
              <a:gd name="connsiteY18" fmla="*/ 762935 h 866716"/>
              <a:gd name="connsiteX19" fmla="*/ 1071475 w 2552466"/>
              <a:gd name="connsiteY19" fmla="*/ 827448 h 866716"/>
              <a:gd name="connsiteX20" fmla="*/ 1130378 w 2552466"/>
              <a:gd name="connsiteY20" fmla="*/ 866716 h 866716"/>
              <a:gd name="connsiteX21" fmla="*/ 1380015 w 2552466"/>
              <a:gd name="connsiteY21" fmla="*/ 855497 h 866716"/>
              <a:gd name="connsiteX22" fmla="*/ 1567944 w 2552466"/>
              <a:gd name="connsiteY22" fmla="*/ 824643 h 866716"/>
              <a:gd name="connsiteX23" fmla="*/ 1730628 w 2552466"/>
              <a:gd name="connsiteY23" fmla="*/ 802204 h 866716"/>
              <a:gd name="connsiteX24" fmla="*/ 1929777 w 2552466"/>
              <a:gd name="connsiteY24" fmla="*/ 793789 h 866716"/>
              <a:gd name="connsiteX25" fmla="*/ 2081242 w 2552466"/>
              <a:gd name="connsiteY25" fmla="*/ 796594 h 866716"/>
              <a:gd name="connsiteX26" fmla="*/ 2114901 w 2552466"/>
              <a:gd name="connsiteY26" fmla="*/ 793789 h 866716"/>
              <a:gd name="connsiteX27" fmla="*/ 2213072 w 2552466"/>
              <a:gd name="connsiteY27" fmla="*/ 748910 h 866716"/>
              <a:gd name="connsiteX28" fmla="*/ 2516002 w 2552466"/>
              <a:gd name="connsiteY28" fmla="*/ 642324 h 866716"/>
              <a:gd name="connsiteX29" fmla="*/ 2544052 w 2552466"/>
              <a:gd name="connsiteY29" fmla="*/ 642324 h 866716"/>
              <a:gd name="connsiteX30" fmla="*/ 2552466 w 2552466"/>
              <a:gd name="connsiteY30" fmla="*/ 488054 h 866716"/>
              <a:gd name="connsiteX31" fmla="*/ 2261242 w 2552466"/>
              <a:gd name="connsiteY31" fmla="*/ 598848 h 866716"/>
              <a:gd name="connsiteX32" fmla="*/ 1727842 w 2552466"/>
              <a:gd name="connsiteY32" fmla="*/ 675048 h 866716"/>
              <a:gd name="connsiteX33" fmla="*/ 1042042 w 2552466"/>
              <a:gd name="connsiteY33" fmla="*/ 598848 h 866716"/>
              <a:gd name="connsiteX34" fmla="*/ 432441 w 2552466"/>
              <a:gd name="connsiteY34" fmla="*/ 370245 h 866716"/>
              <a:gd name="connsiteX0" fmla="*/ 426831 w 2546856"/>
              <a:gd name="connsiteY0" fmla="*/ 294513 h 790984"/>
              <a:gd name="connsiteX1" fmla="*/ 0 w 2546856"/>
              <a:gd name="connsiteY1" fmla="*/ 0 h 790984"/>
              <a:gd name="connsiteX2" fmla="*/ 2805 w 2546856"/>
              <a:gd name="connsiteY2" fmla="*/ 8415 h 790984"/>
              <a:gd name="connsiteX3" fmla="*/ 5610 w 2546856"/>
              <a:gd name="connsiteY3" fmla="*/ 33659 h 790984"/>
              <a:gd name="connsiteX4" fmla="*/ 8415 w 2546856"/>
              <a:gd name="connsiteY4" fmla="*/ 47684 h 790984"/>
              <a:gd name="connsiteX5" fmla="*/ 11219 w 2546856"/>
              <a:gd name="connsiteY5" fmla="*/ 56099 h 790984"/>
              <a:gd name="connsiteX6" fmla="*/ 11219 w 2546856"/>
              <a:gd name="connsiteY6" fmla="*/ 187929 h 790984"/>
              <a:gd name="connsiteX7" fmla="*/ 277686 w 2546856"/>
              <a:gd name="connsiteY7" fmla="*/ 364638 h 790984"/>
              <a:gd name="connsiteX8" fmla="*/ 308540 w 2546856"/>
              <a:gd name="connsiteY8" fmla="*/ 389883 h 790984"/>
              <a:gd name="connsiteX9" fmla="*/ 532932 w 2546856"/>
              <a:gd name="connsiteY9" fmla="*/ 555372 h 790984"/>
              <a:gd name="connsiteX10" fmla="*/ 552567 w 2546856"/>
              <a:gd name="connsiteY10" fmla="*/ 569397 h 790984"/>
              <a:gd name="connsiteX11" fmla="*/ 563786 w 2546856"/>
              <a:gd name="connsiteY11" fmla="*/ 575007 h 790984"/>
              <a:gd name="connsiteX12" fmla="*/ 687202 w 2546856"/>
              <a:gd name="connsiteY12" fmla="*/ 633910 h 790984"/>
              <a:gd name="connsiteX13" fmla="*/ 709642 w 2546856"/>
              <a:gd name="connsiteY13" fmla="*/ 645129 h 790984"/>
              <a:gd name="connsiteX14" fmla="*/ 723666 w 2546856"/>
              <a:gd name="connsiteY14" fmla="*/ 653544 h 790984"/>
              <a:gd name="connsiteX15" fmla="*/ 835862 w 2546856"/>
              <a:gd name="connsiteY15" fmla="*/ 667568 h 790984"/>
              <a:gd name="connsiteX16" fmla="*/ 861107 w 2546856"/>
              <a:gd name="connsiteY16" fmla="*/ 678788 h 790984"/>
              <a:gd name="connsiteX17" fmla="*/ 877936 w 2546856"/>
              <a:gd name="connsiteY17" fmla="*/ 687203 h 790984"/>
              <a:gd name="connsiteX18" fmla="*/ 1065865 w 2546856"/>
              <a:gd name="connsiteY18" fmla="*/ 751716 h 790984"/>
              <a:gd name="connsiteX19" fmla="*/ 1124768 w 2546856"/>
              <a:gd name="connsiteY19" fmla="*/ 790984 h 790984"/>
              <a:gd name="connsiteX20" fmla="*/ 1374405 w 2546856"/>
              <a:gd name="connsiteY20" fmla="*/ 779765 h 790984"/>
              <a:gd name="connsiteX21" fmla="*/ 1562334 w 2546856"/>
              <a:gd name="connsiteY21" fmla="*/ 748911 h 790984"/>
              <a:gd name="connsiteX22" fmla="*/ 1725018 w 2546856"/>
              <a:gd name="connsiteY22" fmla="*/ 726472 h 790984"/>
              <a:gd name="connsiteX23" fmla="*/ 1924167 w 2546856"/>
              <a:gd name="connsiteY23" fmla="*/ 718057 h 790984"/>
              <a:gd name="connsiteX24" fmla="*/ 2075632 w 2546856"/>
              <a:gd name="connsiteY24" fmla="*/ 720862 h 790984"/>
              <a:gd name="connsiteX25" fmla="*/ 2109291 w 2546856"/>
              <a:gd name="connsiteY25" fmla="*/ 718057 h 790984"/>
              <a:gd name="connsiteX26" fmla="*/ 2207462 w 2546856"/>
              <a:gd name="connsiteY26" fmla="*/ 673178 h 790984"/>
              <a:gd name="connsiteX27" fmla="*/ 2510392 w 2546856"/>
              <a:gd name="connsiteY27" fmla="*/ 566592 h 790984"/>
              <a:gd name="connsiteX28" fmla="*/ 2538442 w 2546856"/>
              <a:gd name="connsiteY28" fmla="*/ 566592 h 790984"/>
              <a:gd name="connsiteX29" fmla="*/ 2546856 w 2546856"/>
              <a:gd name="connsiteY29" fmla="*/ 412322 h 790984"/>
              <a:gd name="connsiteX30" fmla="*/ 2255632 w 2546856"/>
              <a:gd name="connsiteY30" fmla="*/ 523116 h 790984"/>
              <a:gd name="connsiteX31" fmla="*/ 1722232 w 2546856"/>
              <a:gd name="connsiteY31" fmla="*/ 599316 h 790984"/>
              <a:gd name="connsiteX32" fmla="*/ 1036432 w 2546856"/>
              <a:gd name="connsiteY32" fmla="*/ 523116 h 790984"/>
              <a:gd name="connsiteX33" fmla="*/ 426831 w 2546856"/>
              <a:gd name="connsiteY33" fmla="*/ 294513 h 790984"/>
              <a:gd name="connsiteX0" fmla="*/ 426831 w 2546856"/>
              <a:gd name="connsiteY0" fmla="*/ 294513 h 790984"/>
              <a:gd name="connsiteX1" fmla="*/ 0 w 2546856"/>
              <a:gd name="connsiteY1" fmla="*/ 0 h 790984"/>
              <a:gd name="connsiteX2" fmla="*/ 2805 w 2546856"/>
              <a:gd name="connsiteY2" fmla="*/ 8415 h 790984"/>
              <a:gd name="connsiteX3" fmla="*/ 5610 w 2546856"/>
              <a:gd name="connsiteY3" fmla="*/ 33659 h 790984"/>
              <a:gd name="connsiteX4" fmla="*/ 8415 w 2546856"/>
              <a:gd name="connsiteY4" fmla="*/ 47684 h 790984"/>
              <a:gd name="connsiteX5" fmla="*/ 11219 w 2546856"/>
              <a:gd name="connsiteY5" fmla="*/ 56099 h 790984"/>
              <a:gd name="connsiteX6" fmla="*/ 11219 w 2546856"/>
              <a:gd name="connsiteY6" fmla="*/ 187929 h 790984"/>
              <a:gd name="connsiteX7" fmla="*/ 277686 w 2546856"/>
              <a:gd name="connsiteY7" fmla="*/ 364638 h 790984"/>
              <a:gd name="connsiteX8" fmla="*/ 308540 w 2546856"/>
              <a:gd name="connsiteY8" fmla="*/ 389883 h 790984"/>
              <a:gd name="connsiteX9" fmla="*/ 532932 w 2546856"/>
              <a:gd name="connsiteY9" fmla="*/ 555372 h 790984"/>
              <a:gd name="connsiteX10" fmla="*/ 552567 w 2546856"/>
              <a:gd name="connsiteY10" fmla="*/ 569397 h 790984"/>
              <a:gd name="connsiteX11" fmla="*/ 563786 w 2546856"/>
              <a:gd name="connsiteY11" fmla="*/ 575007 h 790984"/>
              <a:gd name="connsiteX12" fmla="*/ 687202 w 2546856"/>
              <a:gd name="connsiteY12" fmla="*/ 633910 h 790984"/>
              <a:gd name="connsiteX13" fmla="*/ 709642 w 2546856"/>
              <a:gd name="connsiteY13" fmla="*/ 645129 h 790984"/>
              <a:gd name="connsiteX14" fmla="*/ 723666 w 2546856"/>
              <a:gd name="connsiteY14" fmla="*/ 653544 h 790984"/>
              <a:gd name="connsiteX15" fmla="*/ 835862 w 2546856"/>
              <a:gd name="connsiteY15" fmla="*/ 667568 h 790984"/>
              <a:gd name="connsiteX16" fmla="*/ 861107 w 2546856"/>
              <a:gd name="connsiteY16" fmla="*/ 678788 h 790984"/>
              <a:gd name="connsiteX17" fmla="*/ 877936 w 2546856"/>
              <a:gd name="connsiteY17" fmla="*/ 687203 h 790984"/>
              <a:gd name="connsiteX18" fmla="*/ 1065865 w 2546856"/>
              <a:gd name="connsiteY18" fmla="*/ 751716 h 790984"/>
              <a:gd name="connsiteX19" fmla="*/ 1124768 w 2546856"/>
              <a:gd name="connsiteY19" fmla="*/ 790984 h 790984"/>
              <a:gd name="connsiteX20" fmla="*/ 1374405 w 2546856"/>
              <a:gd name="connsiteY20" fmla="*/ 779765 h 790984"/>
              <a:gd name="connsiteX21" fmla="*/ 1562334 w 2546856"/>
              <a:gd name="connsiteY21" fmla="*/ 748911 h 790984"/>
              <a:gd name="connsiteX22" fmla="*/ 1725018 w 2546856"/>
              <a:gd name="connsiteY22" fmla="*/ 726472 h 790984"/>
              <a:gd name="connsiteX23" fmla="*/ 1924167 w 2546856"/>
              <a:gd name="connsiteY23" fmla="*/ 718057 h 790984"/>
              <a:gd name="connsiteX24" fmla="*/ 2075632 w 2546856"/>
              <a:gd name="connsiteY24" fmla="*/ 720862 h 790984"/>
              <a:gd name="connsiteX25" fmla="*/ 2109291 w 2546856"/>
              <a:gd name="connsiteY25" fmla="*/ 718057 h 790984"/>
              <a:gd name="connsiteX26" fmla="*/ 2207462 w 2546856"/>
              <a:gd name="connsiteY26" fmla="*/ 673178 h 790984"/>
              <a:gd name="connsiteX27" fmla="*/ 2510392 w 2546856"/>
              <a:gd name="connsiteY27" fmla="*/ 566592 h 790984"/>
              <a:gd name="connsiteX28" fmla="*/ 2538442 w 2546856"/>
              <a:gd name="connsiteY28" fmla="*/ 566592 h 790984"/>
              <a:gd name="connsiteX29" fmla="*/ 2546856 w 2546856"/>
              <a:gd name="connsiteY29" fmla="*/ 412322 h 790984"/>
              <a:gd name="connsiteX30" fmla="*/ 2255632 w 2546856"/>
              <a:gd name="connsiteY30" fmla="*/ 523116 h 790984"/>
              <a:gd name="connsiteX31" fmla="*/ 1722232 w 2546856"/>
              <a:gd name="connsiteY31" fmla="*/ 599316 h 790984"/>
              <a:gd name="connsiteX32" fmla="*/ 1036431 w 2546856"/>
              <a:gd name="connsiteY32" fmla="*/ 599313 h 790984"/>
              <a:gd name="connsiteX33" fmla="*/ 426831 w 2546856"/>
              <a:gd name="connsiteY33" fmla="*/ 294513 h 79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46856" h="790984">
                <a:moveTo>
                  <a:pt x="426831" y="294513"/>
                </a:moveTo>
                <a:lnTo>
                  <a:pt x="0" y="0"/>
                </a:lnTo>
                <a:cubicBezTo>
                  <a:pt x="580" y="2899"/>
                  <a:pt x="1870" y="5610"/>
                  <a:pt x="2805" y="8415"/>
                </a:cubicBezTo>
                <a:cubicBezTo>
                  <a:pt x="3740" y="16830"/>
                  <a:pt x="4413" y="25278"/>
                  <a:pt x="5610" y="33659"/>
                </a:cubicBezTo>
                <a:cubicBezTo>
                  <a:pt x="6284" y="38379"/>
                  <a:pt x="7259" y="43059"/>
                  <a:pt x="8415" y="47684"/>
                </a:cubicBezTo>
                <a:cubicBezTo>
                  <a:pt x="9132" y="50552"/>
                  <a:pt x="11160" y="53143"/>
                  <a:pt x="11219" y="56099"/>
                </a:cubicBezTo>
                <a:cubicBezTo>
                  <a:pt x="12097" y="100034"/>
                  <a:pt x="11219" y="143986"/>
                  <a:pt x="11219" y="187929"/>
                </a:cubicBezTo>
                <a:lnTo>
                  <a:pt x="277686" y="364638"/>
                </a:lnTo>
                <a:lnTo>
                  <a:pt x="308540" y="389883"/>
                </a:lnTo>
                <a:lnTo>
                  <a:pt x="532932" y="555372"/>
                </a:lnTo>
                <a:cubicBezTo>
                  <a:pt x="539477" y="560047"/>
                  <a:pt x="545781" y="565079"/>
                  <a:pt x="552567" y="569397"/>
                </a:cubicBezTo>
                <a:cubicBezTo>
                  <a:pt x="556094" y="571642"/>
                  <a:pt x="563786" y="575007"/>
                  <a:pt x="563786" y="575007"/>
                </a:cubicBezTo>
                <a:lnTo>
                  <a:pt x="687202" y="633910"/>
                </a:lnTo>
                <a:cubicBezTo>
                  <a:pt x="694682" y="637650"/>
                  <a:pt x="702279" y="641164"/>
                  <a:pt x="709642" y="645129"/>
                </a:cubicBezTo>
                <a:cubicBezTo>
                  <a:pt x="714442" y="647714"/>
                  <a:pt x="723666" y="653544"/>
                  <a:pt x="723666" y="653544"/>
                </a:cubicBezTo>
                <a:lnTo>
                  <a:pt x="835862" y="667568"/>
                </a:lnTo>
                <a:cubicBezTo>
                  <a:pt x="844277" y="671308"/>
                  <a:pt x="852762" y="674894"/>
                  <a:pt x="861107" y="678788"/>
                </a:cubicBezTo>
                <a:cubicBezTo>
                  <a:pt x="866790" y="681440"/>
                  <a:pt x="877936" y="687203"/>
                  <a:pt x="877936" y="687203"/>
                </a:cubicBezTo>
                <a:lnTo>
                  <a:pt x="1065865" y="751716"/>
                </a:lnTo>
                <a:lnTo>
                  <a:pt x="1124768" y="790984"/>
                </a:lnTo>
                <a:lnTo>
                  <a:pt x="1374405" y="779765"/>
                </a:lnTo>
                <a:lnTo>
                  <a:pt x="1562334" y="748911"/>
                </a:lnTo>
                <a:lnTo>
                  <a:pt x="1725018" y="726472"/>
                </a:lnTo>
                <a:lnTo>
                  <a:pt x="1924167" y="718057"/>
                </a:lnTo>
                <a:lnTo>
                  <a:pt x="2075632" y="720862"/>
                </a:lnTo>
                <a:cubicBezTo>
                  <a:pt x="2103664" y="717747"/>
                  <a:pt x="2092410" y="718057"/>
                  <a:pt x="2109291" y="718057"/>
                </a:cubicBezTo>
                <a:lnTo>
                  <a:pt x="2207462" y="673178"/>
                </a:lnTo>
                <a:lnTo>
                  <a:pt x="2510392" y="566592"/>
                </a:lnTo>
                <a:lnTo>
                  <a:pt x="2538442" y="566592"/>
                </a:lnTo>
                <a:lnTo>
                  <a:pt x="2546856" y="412322"/>
                </a:lnTo>
                <a:lnTo>
                  <a:pt x="2255632" y="523116"/>
                </a:lnTo>
                <a:lnTo>
                  <a:pt x="1722232" y="599316"/>
                </a:lnTo>
                <a:lnTo>
                  <a:pt x="1036431" y="599313"/>
                </a:lnTo>
                <a:cubicBezTo>
                  <a:pt x="806813" y="557111"/>
                  <a:pt x="592717" y="419698"/>
                  <a:pt x="426831" y="294513"/>
                </a:cubicBezTo>
                <a:close/>
              </a:path>
            </a:pathLst>
          </a:custGeom>
          <a:solidFill>
            <a:srgbClr val="0000FF">
              <a:alpha val="5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3" name="Freeform 862"/>
          <p:cNvSpPr/>
          <p:nvPr/>
        </p:nvSpPr>
        <p:spPr bwMode="auto">
          <a:xfrm>
            <a:off x="8101584" y="15989808"/>
            <a:ext cx="2594540" cy="1337941"/>
          </a:xfrm>
          <a:custGeom>
            <a:avLst/>
            <a:gdLst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391234 w 2597345"/>
              <a:gd name="connsiteY54" fmla="*/ 1158427 h 1868068"/>
              <a:gd name="connsiteX55" fmla="*/ 1130378 w 2597345"/>
              <a:gd name="connsiteY55" fmla="*/ 1037816 h 1868068"/>
              <a:gd name="connsiteX56" fmla="*/ 1099524 w 2597345"/>
              <a:gd name="connsiteY56" fmla="*/ 1026596 h 1868068"/>
              <a:gd name="connsiteX57" fmla="*/ 847082 w 2597345"/>
              <a:gd name="connsiteY57" fmla="*/ 914400 h 1868068"/>
              <a:gd name="connsiteX58" fmla="*/ 552567 w 2597345"/>
              <a:gd name="connsiteY58" fmla="*/ 687202 h 1868068"/>
              <a:gd name="connsiteX59" fmla="*/ 286101 w 2597345"/>
              <a:gd name="connsiteY59" fmla="*/ 443175 h 1868068"/>
              <a:gd name="connsiteX60" fmla="*/ 84147 w 2597345"/>
              <a:gd name="connsiteY60" fmla="*/ 207563 h 1868068"/>
              <a:gd name="connsiteX61" fmla="*/ 5610 w 2597345"/>
              <a:gd name="connsiteY61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419283 w 2597345"/>
              <a:gd name="connsiteY53" fmla="*/ 1155622 h 1868068"/>
              <a:gd name="connsiteX54" fmla="*/ 1130378 w 2597345"/>
              <a:gd name="connsiteY54" fmla="*/ 1037816 h 1868068"/>
              <a:gd name="connsiteX55" fmla="*/ 1099524 w 2597345"/>
              <a:gd name="connsiteY55" fmla="*/ 1026596 h 1868068"/>
              <a:gd name="connsiteX56" fmla="*/ 847082 w 2597345"/>
              <a:gd name="connsiteY56" fmla="*/ 914400 h 1868068"/>
              <a:gd name="connsiteX57" fmla="*/ 552567 w 2597345"/>
              <a:gd name="connsiteY57" fmla="*/ 687202 h 1868068"/>
              <a:gd name="connsiteX58" fmla="*/ 286101 w 2597345"/>
              <a:gd name="connsiteY58" fmla="*/ 443175 h 1868068"/>
              <a:gd name="connsiteX59" fmla="*/ 84147 w 2597345"/>
              <a:gd name="connsiteY59" fmla="*/ 207563 h 1868068"/>
              <a:gd name="connsiteX60" fmla="*/ 5610 w 2597345"/>
              <a:gd name="connsiteY60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5610 w 2597345"/>
              <a:gd name="connsiteY7" fmla="*/ 345003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8415 w 2597345"/>
              <a:gd name="connsiteY6" fmla="*/ 305735 h 1868068"/>
              <a:gd name="connsiteX7" fmla="*/ 204216 w 2597345"/>
              <a:gd name="connsiteY7" fmla="*/ 685800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04216 w 2597345"/>
              <a:gd name="connsiteY7" fmla="*/ 685800 h 1868068"/>
              <a:gd name="connsiteX8" fmla="*/ 2805 w 2597345"/>
              <a:gd name="connsiteY8" fmla="*/ 530127 h 1868068"/>
              <a:gd name="connsiteX9" fmla="*/ 5610 w 2597345"/>
              <a:gd name="connsiteY9" fmla="*/ 642324 h 1868068"/>
              <a:gd name="connsiteX10" fmla="*/ 11220 w 2597345"/>
              <a:gd name="connsiteY10" fmla="*/ 681592 h 1868068"/>
              <a:gd name="connsiteX11" fmla="*/ 14025 w 2597345"/>
              <a:gd name="connsiteY11" fmla="*/ 732081 h 1868068"/>
              <a:gd name="connsiteX12" fmla="*/ 16829 w 2597345"/>
              <a:gd name="connsiteY12" fmla="*/ 765740 h 1868068"/>
              <a:gd name="connsiteX13" fmla="*/ 25244 w 2597345"/>
              <a:gd name="connsiteY13" fmla="*/ 931229 h 1868068"/>
              <a:gd name="connsiteX14" fmla="*/ 30854 w 2597345"/>
              <a:gd name="connsiteY14" fmla="*/ 1001352 h 1868068"/>
              <a:gd name="connsiteX15" fmla="*/ 36464 w 2597345"/>
              <a:gd name="connsiteY15" fmla="*/ 1077084 h 1868068"/>
              <a:gd name="connsiteX16" fmla="*/ 39269 w 2597345"/>
              <a:gd name="connsiteY16" fmla="*/ 1085499 h 1868068"/>
              <a:gd name="connsiteX17" fmla="*/ 42074 w 2597345"/>
              <a:gd name="connsiteY17" fmla="*/ 1110743 h 1868068"/>
              <a:gd name="connsiteX18" fmla="*/ 44879 w 2597345"/>
              <a:gd name="connsiteY18" fmla="*/ 1124768 h 1868068"/>
              <a:gd name="connsiteX19" fmla="*/ 47683 w 2597345"/>
              <a:gd name="connsiteY19" fmla="*/ 1133183 h 1868068"/>
              <a:gd name="connsiteX20" fmla="*/ 47683 w 2597345"/>
              <a:gd name="connsiteY20" fmla="*/ 1265013 h 1868068"/>
              <a:gd name="connsiteX21" fmla="*/ 314150 w 2597345"/>
              <a:gd name="connsiteY21" fmla="*/ 1441722 h 1868068"/>
              <a:gd name="connsiteX22" fmla="*/ 345004 w 2597345"/>
              <a:gd name="connsiteY22" fmla="*/ 1466967 h 1868068"/>
              <a:gd name="connsiteX23" fmla="*/ 569396 w 2597345"/>
              <a:gd name="connsiteY23" fmla="*/ 1632456 h 1868068"/>
              <a:gd name="connsiteX24" fmla="*/ 589031 w 2597345"/>
              <a:gd name="connsiteY24" fmla="*/ 1646481 h 1868068"/>
              <a:gd name="connsiteX25" fmla="*/ 600250 w 2597345"/>
              <a:gd name="connsiteY25" fmla="*/ 1652091 h 1868068"/>
              <a:gd name="connsiteX26" fmla="*/ 723666 w 2597345"/>
              <a:gd name="connsiteY26" fmla="*/ 1710994 h 1868068"/>
              <a:gd name="connsiteX27" fmla="*/ 746106 w 2597345"/>
              <a:gd name="connsiteY27" fmla="*/ 1722213 h 1868068"/>
              <a:gd name="connsiteX28" fmla="*/ 760130 w 2597345"/>
              <a:gd name="connsiteY28" fmla="*/ 1730628 h 1868068"/>
              <a:gd name="connsiteX29" fmla="*/ 872326 w 2597345"/>
              <a:gd name="connsiteY29" fmla="*/ 1744652 h 1868068"/>
              <a:gd name="connsiteX30" fmla="*/ 897571 w 2597345"/>
              <a:gd name="connsiteY30" fmla="*/ 1755872 h 1868068"/>
              <a:gd name="connsiteX31" fmla="*/ 914400 w 2597345"/>
              <a:gd name="connsiteY31" fmla="*/ 1764287 h 1868068"/>
              <a:gd name="connsiteX32" fmla="*/ 1102329 w 2597345"/>
              <a:gd name="connsiteY32" fmla="*/ 1828800 h 1868068"/>
              <a:gd name="connsiteX33" fmla="*/ 1161232 w 2597345"/>
              <a:gd name="connsiteY33" fmla="*/ 1868068 h 1868068"/>
              <a:gd name="connsiteX34" fmla="*/ 1410869 w 2597345"/>
              <a:gd name="connsiteY34" fmla="*/ 1856849 h 1868068"/>
              <a:gd name="connsiteX35" fmla="*/ 1598798 w 2597345"/>
              <a:gd name="connsiteY35" fmla="*/ 1825995 h 1868068"/>
              <a:gd name="connsiteX36" fmla="*/ 1761482 w 2597345"/>
              <a:gd name="connsiteY36" fmla="*/ 1803556 h 1868068"/>
              <a:gd name="connsiteX37" fmla="*/ 1960631 w 2597345"/>
              <a:gd name="connsiteY37" fmla="*/ 1795141 h 1868068"/>
              <a:gd name="connsiteX38" fmla="*/ 2112096 w 2597345"/>
              <a:gd name="connsiteY38" fmla="*/ 1797946 h 1868068"/>
              <a:gd name="connsiteX39" fmla="*/ 2145755 w 2597345"/>
              <a:gd name="connsiteY39" fmla="*/ 1795141 h 1868068"/>
              <a:gd name="connsiteX40" fmla="*/ 2243926 w 2597345"/>
              <a:gd name="connsiteY40" fmla="*/ 1750262 h 1868068"/>
              <a:gd name="connsiteX41" fmla="*/ 2546856 w 2597345"/>
              <a:gd name="connsiteY41" fmla="*/ 1643676 h 1868068"/>
              <a:gd name="connsiteX42" fmla="*/ 2574906 w 2597345"/>
              <a:gd name="connsiteY42" fmla="*/ 1643676 h 1868068"/>
              <a:gd name="connsiteX43" fmla="*/ 2583320 w 2597345"/>
              <a:gd name="connsiteY43" fmla="*/ 1489406 h 1868068"/>
              <a:gd name="connsiteX44" fmla="*/ 2591735 w 2597345"/>
              <a:gd name="connsiteY44" fmla="*/ 1422088 h 1868068"/>
              <a:gd name="connsiteX45" fmla="*/ 2597345 w 2597345"/>
              <a:gd name="connsiteY45" fmla="*/ 1287452 h 1868068"/>
              <a:gd name="connsiteX46" fmla="*/ 2560881 w 2597345"/>
              <a:gd name="connsiteY46" fmla="*/ 1060255 h 1868068"/>
              <a:gd name="connsiteX47" fmla="*/ 2541247 w 2597345"/>
              <a:gd name="connsiteY47" fmla="*/ 1043425 h 1868068"/>
              <a:gd name="connsiteX48" fmla="*/ 2504783 w 2597345"/>
              <a:gd name="connsiteY48" fmla="*/ 1079889 h 1868068"/>
              <a:gd name="connsiteX49" fmla="*/ 2403806 w 2597345"/>
              <a:gd name="connsiteY49" fmla="*/ 1082694 h 1868068"/>
              <a:gd name="connsiteX50" fmla="*/ 2179414 w 2597345"/>
              <a:gd name="connsiteY50" fmla="*/ 1164037 h 1868068"/>
              <a:gd name="connsiteX51" fmla="*/ 1837215 w 2597345"/>
              <a:gd name="connsiteY51" fmla="*/ 1178061 h 1868068"/>
              <a:gd name="connsiteX52" fmla="*/ 1447333 w 2597345"/>
              <a:gd name="connsiteY52" fmla="*/ 1147207 h 1868068"/>
              <a:gd name="connsiteX53" fmla="*/ 1130378 w 2597345"/>
              <a:gd name="connsiteY53" fmla="*/ 1037816 h 1868068"/>
              <a:gd name="connsiteX54" fmla="*/ 1099524 w 2597345"/>
              <a:gd name="connsiteY54" fmla="*/ 1026596 h 1868068"/>
              <a:gd name="connsiteX55" fmla="*/ 847082 w 2597345"/>
              <a:gd name="connsiteY55" fmla="*/ 914400 h 1868068"/>
              <a:gd name="connsiteX56" fmla="*/ 552567 w 2597345"/>
              <a:gd name="connsiteY56" fmla="*/ 687202 h 1868068"/>
              <a:gd name="connsiteX57" fmla="*/ 286101 w 2597345"/>
              <a:gd name="connsiteY57" fmla="*/ 443175 h 1868068"/>
              <a:gd name="connsiteX58" fmla="*/ 84147 w 2597345"/>
              <a:gd name="connsiteY58" fmla="*/ 207563 h 1868068"/>
              <a:gd name="connsiteX59" fmla="*/ 5610 w 2597345"/>
              <a:gd name="connsiteY59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0881 w 2597345"/>
              <a:gd name="connsiteY45" fmla="*/ 1060255 h 1868068"/>
              <a:gd name="connsiteX46" fmla="*/ 2541247 w 2597345"/>
              <a:gd name="connsiteY46" fmla="*/ 1043425 h 1868068"/>
              <a:gd name="connsiteX47" fmla="*/ 2504783 w 2597345"/>
              <a:gd name="connsiteY47" fmla="*/ 1079889 h 1868068"/>
              <a:gd name="connsiteX48" fmla="*/ 2403806 w 2597345"/>
              <a:gd name="connsiteY48" fmla="*/ 1082694 h 1868068"/>
              <a:gd name="connsiteX49" fmla="*/ 2179414 w 2597345"/>
              <a:gd name="connsiteY49" fmla="*/ 1164037 h 1868068"/>
              <a:gd name="connsiteX50" fmla="*/ 1837215 w 2597345"/>
              <a:gd name="connsiteY50" fmla="*/ 1178061 h 1868068"/>
              <a:gd name="connsiteX51" fmla="*/ 1447333 w 2597345"/>
              <a:gd name="connsiteY51" fmla="*/ 1147207 h 1868068"/>
              <a:gd name="connsiteX52" fmla="*/ 1130378 w 2597345"/>
              <a:gd name="connsiteY52" fmla="*/ 1037816 h 1868068"/>
              <a:gd name="connsiteX53" fmla="*/ 1099524 w 2597345"/>
              <a:gd name="connsiteY53" fmla="*/ 1026596 h 1868068"/>
              <a:gd name="connsiteX54" fmla="*/ 847082 w 2597345"/>
              <a:gd name="connsiteY54" fmla="*/ 914400 h 1868068"/>
              <a:gd name="connsiteX55" fmla="*/ 552567 w 2597345"/>
              <a:gd name="connsiteY55" fmla="*/ 687202 h 1868068"/>
              <a:gd name="connsiteX56" fmla="*/ 286101 w 2597345"/>
              <a:gd name="connsiteY56" fmla="*/ 443175 h 1868068"/>
              <a:gd name="connsiteX57" fmla="*/ 84147 w 2597345"/>
              <a:gd name="connsiteY57" fmla="*/ 207563 h 1868068"/>
              <a:gd name="connsiteX58" fmla="*/ 5610 w 2597345"/>
              <a:gd name="connsiteY58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143000 h 1868068"/>
              <a:gd name="connsiteX46" fmla="*/ 2541247 w 2597345"/>
              <a:gd name="connsiteY46" fmla="*/ 1043425 h 1868068"/>
              <a:gd name="connsiteX47" fmla="*/ 2504783 w 2597345"/>
              <a:gd name="connsiteY47" fmla="*/ 1079889 h 1868068"/>
              <a:gd name="connsiteX48" fmla="*/ 2403806 w 2597345"/>
              <a:gd name="connsiteY48" fmla="*/ 1082694 h 1868068"/>
              <a:gd name="connsiteX49" fmla="*/ 2179414 w 2597345"/>
              <a:gd name="connsiteY49" fmla="*/ 1164037 h 1868068"/>
              <a:gd name="connsiteX50" fmla="*/ 1837215 w 2597345"/>
              <a:gd name="connsiteY50" fmla="*/ 1178061 h 1868068"/>
              <a:gd name="connsiteX51" fmla="*/ 1447333 w 2597345"/>
              <a:gd name="connsiteY51" fmla="*/ 1147207 h 1868068"/>
              <a:gd name="connsiteX52" fmla="*/ 1130378 w 2597345"/>
              <a:gd name="connsiteY52" fmla="*/ 1037816 h 1868068"/>
              <a:gd name="connsiteX53" fmla="*/ 1099524 w 2597345"/>
              <a:gd name="connsiteY53" fmla="*/ 1026596 h 1868068"/>
              <a:gd name="connsiteX54" fmla="*/ 847082 w 2597345"/>
              <a:gd name="connsiteY54" fmla="*/ 914400 h 1868068"/>
              <a:gd name="connsiteX55" fmla="*/ 552567 w 2597345"/>
              <a:gd name="connsiteY55" fmla="*/ 687202 h 1868068"/>
              <a:gd name="connsiteX56" fmla="*/ 286101 w 2597345"/>
              <a:gd name="connsiteY56" fmla="*/ 443175 h 1868068"/>
              <a:gd name="connsiteX57" fmla="*/ 84147 w 2597345"/>
              <a:gd name="connsiteY57" fmla="*/ 207563 h 1868068"/>
              <a:gd name="connsiteX58" fmla="*/ 5610 w 2597345"/>
              <a:gd name="connsiteY58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143000 h 1868068"/>
              <a:gd name="connsiteX46" fmla="*/ 2504783 w 2597345"/>
              <a:gd name="connsiteY46" fmla="*/ 1079889 h 1868068"/>
              <a:gd name="connsiteX47" fmla="*/ 2403806 w 2597345"/>
              <a:gd name="connsiteY47" fmla="*/ 1082694 h 1868068"/>
              <a:gd name="connsiteX48" fmla="*/ 2179414 w 2597345"/>
              <a:gd name="connsiteY48" fmla="*/ 1164037 h 1868068"/>
              <a:gd name="connsiteX49" fmla="*/ 1837215 w 2597345"/>
              <a:gd name="connsiteY49" fmla="*/ 1178061 h 1868068"/>
              <a:gd name="connsiteX50" fmla="*/ 1447333 w 2597345"/>
              <a:gd name="connsiteY50" fmla="*/ 1147207 h 1868068"/>
              <a:gd name="connsiteX51" fmla="*/ 1130378 w 2597345"/>
              <a:gd name="connsiteY51" fmla="*/ 1037816 h 1868068"/>
              <a:gd name="connsiteX52" fmla="*/ 1099524 w 2597345"/>
              <a:gd name="connsiteY52" fmla="*/ 1026596 h 1868068"/>
              <a:gd name="connsiteX53" fmla="*/ 847082 w 2597345"/>
              <a:gd name="connsiteY53" fmla="*/ 914400 h 1868068"/>
              <a:gd name="connsiteX54" fmla="*/ 552567 w 2597345"/>
              <a:gd name="connsiteY54" fmla="*/ 687202 h 1868068"/>
              <a:gd name="connsiteX55" fmla="*/ 286101 w 2597345"/>
              <a:gd name="connsiteY55" fmla="*/ 443175 h 1868068"/>
              <a:gd name="connsiteX56" fmla="*/ 84147 w 2597345"/>
              <a:gd name="connsiteY56" fmla="*/ 207563 h 1868068"/>
              <a:gd name="connsiteX57" fmla="*/ 5610 w 2597345"/>
              <a:gd name="connsiteY57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143000 h 1868068"/>
              <a:gd name="connsiteX46" fmla="*/ 2403806 w 2597345"/>
              <a:gd name="connsiteY46" fmla="*/ 1082694 h 1868068"/>
              <a:gd name="connsiteX47" fmla="*/ 2179414 w 2597345"/>
              <a:gd name="connsiteY47" fmla="*/ 1164037 h 1868068"/>
              <a:gd name="connsiteX48" fmla="*/ 1837215 w 2597345"/>
              <a:gd name="connsiteY48" fmla="*/ 1178061 h 1868068"/>
              <a:gd name="connsiteX49" fmla="*/ 1447333 w 2597345"/>
              <a:gd name="connsiteY49" fmla="*/ 1147207 h 1868068"/>
              <a:gd name="connsiteX50" fmla="*/ 1130378 w 2597345"/>
              <a:gd name="connsiteY50" fmla="*/ 1037816 h 1868068"/>
              <a:gd name="connsiteX51" fmla="*/ 1099524 w 2597345"/>
              <a:gd name="connsiteY51" fmla="*/ 1026596 h 1868068"/>
              <a:gd name="connsiteX52" fmla="*/ 847082 w 2597345"/>
              <a:gd name="connsiteY52" fmla="*/ 914400 h 1868068"/>
              <a:gd name="connsiteX53" fmla="*/ 552567 w 2597345"/>
              <a:gd name="connsiteY53" fmla="*/ 687202 h 1868068"/>
              <a:gd name="connsiteX54" fmla="*/ 286101 w 2597345"/>
              <a:gd name="connsiteY54" fmla="*/ 443175 h 1868068"/>
              <a:gd name="connsiteX55" fmla="*/ 84147 w 2597345"/>
              <a:gd name="connsiteY55" fmla="*/ 207563 h 1868068"/>
              <a:gd name="connsiteX56" fmla="*/ 5610 w 2597345"/>
              <a:gd name="connsiteY56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143000 h 1868068"/>
              <a:gd name="connsiteX46" fmla="*/ 2261616 w 2597345"/>
              <a:gd name="connsiteY46" fmla="*/ 1295400 h 1868068"/>
              <a:gd name="connsiteX47" fmla="*/ 2179414 w 2597345"/>
              <a:gd name="connsiteY47" fmla="*/ 1164037 h 1868068"/>
              <a:gd name="connsiteX48" fmla="*/ 1837215 w 2597345"/>
              <a:gd name="connsiteY48" fmla="*/ 1178061 h 1868068"/>
              <a:gd name="connsiteX49" fmla="*/ 1447333 w 2597345"/>
              <a:gd name="connsiteY49" fmla="*/ 1147207 h 1868068"/>
              <a:gd name="connsiteX50" fmla="*/ 1130378 w 2597345"/>
              <a:gd name="connsiteY50" fmla="*/ 1037816 h 1868068"/>
              <a:gd name="connsiteX51" fmla="*/ 1099524 w 2597345"/>
              <a:gd name="connsiteY51" fmla="*/ 1026596 h 1868068"/>
              <a:gd name="connsiteX52" fmla="*/ 847082 w 2597345"/>
              <a:gd name="connsiteY52" fmla="*/ 914400 h 1868068"/>
              <a:gd name="connsiteX53" fmla="*/ 552567 w 2597345"/>
              <a:gd name="connsiteY53" fmla="*/ 687202 h 1868068"/>
              <a:gd name="connsiteX54" fmla="*/ 286101 w 2597345"/>
              <a:gd name="connsiteY54" fmla="*/ 443175 h 1868068"/>
              <a:gd name="connsiteX55" fmla="*/ 84147 w 2597345"/>
              <a:gd name="connsiteY55" fmla="*/ 207563 h 1868068"/>
              <a:gd name="connsiteX56" fmla="*/ 5610 w 2597345"/>
              <a:gd name="connsiteY56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2179414 w 2597345"/>
              <a:gd name="connsiteY47" fmla="*/ 1164037 h 1868068"/>
              <a:gd name="connsiteX48" fmla="*/ 1837215 w 2597345"/>
              <a:gd name="connsiteY48" fmla="*/ 1178061 h 1868068"/>
              <a:gd name="connsiteX49" fmla="*/ 1447333 w 2597345"/>
              <a:gd name="connsiteY49" fmla="*/ 1147207 h 1868068"/>
              <a:gd name="connsiteX50" fmla="*/ 1130378 w 2597345"/>
              <a:gd name="connsiteY50" fmla="*/ 1037816 h 1868068"/>
              <a:gd name="connsiteX51" fmla="*/ 1099524 w 2597345"/>
              <a:gd name="connsiteY51" fmla="*/ 1026596 h 1868068"/>
              <a:gd name="connsiteX52" fmla="*/ 847082 w 2597345"/>
              <a:gd name="connsiteY52" fmla="*/ 914400 h 1868068"/>
              <a:gd name="connsiteX53" fmla="*/ 552567 w 2597345"/>
              <a:gd name="connsiteY53" fmla="*/ 687202 h 1868068"/>
              <a:gd name="connsiteX54" fmla="*/ 286101 w 2597345"/>
              <a:gd name="connsiteY54" fmla="*/ 443175 h 1868068"/>
              <a:gd name="connsiteX55" fmla="*/ 84147 w 2597345"/>
              <a:gd name="connsiteY55" fmla="*/ 207563 h 1868068"/>
              <a:gd name="connsiteX56" fmla="*/ 5610 w 2597345"/>
              <a:gd name="connsiteY56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1804416 w 2597345"/>
              <a:gd name="connsiteY47" fmla="*/ 1371600 h 1868068"/>
              <a:gd name="connsiteX48" fmla="*/ 1837215 w 2597345"/>
              <a:gd name="connsiteY48" fmla="*/ 1178061 h 1868068"/>
              <a:gd name="connsiteX49" fmla="*/ 1447333 w 2597345"/>
              <a:gd name="connsiteY49" fmla="*/ 1147207 h 1868068"/>
              <a:gd name="connsiteX50" fmla="*/ 1130378 w 2597345"/>
              <a:gd name="connsiteY50" fmla="*/ 1037816 h 1868068"/>
              <a:gd name="connsiteX51" fmla="*/ 1099524 w 2597345"/>
              <a:gd name="connsiteY51" fmla="*/ 1026596 h 1868068"/>
              <a:gd name="connsiteX52" fmla="*/ 847082 w 2597345"/>
              <a:gd name="connsiteY52" fmla="*/ 914400 h 1868068"/>
              <a:gd name="connsiteX53" fmla="*/ 552567 w 2597345"/>
              <a:gd name="connsiteY53" fmla="*/ 687202 h 1868068"/>
              <a:gd name="connsiteX54" fmla="*/ 286101 w 2597345"/>
              <a:gd name="connsiteY54" fmla="*/ 443175 h 1868068"/>
              <a:gd name="connsiteX55" fmla="*/ 84147 w 2597345"/>
              <a:gd name="connsiteY55" fmla="*/ 207563 h 1868068"/>
              <a:gd name="connsiteX56" fmla="*/ 5610 w 2597345"/>
              <a:gd name="connsiteY56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1804416 w 2597345"/>
              <a:gd name="connsiteY47" fmla="*/ 1371600 h 1868068"/>
              <a:gd name="connsiteX48" fmla="*/ 1447333 w 2597345"/>
              <a:gd name="connsiteY48" fmla="*/ 1147207 h 1868068"/>
              <a:gd name="connsiteX49" fmla="*/ 1130378 w 2597345"/>
              <a:gd name="connsiteY49" fmla="*/ 1037816 h 1868068"/>
              <a:gd name="connsiteX50" fmla="*/ 1099524 w 2597345"/>
              <a:gd name="connsiteY50" fmla="*/ 1026596 h 1868068"/>
              <a:gd name="connsiteX51" fmla="*/ 847082 w 2597345"/>
              <a:gd name="connsiteY51" fmla="*/ 914400 h 1868068"/>
              <a:gd name="connsiteX52" fmla="*/ 552567 w 2597345"/>
              <a:gd name="connsiteY52" fmla="*/ 687202 h 1868068"/>
              <a:gd name="connsiteX53" fmla="*/ 286101 w 2597345"/>
              <a:gd name="connsiteY53" fmla="*/ 443175 h 1868068"/>
              <a:gd name="connsiteX54" fmla="*/ 84147 w 2597345"/>
              <a:gd name="connsiteY54" fmla="*/ 207563 h 1868068"/>
              <a:gd name="connsiteX55" fmla="*/ 5610 w 2597345"/>
              <a:gd name="connsiteY55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1804416 w 2597345"/>
              <a:gd name="connsiteY47" fmla="*/ 1371600 h 1868068"/>
              <a:gd name="connsiteX48" fmla="*/ 1423416 w 2597345"/>
              <a:gd name="connsiteY48" fmla="*/ 1371600 h 1868068"/>
              <a:gd name="connsiteX49" fmla="*/ 1130378 w 2597345"/>
              <a:gd name="connsiteY49" fmla="*/ 1037816 h 1868068"/>
              <a:gd name="connsiteX50" fmla="*/ 1099524 w 2597345"/>
              <a:gd name="connsiteY50" fmla="*/ 1026596 h 1868068"/>
              <a:gd name="connsiteX51" fmla="*/ 847082 w 2597345"/>
              <a:gd name="connsiteY51" fmla="*/ 914400 h 1868068"/>
              <a:gd name="connsiteX52" fmla="*/ 552567 w 2597345"/>
              <a:gd name="connsiteY52" fmla="*/ 687202 h 1868068"/>
              <a:gd name="connsiteX53" fmla="*/ 286101 w 2597345"/>
              <a:gd name="connsiteY53" fmla="*/ 443175 h 1868068"/>
              <a:gd name="connsiteX54" fmla="*/ 84147 w 2597345"/>
              <a:gd name="connsiteY54" fmla="*/ 207563 h 1868068"/>
              <a:gd name="connsiteX55" fmla="*/ 5610 w 2597345"/>
              <a:gd name="connsiteY55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1804416 w 2597345"/>
              <a:gd name="connsiteY47" fmla="*/ 1371600 h 1868068"/>
              <a:gd name="connsiteX48" fmla="*/ 1423416 w 2597345"/>
              <a:gd name="connsiteY48" fmla="*/ 1371600 h 1868068"/>
              <a:gd name="connsiteX49" fmla="*/ 890016 w 2597345"/>
              <a:gd name="connsiteY49" fmla="*/ 1219200 h 1868068"/>
              <a:gd name="connsiteX50" fmla="*/ 1099524 w 2597345"/>
              <a:gd name="connsiteY50" fmla="*/ 1026596 h 1868068"/>
              <a:gd name="connsiteX51" fmla="*/ 847082 w 2597345"/>
              <a:gd name="connsiteY51" fmla="*/ 914400 h 1868068"/>
              <a:gd name="connsiteX52" fmla="*/ 552567 w 2597345"/>
              <a:gd name="connsiteY52" fmla="*/ 687202 h 1868068"/>
              <a:gd name="connsiteX53" fmla="*/ 286101 w 2597345"/>
              <a:gd name="connsiteY53" fmla="*/ 443175 h 1868068"/>
              <a:gd name="connsiteX54" fmla="*/ 84147 w 2597345"/>
              <a:gd name="connsiteY54" fmla="*/ 207563 h 1868068"/>
              <a:gd name="connsiteX55" fmla="*/ 5610 w 2597345"/>
              <a:gd name="connsiteY55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11220 w 2597345"/>
              <a:gd name="connsiteY5" fmla="*/ 252441 h 1868068"/>
              <a:gd name="connsiteX6" fmla="*/ 585216 w 2597345"/>
              <a:gd name="connsiteY6" fmla="*/ 1066800 h 1868068"/>
              <a:gd name="connsiteX7" fmla="*/ 2805 w 2597345"/>
              <a:gd name="connsiteY7" fmla="*/ 530127 h 1868068"/>
              <a:gd name="connsiteX8" fmla="*/ 5610 w 2597345"/>
              <a:gd name="connsiteY8" fmla="*/ 642324 h 1868068"/>
              <a:gd name="connsiteX9" fmla="*/ 11220 w 2597345"/>
              <a:gd name="connsiteY9" fmla="*/ 681592 h 1868068"/>
              <a:gd name="connsiteX10" fmla="*/ 14025 w 2597345"/>
              <a:gd name="connsiteY10" fmla="*/ 732081 h 1868068"/>
              <a:gd name="connsiteX11" fmla="*/ 16829 w 2597345"/>
              <a:gd name="connsiteY11" fmla="*/ 765740 h 1868068"/>
              <a:gd name="connsiteX12" fmla="*/ 25244 w 2597345"/>
              <a:gd name="connsiteY12" fmla="*/ 931229 h 1868068"/>
              <a:gd name="connsiteX13" fmla="*/ 30854 w 2597345"/>
              <a:gd name="connsiteY13" fmla="*/ 1001352 h 1868068"/>
              <a:gd name="connsiteX14" fmla="*/ 36464 w 2597345"/>
              <a:gd name="connsiteY14" fmla="*/ 1077084 h 1868068"/>
              <a:gd name="connsiteX15" fmla="*/ 39269 w 2597345"/>
              <a:gd name="connsiteY15" fmla="*/ 1085499 h 1868068"/>
              <a:gd name="connsiteX16" fmla="*/ 42074 w 2597345"/>
              <a:gd name="connsiteY16" fmla="*/ 1110743 h 1868068"/>
              <a:gd name="connsiteX17" fmla="*/ 44879 w 2597345"/>
              <a:gd name="connsiteY17" fmla="*/ 1124768 h 1868068"/>
              <a:gd name="connsiteX18" fmla="*/ 47683 w 2597345"/>
              <a:gd name="connsiteY18" fmla="*/ 1133183 h 1868068"/>
              <a:gd name="connsiteX19" fmla="*/ 47683 w 2597345"/>
              <a:gd name="connsiteY19" fmla="*/ 1265013 h 1868068"/>
              <a:gd name="connsiteX20" fmla="*/ 314150 w 2597345"/>
              <a:gd name="connsiteY20" fmla="*/ 1441722 h 1868068"/>
              <a:gd name="connsiteX21" fmla="*/ 345004 w 2597345"/>
              <a:gd name="connsiteY21" fmla="*/ 1466967 h 1868068"/>
              <a:gd name="connsiteX22" fmla="*/ 569396 w 2597345"/>
              <a:gd name="connsiteY22" fmla="*/ 1632456 h 1868068"/>
              <a:gd name="connsiteX23" fmla="*/ 589031 w 2597345"/>
              <a:gd name="connsiteY23" fmla="*/ 1646481 h 1868068"/>
              <a:gd name="connsiteX24" fmla="*/ 600250 w 2597345"/>
              <a:gd name="connsiteY24" fmla="*/ 1652091 h 1868068"/>
              <a:gd name="connsiteX25" fmla="*/ 723666 w 2597345"/>
              <a:gd name="connsiteY25" fmla="*/ 1710994 h 1868068"/>
              <a:gd name="connsiteX26" fmla="*/ 746106 w 2597345"/>
              <a:gd name="connsiteY26" fmla="*/ 1722213 h 1868068"/>
              <a:gd name="connsiteX27" fmla="*/ 760130 w 2597345"/>
              <a:gd name="connsiteY27" fmla="*/ 1730628 h 1868068"/>
              <a:gd name="connsiteX28" fmla="*/ 872326 w 2597345"/>
              <a:gd name="connsiteY28" fmla="*/ 1744652 h 1868068"/>
              <a:gd name="connsiteX29" fmla="*/ 897571 w 2597345"/>
              <a:gd name="connsiteY29" fmla="*/ 1755872 h 1868068"/>
              <a:gd name="connsiteX30" fmla="*/ 914400 w 2597345"/>
              <a:gd name="connsiteY30" fmla="*/ 1764287 h 1868068"/>
              <a:gd name="connsiteX31" fmla="*/ 1102329 w 2597345"/>
              <a:gd name="connsiteY31" fmla="*/ 1828800 h 1868068"/>
              <a:gd name="connsiteX32" fmla="*/ 1161232 w 2597345"/>
              <a:gd name="connsiteY32" fmla="*/ 1868068 h 1868068"/>
              <a:gd name="connsiteX33" fmla="*/ 1410869 w 2597345"/>
              <a:gd name="connsiteY33" fmla="*/ 1856849 h 1868068"/>
              <a:gd name="connsiteX34" fmla="*/ 1598798 w 2597345"/>
              <a:gd name="connsiteY34" fmla="*/ 1825995 h 1868068"/>
              <a:gd name="connsiteX35" fmla="*/ 1761482 w 2597345"/>
              <a:gd name="connsiteY35" fmla="*/ 1803556 h 1868068"/>
              <a:gd name="connsiteX36" fmla="*/ 1960631 w 2597345"/>
              <a:gd name="connsiteY36" fmla="*/ 1795141 h 1868068"/>
              <a:gd name="connsiteX37" fmla="*/ 2112096 w 2597345"/>
              <a:gd name="connsiteY37" fmla="*/ 1797946 h 1868068"/>
              <a:gd name="connsiteX38" fmla="*/ 2145755 w 2597345"/>
              <a:gd name="connsiteY38" fmla="*/ 1795141 h 1868068"/>
              <a:gd name="connsiteX39" fmla="*/ 2243926 w 2597345"/>
              <a:gd name="connsiteY39" fmla="*/ 1750262 h 1868068"/>
              <a:gd name="connsiteX40" fmla="*/ 2546856 w 2597345"/>
              <a:gd name="connsiteY40" fmla="*/ 1643676 h 1868068"/>
              <a:gd name="connsiteX41" fmla="*/ 2574906 w 2597345"/>
              <a:gd name="connsiteY41" fmla="*/ 1643676 h 1868068"/>
              <a:gd name="connsiteX42" fmla="*/ 2583320 w 2597345"/>
              <a:gd name="connsiteY42" fmla="*/ 1489406 h 1868068"/>
              <a:gd name="connsiteX43" fmla="*/ 2591735 w 2597345"/>
              <a:gd name="connsiteY43" fmla="*/ 1422088 h 1868068"/>
              <a:gd name="connsiteX44" fmla="*/ 2597345 w 2597345"/>
              <a:gd name="connsiteY44" fmla="*/ 1287452 h 1868068"/>
              <a:gd name="connsiteX45" fmla="*/ 2566416 w 2597345"/>
              <a:gd name="connsiteY45" fmla="*/ 1219200 h 1868068"/>
              <a:gd name="connsiteX46" fmla="*/ 2261616 w 2597345"/>
              <a:gd name="connsiteY46" fmla="*/ 1295400 h 1868068"/>
              <a:gd name="connsiteX47" fmla="*/ 1804416 w 2597345"/>
              <a:gd name="connsiteY47" fmla="*/ 1371600 h 1868068"/>
              <a:gd name="connsiteX48" fmla="*/ 1423416 w 2597345"/>
              <a:gd name="connsiteY48" fmla="*/ 1371600 h 1868068"/>
              <a:gd name="connsiteX49" fmla="*/ 890016 w 2597345"/>
              <a:gd name="connsiteY49" fmla="*/ 1219200 h 1868068"/>
              <a:gd name="connsiteX50" fmla="*/ 847082 w 2597345"/>
              <a:gd name="connsiteY50" fmla="*/ 914400 h 1868068"/>
              <a:gd name="connsiteX51" fmla="*/ 552567 w 2597345"/>
              <a:gd name="connsiteY51" fmla="*/ 687202 h 1868068"/>
              <a:gd name="connsiteX52" fmla="*/ 286101 w 2597345"/>
              <a:gd name="connsiteY52" fmla="*/ 443175 h 1868068"/>
              <a:gd name="connsiteX53" fmla="*/ 84147 w 2597345"/>
              <a:gd name="connsiteY53" fmla="*/ 207563 h 1868068"/>
              <a:gd name="connsiteX54" fmla="*/ 5610 w 2597345"/>
              <a:gd name="connsiteY54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8415 w 2597345"/>
              <a:gd name="connsiteY4" fmla="*/ 196343 h 1868068"/>
              <a:gd name="connsiteX5" fmla="*/ 585216 w 2597345"/>
              <a:gd name="connsiteY5" fmla="*/ 1066800 h 1868068"/>
              <a:gd name="connsiteX6" fmla="*/ 2805 w 2597345"/>
              <a:gd name="connsiteY6" fmla="*/ 530127 h 1868068"/>
              <a:gd name="connsiteX7" fmla="*/ 5610 w 2597345"/>
              <a:gd name="connsiteY7" fmla="*/ 642324 h 1868068"/>
              <a:gd name="connsiteX8" fmla="*/ 11220 w 2597345"/>
              <a:gd name="connsiteY8" fmla="*/ 681592 h 1868068"/>
              <a:gd name="connsiteX9" fmla="*/ 14025 w 2597345"/>
              <a:gd name="connsiteY9" fmla="*/ 732081 h 1868068"/>
              <a:gd name="connsiteX10" fmla="*/ 16829 w 2597345"/>
              <a:gd name="connsiteY10" fmla="*/ 765740 h 1868068"/>
              <a:gd name="connsiteX11" fmla="*/ 25244 w 2597345"/>
              <a:gd name="connsiteY11" fmla="*/ 931229 h 1868068"/>
              <a:gd name="connsiteX12" fmla="*/ 30854 w 2597345"/>
              <a:gd name="connsiteY12" fmla="*/ 1001352 h 1868068"/>
              <a:gd name="connsiteX13" fmla="*/ 36464 w 2597345"/>
              <a:gd name="connsiteY13" fmla="*/ 1077084 h 1868068"/>
              <a:gd name="connsiteX14" fmla="*/ 39269 w 2597345"/>
              <a:gd name="connsiteY14" fmla="*/ 1085499 h 1868068"/>
              <a:gd name="connsiteX15" fmla="*/ 42074 w 2597345"/>
              <a:gd name="connsiteY15" fmla="*/ 1110743 h 1868068"/>
              <a:gd name="connsiteX16" fmla="*/ 44879 w 2597345"/>
              <a:gd name="connsiteY16" fmla="*/ 1124768 h 1868068"/>
              <a:gd name="connsiteX17" fmla="*/ 47683 w 2597345"/>
              <a:gd name="connsiteY17" fmla="*/ 1133183 h 1868068"/>
              <a:gd name="connsiteX18" fmla="*/ 47683 w 2597345"/>
              <a:gd name="connsiteY18" fmla="*/ 1265013 h 1868068"/>
              <a:gd name="connsiteX19" fmla="*/ 314150 w 2597345"/>
              <a:gd name="connsiteY19" fmla="*/ 1441722 h 1868068"/>
              <a:gd name="connsiteX20" fmla="*/ 345004 w 2597345"/>
              <a:gd name="connsiteY20" fmla="*/ 1466967 h 1868068"/>
              <a:gd name="connsiteX21" fmla="*/ 569396 w 2597345"/>
              <a:gd name="connsiteY21" fmla="*/ 1632456 h 1868068"/>
              <a:gd name="connsiteX22" fmla="*/ 589031 w 2597345"/>
              <a:gd name="connsiteY22" fmla="*/ 1646481 h 1868068"/>
              <a:gd name="connsiteX23" fmla="*/ 600250 w 2597345"/>
              <a:gd name="connsiteY23" fmla="*/ 1652091 h 1868068"/>
              <a:gd name="connsiteX24" fmla="*/ 723666 w 2597345"/>
              <a:gd name="connsiteY24" fmla="*/ 1710994 h 1868068"/>
              <a:gd name="connsiteX25" fmla="*/ 746106 w 2597345"/>
              <a:gd name="connsiteY25" fmla="*/ 1722213 h 1868068"/>
              <a:gd name="connsiteX26" fmla="*/ 760130 w 2597345"/>
              <a:gd name="connsiteY26" fmla="*/ 1730628 h 1868068"/>
              <a:gd name="connsiteX27" fmla="*/ 872326 w 2597345"/>
              <a:gd name="connsiteY27" fmla="*/ 1744652 h 1868068"/>
              <a:gd name="connsiteX28" fmla="*/ 897571 w 2597345"/>
              <a:gd name="connsiteY28" fmla="*/ 1755872 h 1868068"/>
              <a:gd name="connsiteX29" fmla="*/ 914400 w 2597345"/>
              <a:gd name="connsiteY29" fmla="*/ 1764287 h 1868068"/>
              <a:gd name="connsiteX30" fmla="*/ 1102329 w 2597345"/>
              <a:gd name="connsiteY30" fmla="*/ 1828800 h 1868068"/>
              <a:gd name="connsiteX31" fmla="*/ 1161232 w 2597345"/>
              <a:gd name="connsiteY31" fmla="*/ 1868068 h 1868068"/>
              <a:gd name="connsiteX32" fmla="*/ 1410869 w 2597345"/>
              <a:gd name="connsiteY32" fmla="*/ 1856849 h 1868068"/>
              <a:gd name="connsiteX33" fmla="*/ 1598798 w 2597345"/>
              <a:gd name="connsiteY33" fmla="*/ 1825995 h 1868068"/>
              <a:gd name="connsiteX34" fmla="*/ 1761482 w 2597345"/>
              <a:gd name="connsiteY34" fmla="*/ 1803556 h 1868068"/>
              <a:gd name="connsiteX35" fmla="*/ 1960631 w 2597345"/>
              <a:gd name="connsiteY35" fmla="*/ 1795141 h 1868068"/>
              <a:gd name="connsiteX36" fmla="*/ 2112096 w 2597345"/>
              <a:gd name="connsiteY36" fmla="*/ 1797946 h 1868068"/>
              <a:gd name="connsiteX37" fmla="*/ 2145755 w 2597345"/>
              <a:gd name="connsiteY37" fmla="*/ 1795141 h 1868068"/>
              <a:gd name="connsiteX38" fmla="*/ 2243926 w 2597345"/>
              <a:gd name="connsiteY38" fmla="*/ 1750262 h 1868068"/>
              <a:gd name="connsiteX39" fmla="*/ 2546856 w 2597345"/>
              <a:gd name="connsiteY39" fmla="*/ 1643676 h 1868068"/>
              <a:gd name="connsiteX40" fmla="*/ 2574906 w 2597345"/>
              <a:gd name="connsiteY40" fmla="*/ 1643676 h 1868068"/>
              <a:gd name="connsiteX41" fmla="*/ 2583320 w 2597345"/>
              <a:gd name="connsiteY41" fmla="*/ 1489406 h 1868068"/>
              <a:gd name="connsiteX42" fmla="*/ 2591735 w 2597345"/>
              <a:gd name="connsiteY42" fmla="*/ 1422088 h 1868068"/>
              <a:gd name="connsiteX43" fmla="*/ 2597345 w 2597345"/>
              <a:gd name="connsiteY43" fmla="*/ 1287452 h 1868068"/>
              <a:gd name="connsiteX44" fmla="*/ 2566416 w 2597345"/>
              <a:gd name="connsiteY44" fmla="*/ 1219200 h 1868068"/>
              <a:gd name="connsiteX45" fmla="*/ 2261616 w 2597345"/>
              <a:gd name="connsiteY45" fmla="*/ 1295400 h 1868068"/>
              <a:gd name="connsiteX46" fmla="*/ 1804416 w 2597345"/>
              <a:gd name="connsiteY46" fmla="*/ 1371600 h 1868068"/>
              <a:gd name="connsiteX47" fmla="*/ 1423416 w 2597345"/>
              <a:gd name="connsiteY47" fmla="*/ 1371600 h 1868068"/>
              <a:gd name="connsiteX48" fmla="*/ 890016 w 2597345"/>
              <a:gd name="connsiteY48" fmla="*/ 1219200 h 1868068"/>
              <a:gd name="connsiteX49" fmla="*/ 847082 w 2597345"/>
              <a:gd name="connsiteY49" fmla="*/ 914400 h 1868068"/>
              <a:gd name="connsiteX50" fmla="*/ 552567 w 2597345"/>
              <a:gd name="connsiteY50" fmla="*/ 687202 h 1868068"/>
              <a:gd name="connsiteX51" fmla="*/ 286101 w 2597345"/>
              <a:gd name="connsiteY51" fmla="*/ 443175 h 1868068"/>
              <a:gd name="connsiteX52" fmla="*/ 84147 w 2597345"/>
              <a:gd name="connsiteY52" fmla="*/ 207563 h 1868068"/>
              <a:gd name="connsiteX53" fmla="*/ 5610 w 2597345"/>
              <a:gd name="connsiteY53" fmla="*/ 0 h 1868068"/>
              <a:gd name="connsiteX0" fmla="*/ 5610 w 2597345"/>
              <a:gd name="connsiteY0" fmla="*/ 0 h 1868068"/>
              <a:gd name="connsiteX1" fmla="*/ 5610 w 2597345"/>
              <a:gd name="connsiteY1" fmla="*/ 0 h 1868068"/>
              <a:gd name="connsiteX2" fmla="*/ 2805 w 2597345"/>
              <a:gd name="connsiteY2" fmla="*/ 25244 h 1868068"/>
              <a:gd name="connsiteX3" fmla="*/ 0 w 2597345"/>
              <a:gd name="connsiteY3" fmla="*/ 47683 h 1868068"/>
              <a:gd name="connsiteX4" fmla="*/ 585216 w 2597345"/>
              <a:gd name="connsiteY4" fmla="*/ 1066800 h 1868068"/>
              <a:gd name="connsiteX5" fmla="*/ 2805 w 2597345"/>
              <a:gd name="connsiteY5" fmla="*/ 530127 h 1868068"/>
              <a:gd name="connsiteX6" fmla="*/ 5610 w 2597345"/>
              <a:gd name="connsiteY6" fmla="*/ 642324 h 1868068"/>
              <a:gd name="connsiteX7" fmla="*/ 11220 w 2597345"/>
              <a:gd name="connsiteY7" fmla="*/ 681592 h 1868068"/>
              <a:gd name="connsiteX8" fmla="*/ 14025 w 2597345"/>
              <a:gd name="connsiteY8" fmla="*/ 732081 h 1868068"/>
              <a:gd name="connsiteX9" fmla="*/ 16829 w 2597345"/>
              <a:gd name="connsiteY9" fmla="*/ 765740 h 1868068"/>
              <a:gd name="connsiteX10" fmla="*/ 25244 w 2597345"/>
              <a:gd name="connsiteY10" fmla="*/ 931229 h 1868068"/>
              <a:gd name="connsiteX11" fmla="*/ 30854 w 2597345"/>
              <a:gd name="connsiteY11" fmla="*/ 1001352 h 1868068"/>
              <a:gd name="connsiteX12" fmla="*/ 36464 w 2597345"/>
              <a:gd name="connsiteY12" fmla="*/ 1077084 h 1868068"/>
              <a:gd name="connsiteX13" fmla="*/ 39269 w 2597345"/>
              <a:gd name="connsiteY13" fmla="*/ 1085499 h 1868068"/>
              <a:gd name="connsiteX14" fmla="*/ 42074 w 2597345"/>
              <a:gd name="connsiteY14" fmla="*/ 1110743 h 1868068"/>
              <a:gd name="connsiteX15" fmla="*/ 44879 w 2597345"/>
              <a:gd name="connsiteY15" fmla="*/ 1124768 h 1868068"/>
              <a:gd name="connsiteX16" fmla="*/ 47683 w 2597345"/>
              <a:gd name="connsiteY16" fmla="*/ 1133183 h 1868068"/>
              <a:gd name="connsiteX17" fmla="*/ 47683 w 2597345"/>
              <a:gd name="connsiteY17" fmla="*/ 1265013 h 1868068"/>
              <a:gd name="connsiteX18" fmla="*/ 314150 w 2597345"/>
              <a:gd name="connsiteY18" fmla="*/ 1441722 h 1868068"/>
              <a:gd name="connsiteX19" fmla="*/ 345004 w 2597345"/>
              <a:gd name="connsiteY19" fmla="*/ 1466967 h 1868068"/>
              <a:gd name="connsiteX20" fmla="*/ 569396 w 2597345"/>
              <a:gd name="connsiteY20" fmla="*/ 1632456 h 1868068"/>
              <a:gd name="connsiteX21" fmla="*/ 589031 w 2597345"/>
              <a:gd name="connsiteY21" fmla="*/ 1646481 h 1868068"/>
              <a:gd name="connsiteX22" fmla="*/ 600250 w 2597345"/>
              <a:gd name="connsiteY22" fmla="*/ 1652091 h 1868068"/>
              <a:gd name="connsiteX23" fmla="*/ 723666 w 2597345"/>
              <a:gd name="connsiteY23" fmla="*/ 1710994 h 1868068"/>
              <a:gd name="connsiteX24" fmla="*/ 746106 w 2597345"/>
              <a:gd name="connsiteY24" fmla="*/ 1722213 h 1868068"/>
              <a:gd name="connsiteX25" fmla="*/ 760130 w 2597345"/>
              <a:gd name="connsiteY25" fmla="*/ 1730628 h 1868068"/>
              <a:gd name="connsiteX26" fmla="*/ 872326 w 2597345"/>
              <a:gd name="connsiteY26" fmla="*/ 1744652 h 1868068"/>
              <a:gd name="connsiteX27" fmla="*/ 897571 w 2597345"/>
              <a:gd name="connsiteY27" fmla="*/ 1755872 h 1868068"/>
              <a:gd name="connsiteX28" fmla="*/ 914400 w 2597345"/>
              <a:gd name="connsiteY28" fmla="*/ 1764287 h 1868068"/>
              <a:gd name="connsiteX29" fmla="*/ 1102329 w 2597345"/>
              <a:gd name="connsiteY29" fmla="*/ 1828800 h 1868068"/>
              <a:gd name="connsiteX30" fmla="*/ 1161232 w 2597345"/>
              <a:gd name="connsiteY30" fmla="*/ 1868068 h 1868068"/>
              <a:gd name="connsiteX31" fmla="*/ 1410869 w 2597345"/>
              <a:gd name="connsiteY31" fmla="*/ 1856849 h 1868068"/>
              <a:gd name="connsiteX32" fmla="*/ 1598798 w 2597345"/>
              <a:gd name="connsiteY32" fmla="*/ 1825995 h 1868068"/>
              <a:gd name="connsiteX33" fmla="*/ 1761482 w 2597345"/>
              <a:gd name="connsiteY33" fmla="*/ 1803556 h 1868068"/>
              <a:gd name="connsiteX34" fmla="*/ 1960631 w 2597345"/>
              <a:gd name="connsiteY34" fmla="*/ 1795141 h 1868068"/>
              <a:gd name="connsiteX35" fmla="*/ 2112096 w 2597345"/>
              <a:gd name="connsiteY35" fmla="*/ 1797946 h 1868068"/>
              <a:gd name="connsiteX36" fmla="*/ 2145755 w 2597345"/>
              <a:gd name="connsiteY36" fmla="*/ 1795141 h 1868068"/>
              <a:gd name="connsiteX37" fmla="*/ 2243926 w 2597345"/>
              <a:gd name="connsiteY37" fmla="*/ 1750262 h 1868068"/>
              <a:gd name="connsiteX38" fmla="*/ 2546856 w 2597345"/>
              <a:gd name="connsiteY38" fmla="*/ 1643676 h 1868068"/>
              <a:gd name="connsiteX39" fmla="*/ 2574906 w 2597345"/>
              <a:gd name="connsiteY39" fmla="*/ 1643676 h 1868068"/>
              <a:gd name="connsiteX40" fmla="*/ 2583320 w 2597345"/>
              <a:gd name="connsiteY40" fmla="*/ 1489406 h 1868068"/>
              <a:gd name="connsiteX41" fmla="*/ 2591735 w 2597345"/>
              <a:gd name="connsiteY41" fmla="*/ 1422088 h 1868068"/>
              <a:gd name="connsiteX42" fmla="*/ 2597345 w 2597345"/>
              <a:gd name="connsiteY42" fmla="*/ 1287452 h 1868068"/>
              <a:gd name="connsiteX43" fmla="*/ 2566416 w 2597345"/>
              <a:gd name="connsiteY43" fmla="*/ 1219200 h 1868068"/>
              <a:gd name="connsiteX44" fmla="*/ 2261616 w 2597345"/>
              <a:gd name="connsiteY44" fmla="*/ 1295400 h 1868068"/>
              <a:gd name="connsiteX45" fmla="*/ 1804416 w 2597345"/>
              <a:gd name="connsiteY45" fmla="*/ 1371600 h 1868068"/>
              <a:gd name="connsiteX46" fmla="*/ 1423416 w 2597345"/>
              <a:gd name="connsiteY46" fmla="*/ 1371600 h 1868068"/>
              <a:gd name="connsiteX47" fmla="*/ 890016 w 2597345"/>
              <a:gd name="connsiteY47" fmla="*/ 1219200 h 1868068"/>
              <a:gd name="connsiteX48" fmla="*/ 847082 w 2597345"/>
              <a:gd name="connsiteY48" fmla="*/ 914400 h 1868068"/>
              <a:gd name="connsiteX49" fmla="*/ 552567 w 2597345"/>
              <a:gd name="connsiteY49" fmla="*/ 687202 h 1868068"/>
              <a:gd name="connsiteX50" fmla="*/ 286101 w 2597345"/>
              <a:gd name="connsiteY50" fmla="*/ 443175 h 1868068"/>
              <a:gd name="connsiteX51" fmla="*/ 84147 w 2597345"/>
              <a:gd name="connsiteY51" fmla="*/ 207563 h 1868068"/>
              <a:gd name="connsiteX52" fmla="*/ 5610 w 2597345"/>
              <a:gd name="connsiteY52" fmla="*/ 0 h 1868068"/>
              <a:gd name="connsiteX0" fmla="*/ 2805 w 2594540"/>
              <a:gd name="connsiteY0" fmla="*/ 0 h 1868068"/>
              <a:gd name="connsiteX1" fmla="*/ 2805 w 2594540"/>
              <a:gd name="connsiteY1" fmla="*/ 0 h 1868068"/>
              <a:gd name="connsiteX2" fmla="*/ 0 w 2594540"/>
              <a:gd name="connsiteY2" fmla="*/ 25244 h 1868068"/>
              <a:gd name="connsiteX3" fmla="*/ 582411 w 2594540"/>
              <a:gd name="connsiteY3" fmla="*/ 1066800 h 1868068"/>
              <a:gd name="connsiteX4" fmla="*/ 0 w 2594540"/>
              <a:gd name="connsiteY4" fmla="*/ 530127 h 1868068"/>
              <a:gd name="connsiteX5" fmla="*/ 2805 w 2594540"/>
              <a:gd name="connsiteY5" fmla="*/ 642324 h 1868068"/>
              <a:gd name="connsiteX6" fmla="*/ 8415 w 2594540"/>
              <a:gd name="connsiteY6" fmla="*/ 681592 h 1868068"/>
              <a:gd name="connsiteX7" fmla="*/ 11220 w 2594540"/>
              <a:gd name="connsiteY7" fmla="*/ 732081 h 1868068"/>
              <a:gd name="connsiteX8" fmla="*/ 14024 w 2594540"/>
              <a:gd name="connsiteY8" fmla="*/ 765740 h 1868068"/>
              <a:gd name="connsiteX9" fmla="*/ 22439 w 2594540"/>
              <a:gd name="connsiteY9" fmla="*/ 931229 h 1868068"/>
              <a:gd name="connsiteX10" fmla="*/ 28049 w 2594540"/>
              <a:gd name="connsiteY10" fmla="*/ 1001352 h 1868068"/>
              <a:gd name="connsiteX11" fmla="*/ 33659 w 2594540"/>
              <a:gd name="connsiteY11" fmla="*/ 1077084 h 1868068"/>
              <a:gd name="connsiteX12" fmla="*/ 36464 w 2594540"/>
              <a:gd name="connsiteY12" fmla="*/ 1085499 h 1868068"/>
              <a:gd name="connsiteX13" fmla="*/ 39269 w 2594540"/>
              <a:gd name="connsiteY13" fmla="*/ 1110743 h 1868068"/>
              <a:gd name="connsiteX14" fmla="*/ 42074 w 2594540"/>
              <a:gd name="connsiteY14" fmla="*/ 1124768 h 1868068"/>
              <a:gd name="connsiteX15" fmla="*/ 44878 w 2594540"/>
              <a:gd name="connsiteY15" fmla="*/ 1133183 h 1868068"/>
              <a:gd name="connsiteX16" fmla="*/ 44878 w 2594540"/>
              <a:gd name="connsiteY16" fmla="*/ 1265013 h 1868068"/>
              <a:gd name="connsiteX17" fmla="*/ 311345 w 2594540"/>
              <a:gd name="connsiteY17" fmla="*/ 1441722 h 1868068"/>
              <a:gd name="connsiteX18" fmla="*/ 342199 w 2594540"/>
              <a:gd name="connsiteY18" fmla="*/ 1466967 h 1868068"/>
              <a:gd name="connsiteX19" fmla="*/ 566591 w 2594540"/>
              <a:gd name="connsiteY19" fmla="*/ 1632456 h 1868068"/>
              <a:gd name="connsiteX20" fmla="*/ 586226 w 2594540"/>
              <a:gd name="connsiteY20" fmla="*/ 1646481 h 1868068"/>
              <a:gd name="connsiteX21" fmla="*/ 597445 w 2594540"/>
              <a:gd name="connsiteY21" fmla="*/ 1652091 h 1868068"/>
              <a:gd name="connsiteX22" fmla="*/ 720861 w 2594540"/>
              <a:gd name="connsiteY22" fmla="*/ 1710994 h 1868068"/>
              <a:gd name="connsiteX23" fmla="*/ 743301 w 2594540"/>
              <a:gd name="connsiteY23" fmla="*/ 1722213 h 1868068"/>
              <a:gd name="connsiteX24" fmla="*/ 757325 w 2594540"/>
              <a:gd name="connsiteY24" fmla="*/ 1730628 h 1868068"/>
              <a:gd name="connsiteX25" fmla="*/ 869521 w 2594540"/>
              <a:gd name="connsiteY25" fmla="*/ 1744652 h 1868068"/>
              <a:gd name="connsiteX26" fmla="*/ 894766 w 2594540"/>
              <a:gd name="connsiteY26" fmla="*/ 1755872 h 1868068"/>
              <a:gd name="connsiteX27" fmla="*/ 911595 w 2594540"/>
              <a:gd name="connsiteY27" fmla="*/ 1764287 h 1868068"/>
              <a:gd name="connsiteX28" fmla="*/ 1099524 w 2594540"/>
              <a:gd name="connsiteY28" fmla="*/ 1828800 h 1868068"/>
              <a:gd name="connsiteX29" fmla="*/ 1158427 w 2594540"/>
              <a:gd name="connsiteY29" fmla="*/ 1868068 h 1868068"/>
              <a:gd name="connsiteX30" fmla="*/ 1408064 w 2594540"/>
              <a:gd name="connsiteY30" fmla="*/ 1856849 h 1868068"/>
              <a:gd name="connsiteX31" fmla="*/ 1595993 w 2594540"/>
              <a:gd name="connsiteY31" fmla="*/ 1825995 h 1868068"/>
              <a:gd name="connsiteX32" fmla="*/ 1758677 w 2594540"/>
              <a:gd name="connsiteY32" fmla="*/ 1803556 h 1868068"/>
              <a:gd name="connsiteX33" fmla="*/ 1957826 w 2594540"/>
              <a:gd name="connsiteY33" fmla="*/ 1795141 h 1868068"/>
              <a:gd name="connsiteX34" fmla="*/ 2109291 w 2594540"/>
              <a:gd name="connsiteY34" fmla="*/ 1797946 h 1868068"/>
              <a:gd name="connsiteX35" fmla="*/ 2142950 w 2594540"/>
              <a:gd name="connsiteY35" fmla="*/ 1795141 h 1868068"/>
              <a:gd name="connsiteX36" fmla="*/ 2241121 w 2594540"/>
              <a:gd name="connsiteY36" fmla="*/ 1750262 h 1868068"/>
              <a:gd name="connsiteX37" fmla="*/ 2544051 w 2594540"/>
              <a:gd name="connsiteY37" fmla="*/ 1643676 h 1868068"/>
              <a:gd name="connsiteX38" fmla="*/ 2572101 w 2594540"/>
              <a:gd name="connsiteY38" fmla="*/ 1643676 h 1868068"/>
              <a:gd name="connsiteX39" fmla="*/ 2580515 w 2594540"/>
              <a:gd name="connsiteY39" fmla="*/ 1489406 h 1868068"/>
              <a:gd name="connsiteX40" fmla="*/ 2588930 w 2594540"/>
              <a:gd name="connsiteY40" fmla="*/ 1422088 h 1868068"/>
              <a:gd name="connsiteX41" fmla="*/ 2594540 w 2594540"/>
              <a:gd name="connsiteY41" fmla="*/ 1287452 h 1868068"/>
              <a:gd name="connsiteX42" fmla="*/ 2563611 w 2594540"/>
              <a:gd name="connsiteY42" fmla="*/ 1219200 h 1868068"/>
              <a:gd name="connsiteX43" fmla="*/ 2258811 w 2594540"/>
              <a:gd name="connsiteY43" fmla="*/ 1295400 h 1868068"/>
              <a:gd name="connsiteX44" fmla="*/ 1801611 w 2594540"/>
              <a:gd name="connsiteY44" fmla="*/ 1371600 h 1868068"/>
              <a:gd name="connsiteX45" fmla="*/ 1420611 w 2594540"/>
              <a:gd name="connsiteY45" fmla="*/ 1371600 h 1868068"/>
              <a:gd name="connsiteX46" fmla="*/ 887211 w 2594540"/>
              <a:gd name="connsiteY46" fmla="*/ 1219200 h 1868068"/>
              <a:gd name="connsiteX47" fmla="*/ 844277 w 2594540"/>
              <a:gd name="connsiteY47" fmla="*/ 914400 h 1868068"/>
              <a:gd name="connsiteX48" fmla="*/ 549762 w 2594540"/>
              <a:gd name="connsiteY48" fmla="*/ 687202 h 1868068"/>
              <a:gd name="connsiteX49" fmla="*/ 283296 w 2594540"/>
              <a:gd name="connsiteY49" fmla="*/ 443175 h 1868068"/>
              <a:gd name="connsiteX50" fmla="*/ 81342 w 2594540"/>
              <a:gd name="connsiteY50" fmla="*/ 207563 h 1868068"/>
              <a:gd name="connsiteX51" fmla="*/ 2805 w 2594540"/>
              <a:gd name="connsiteY51" fmla="*/ 0 h 1868068"/>
              <a:gd name="connsiteX0" fmla="*/ 2805 w 2594540"/>
              <a:gd name="connsiteY0" fmla="*/ 0 h 1868068"/>
              <a:gd name="connsiteX1" fmla="*/ 2805 w 2594540"/>
              <a:gd name="connsiteY1" fmla="*/ 0 h 1868068"/>
              <a:gd name="connsiteX2" fmla="*/ 582411 w 2594540"/>
              <a:gd name="connsiteY2" fmla="*/ 1066800 h 1868068"/>
              <a:gd name="connsiteX3" fmla="*/ 0 w 2594540"/>
              <a:gd name="connsiteY3" fmla="*/ 530127 h 1868068"/>
              <a:gd name="connsiteX4" fmla="*/ 2805 w 2594540"/>
              <a:gd name="connsiteY4" fmla="*/ 642324 h 1868068"/>
              <a:gd name="connsiteX5" fmla="*/ 8415 w 2594540"/>
              <a:gd name="connsiteY5" fmla="*/ 681592 h 1868068"/>
              <a:gd name="connsiteX6" fmla="*/ 11220 w 2594540"/>
              <a:gd name="connsiteY6" fmla="*/ 732081 h 1868068"/>
              <a:gd name="connsiteX7" fmla="*/ 14024 w 2594540"/>
              <a:gd name="connsiteY7" fmla="*/ 765740 h 1868068"/>
              <a:gd name="connsiteX8" fmla="*/ 22439 w 2594540"/>
              <a:gd name="connsiteY8" fmla="*/ 931229 h 1868068"/>
              <a:gd name="connsiteX9" fmla="*/ 28049 w 2594540"/>
              <a:gd name="connsiteY9" fmla="*/ 1001352 h 1868068"/>
              <a:gd name="connsiteX10" fmla="*/ 33659 w 2594540"/>
              <a:gd name="connsiteY10" fmla="*/ 1077084 h 1868068"/>
              <a:gd name="connsiteX11" fmla="*/ 36464 w 2594540"/>
              <a:gd name="connsiteY11" fmla="*/ 1085499 h 1868068"/>
              <a:gd name="connsiteX12" fmla="*/ 39269 w 2594540"/>
              <a:gd name="connsiteY12" fmla="*/ 1110743 h 1868068"/>
              <a:gd name="connsiteX13" fmla="*/ 42074 w 2594540"/>
              <a:gd name="connsiteY13" fmla="*/ 1124768 h 1868068"/>
              <a:gd name="connsiteX14" fmla="*/ 44878 w 2594540"/>
              <a:gd name="connsiteY14" fmla="*/ 1133183 h 1868068"/>
              <a:gd name="connsiteX15" fmla="*/ 44878 w 2594540"/>
              <a:gd name="connsiteY15" fmla="*/ 1265013 h 1868068"/>
              <a:gd name="connsiteX16" fmla="*/ 311345 w 2594540"/>
              <a:gd name="connsiteY16" fmla="*/ 1441722 h 1868068"/>
              <a:gd name="connsiteX17" fmla="*/ 342199 w 2594540"/>
              <a:gd name="connsiteY17" fmla="*/ 1466967 h 1868068"/>
              <a:gd name="connsiteX18" fmla="*/ 566591 w 2594540"/>
              <a:gd name="connsiteY18" fmla="*/ 1632456 h 1868068"/>
              <a:gd name="connsiteX19" fmla="*/ 586226 w 2594540"/>
              <a:gd name="connsiteY19" fmla="*/ 1646481 h 1868068"/>
              <a:gd name="connsiteX20" fmla="*/ 597445 w 2594540"/>
              <a:gd name="connsiteY20" fmla="*/ 1652091 h 1868068"/>
              <a:gd name="connsiteX21" fmla="*/ 720861 w 2594540"/>
              <a:gd name="connsiteY21" fmla="*/ 1710994 h 1868068"/>
              <a:gd name="connsiteX22" fmla="*/ 743301 w 2594540"/>
              <a:gd name="connsiteY22" fmla="*/ 1722213 h 1868068"/>
              <a:gd name="connsiteX23" fmla="*/ 757325 w 2594540"/>
              <a:gd name="connsiteY23" fmla="*/ 1730628 h 1868068"/>
              <a:gd name="connsiteX24" fmla="*/ 869521 w 2594540"/>
              <a:gd name="connsiteY24" fmla="*/ 1744652 h 1868068"/>
              <a:gd name="connsiteX25" fmla="*/ 894766 w 2594540"/>
              <a:gd name="connsiteY25" fmla="*/ 1755872 h 1868068"/>
              <a:gd name="connsiteX26" fmla="*/ 911595 w 2594540"/>
              <a:gd name="connsiteY26" fmla="*/ 1764287 h 1868068"/>
              <a:gd name="connsiteX27" fmla="*/ 1099524 w 2594540"/>
              <a:gd name="connsiteY27" fmla="*/ 1828800 h 1868068"/>
              <a:gd name="connsiteX28" fmla="*/ 1158427 w 2594540"/>
              <a:gd name="connsiteY28" fmla="*/ 1868068 h 1868068"/>
              <a:gd name="connsiteX29" fmla="*/ 1408064 w 2594540"/>
              <a:gd name="connsiteY29" fmla="*/ 1856849 h 1868068"/>
              <a:gd name="connsiteX30" fmla="*/ 1595993 w 2594540"/>
              <a:gd name="connsiteY30" fmla="*/ 1825995 h 1868068"/>
              <a:gd name="connsiteX31" fmla="*/ 1758677 w 2594540"/>
              <a:gd name="connsiteY31" fmla="*/ 1803556 h 1868068"/>
              <a:gd name="connsiteX32" fmla="*/ 1957826 w 2594540"/>
              <a:gd name="connsiteY32" fmla="*/ 1795141 h 1868068"/>
              <a:gd name="connsiteX33" fmla="*/ 2109291 w 2594540"/>
              <a:gd name="connsiteY33" fmla="*/ 1797946 h 1868068"/>
              <a:gd name="connsiteX34" fmla="*/ 2142950 w 2594540"/>
              <a:gd name="connsiteY34" fmla="*/ 1795141 h 1868068"/>
              <a:gd name="connsiteX35" fmla="*/ 2241121 w 2594540"/>
              <a:gd name="connsiteY35" fmla="*/ 1750262 h 1868068"/>
              <a:gd name="connsiteX36" fmla="*/ 2544051 w 2594540"/>
              <a:gd name="connsiteY36" fmla="*/ 1643676 h 1868068"/>
              <a:gd name="connsiteX37" fmla="*/ 2572101 w 2594540"/>
              <a:gd name="connsiteY37" fmla="*/ 1643676 h 1868068"/>
              <a:gd name="connsiteX38" fmla="*/ 2580515 w 2594540"/>
              <a:gd name="connsiteY38" fmla="*/ 1489406 h 1868068"/>
              <a:gd name="connsiteX39" fmla="*/ 2588930 w 2594540"/>
              <a:gd name="connsiteY39" fmla="*/ 1422088 h 1868068"/>
              <a:gd name="connsiteX40" fmla="*/ 2594540 w 2594540"/>
              <a:gd name="connsiteY40" fmla="*/ 1287452 h 1868068"/>
              <a:gd name="connsiteX41" fmla="*/ 2563611 w 2594540"/>
              <a:gd name="connsiteY41" fmla="*/ 1219200 h 1868068"/>
              <a:gd name="connsiteX42" fmla="*/ 2258811 w 2594540"/>
              <a:gd name="connsiteY42" fmla="*/ 1295400 h 1868068"/>
              <a:gd name="connsiteX43" fmla="*/ 1801611 w 2594540"/>
              <a:gd name="connsiteY43" fmla="*/ 1371600 h 1868068"/>
              <a:gd name="connsiteX44" fmla="*/ 1420611 w 2594540"/>
              <a:gd name="connsiteY44" fmla="*/ 1371600 h 1868068"/>
              <a:gd name="connsiteX45" fmla="*/ 887211 w 2594540"/>
              <a:gd name="connsiteY45" fmla="*/ 1219200 h 1868068"/>
              <a:gd name="connsiteX46" fmla="*/ 844277 w 2594540"/>
              <a:gd name="connsiteY46" fmla="*/ 914400 h 1868068"/>
              <a:gd name="connsiteX47" fmla="*/ 549762 w 2594540"/>
              <a:gd name="connsiteY47" fmla="*/ 687202 h 1868068"/>
              <a:gd name="connsiteX48" fmla="*/ 283296 w 2594540"/>
              <a:gd name="connsiteY48" fmla="*/ 443175 h 1868068"/>
              <a:gd name="connsiteX49" fmla="*/ 81342 w 2594540"/>
              <a:gd name="connsiteY49" fmla="*/ 207563 h 1868068"/>
              <a:gd name="connsiteX50" fmla="*/ 2805 w 2594540"/>
              <a:gd name="connsiteY50" fmla="*/ 0 h 1868068"/>
              <a:gd name="connsiteX0" fmla="*/ 81342 w 2594540"/>
              <a:gd name="connsiteY0" fmla="*/ 207563 h 1868068"/>
              <a:gd name="connsiteX1" fmla="*/ 2805 w 2594540"/>
              <a:gd name="connsiteY1" fmla="*/ 0 h 1868068"/>
              <a:gd name="connsiteX2" fmla="*/ 582411 w 2594540"/>
              <a:gd name="connsiteY2" fmla="*/ 1066800 h 1868068"/>
              <a:gd name="connsiteX3" fmla="*/ 0 w 2594540"/>
              <a:gd name="connsiteY3" fmla="*/ 530127 h 1868068"/>
              <a:gd name="connsiteX4" fmla="*/ 2805 w 2594540"/>
              <a:gd name="connsiteY4" fmla="*/ 642324 h 1868068"/>
              <a:gd name="connsiteX5" fmla="*/ 8415 w 2594540"/>
              <a:gd name="connsiteY5" fmla="*/ 681592 h 1868068"/>
              <a:gd name="connsiteX6" fmla="*/ 11220 w 2594540"/>
              <a:gd name="connsiteY6" fmla="*/ 732081 h 1868068"/>
              <a:gd name="connsiteX7" fmla="*/ 14024 w 2594540"/>
              <a:gd name="connsiteY7" fmla="*/ 765740 h 1868068"/>
              <a:gd name="connsiteX8" fmla="*/ 22439 w 2594540"/>
              <a:gd name="connsiteY8" fmla="*/ 931229 h 1868068"/>
              <a:gd name="connsiteX9" fmla="*/ 28049 w 2594540"/>
              <a:gd name="connsiteY9" fmla="*/ 1001352 h 1868068"/>
              <a:gd name="connsiteX10" fmla="*/ 33659 w 2594540"/>
              <a:gd name="connsiteY10" fmla="*/ 1077084 h 1868068"/>
              <a:gd name="connsiteX11" fmla="*/ 36464 w 2594540"/>
              <a:gd name="connsiteY11" fmla="*/ 1085499 h 1868068"/>
              <a:gd name="connsiteX12" fmla="*/ 39269 w 2594540"/>
              <a:gd name="connsiteY12" fmla="*/ 1110743 h 1868068"/>
              <a:gd name="connsiteX13" fmla="*/ 42074 w 2594540"/>
              <a:gd name="connsiteY13" fmla="*/ 1124768 h 1868068"/>
              <a:gd name="connsiteX14" fmla="*/ 44878 w 2594540"/>
              <a:gd name="connsiteY14" fmla="*/ 1133183 h 1868068"/>
              <a:gd name="connsiteX15" fmla="*/ 44878 w 2594540"/>
              <a:gd name="connsiteY15" fmla="*/ 1265013 h 1868068"/>
              <a:gd name="connsiteX16" fmla="*/ 311345 w 2594540"/>
              <a:gd name="connsiteY16" fmla="*/ 1441722 h 1868068"/>
              <a:gd name="connsiteX17" fmla="*/ 342199 w 2594540"/>
              <a:gd name="connsiteY17" fmla="*/ 1466967 h 1868068"/>
              <a:gd name="connsiteX18" fmla="*/ 566591 w 2594540"/>
              <a:gd name="connsiteY18" fmla="*/ 1632456 h 1868068"/>
              <a:gd name="connsiteX19" fmla="*/ 586226 w 2594540"/>
              <a:gd name="connsiteY19" fmla="*/ 1646481 h 1868068"/>
              <a:gd name="connsiteX20" fmla="*/ 597445 w 2594540"/>
              <a:gd name="connsiteY20" fmla="*/ 1652091 h 1868068"/>
              <a:gd name="connsiteX21" fmla="*/ 720861 w 2594540"/>
              <a:gd name="connsiteY21" fmla="*/ 1710994 h 1868068"/>
              <a:gd name="connsiteX22" fmla="*/ 743301 w 2594540"/>
              <a:gd name="connsiteY22" fmla="*/ 1722213 h 1868068"/>
              <a:gd name="connsiteX23" fmla="*/ 757325 w 2594540"/>
              <a:gd name="connsiteY23" fmla="*/ 1730628 h 1868068"/>
              <a:gd name="connsiteX24" fmla="*/ 869521 w 2594540"/>
              <a:gd name="connsiteY24" fmla="*/ 1744652 h 1868068"/>
              <a:gd name="connsiteX25" fmla="*/ 894766 w 2594540"/>
              <a:gd name="connsiteY25" fmla="*/ 1755872 h 1868068"/>
              <a:gd name="connsiteX26" fmla="*/ 911595 w 2594540"/>
              <a:gd name="connsiteY26" fmla="*/ 1764287 h 1868068"/>
              <a:gd name="connsiteX27" fmla="*/ 1099524 w 2594540"/>
              <a:gd name="connsiteY27" fmla="*/ 1828800 h 1868068"/>
              <a:gd name="connsiteX28" fmla="*/ 1158427 w 2594540"/>
              <a:gd name="connsiteY28" fmla="*/ 1868068 h 1868068"/>
              <a:gd name="connsiteX29" fmla="*/ 1408064 w 2594540"/>
              <a:gd name="connsiteY29" fmla="*/ 1856849 h 1868068"/>
              <a:gd name="connsiteX30" fmla="*/ 1595993 w 2594540"/>
              <a:gd name="connsiteY30" fmla="*/ 1825995 h 1868068"/>
              <a:gd name="connsiteX31" fmla="*/ 1758677 w 2594540"/>
              <a:gd name="connsiteY31" fmla="*/ 1803556 h 1868068"/>
              <a:gd name="connsiteX32" fmla="*/ 1957826 w 2594540"/>
              <a:gd name="connsiteY32" fmla="*/ 1795141 h 1868068"/>
              <a:gd name="connsiteX33" fmla="*/ 2109291 w 2594540"/>
              <a:gd name="connsiteY33" fmla="*/ 1797946 h 1868068"/>
              <a:gd name="connsiteX34" fmla="*/ 2142950 w 2594540"/>
              <a:gd name="connsiteY34" fmla="*/ 1795141 h 1868068"/>
              <a:gd name="connsiteX35" fmla="*/ 2241121 w 2594540"/>
              <a:gd name="connsiteY35" fmla="*/ 1750262 h 1868068"/>
              <a:gd name="connsiteX36" fmla="*/ 2544051 w 2594540"/>
              <a:gd name="connsiteY36" fmla="*/ 1643676 h 1868068"/>
              <a:gd name="connsiteX37" fmla="*/ 2572101 w 2594540"/>
              <a:gd name="connsiteY37" fmla="*/ 1643676 h 1868068"/>
              <a:gd name="connsiteX38" fmla="*/ 2580515 w 2594540"/>
              <a:gd name="connsiteY38" fmla="*/ 1489406 h 1868068"/>
              <a:gd name="connsiteX39" fmla="*/ 2588930 w 2594540"/>
              <a:gd name="connsiteY39" fmla="*/ 1422088 h 1868068"/>
              <a:gd name="connsiteX40" fmla="*/ 2594540 w 2594540"/>
              <a:gd name="connsiteY40" fmla="*/ 1287452 h 1868068"/>
              <a:gd name="connsiteX41" fmla="*/ 2563611 w 2594540"/>
              <a:gd name="connsiteY41" fmla="*/ 1219200 h 1868068"/>
              <a:gd name="connsiteX42" fmla="*/ 2258811 w 2594540"/>
              <a:gd name="connsiteY42" fmla="*/ 1295400 h 1868068"/>
              <a:gd name="connsiteX43" fmla="*/ 1801611 w 2594540"/>
              <a:gd name="connsiteY43" fmla="*/ 1371600 h 1868068"/>
              <a:gd name="connsiteX44" fmla="*/ 1420611 w 2594540"/>
              <a:gd name="connsiteY44" fmla="*/ 1371600 h 1868068"/>
              <a:gd name="connsiteX45" fmla="*/ 887211 w 2594540"/>
              <a:gd name="connsiteY45" fmla="*/ 1219200 h 1868068"/>
              <a:gd name="connsiteX46" fmla="*/ 844277 w 2594540"/>
              <a:gd name="connsiteY46" fmla="*/ 914400 h 1868068"/>
              <a:gd name="connsiteX47" fmla="*/ 549762 w 2594540"/>
              <a:gd name="connsiteY47" fmla="*/ 687202 h 1868068"/>
              <a:gd name="connsiteX48" fmla="*/ 283296 w 2594540"/>
              <a:gd name="connsiteY48" fmla="*/ 443175 h 1868068"/>
              <a:gd name="connsiteX49" fmla="*/ 81342 w 2594540"/>
              <a:gd name="connsiteY49" fmla="*/ 207563 h 1868068"/>
              <a:gd name="connsiteX0" fmla="*/ 81342 w 2594540"/>
              <a:gd name="connsiteY0" fmla="*/ 0 h 1660505"/>
              <a:gd name="connsiteX1" fmla="*/ 582411 w 2594540"/>
              <a:gd name="connsiteY1" fmla="*/ 859237 h 1660505"/>
              <a:gd name="connsiteX2" fmla="*/ 0 w 2594540"/>
              <a:gd name="connsiteY2" fmla="*/ 322564 h 1660505"/>
              <a:gd name="connsiteX3" fmla="*/ 2805 w 2594540"/>
              <a:gd name="connsiteY3" fmla="*/ 434761 h 1660505"/>
              <a:gd name="connsiteX4" fmla="*/ 8415 w 2594540"/>
              <a:gd name="connsiteY4" fmla="*/ 474029 h 1660505"/>
              <a:gd name="connsiteX5" fmla="*/ 11220 w 2594540"/>
              <a:gd name="connsiteY5" fmla="*/ 524518 h 1660505"/>
              <a:gd name="connsiteX6" fmla="*/ 14024 w 2594540"/>
              <a:gd name="connsiteY6" fmla="*/ 558177 h 1660505"/>
              <a:gd name="connsiteX7" fmla="*/ 22439 w 2594540"/>
              <a:gd name="connsiteY7" fmla="*/ 723666 h 1660505"/>
              <a:gd name="connsiteX8" fmla="*/ 28049 w 2594540"/>
              <a:gd name="connsiteY8" fmla="*/ 793789 h 1660505"/>
              <a:gd name="connsiteX9" fmla="*/ 33659 w 2594540"/>
              <a:gd name="connsiteY9" fmla="*/ 869521 h 1660505"/>
              <a:gd name="connsiteX10" fmla="*/ 36464 w 2594540"/>
              <a:gd name="connsiteY10" fmla="*/ 877936 h 1660505"/>
              <a:gd name="connsiteX11" fmla="*/ 39269 w 2594540"/>
              <a:gd name="connsiteY11" fmla="*/ 903180 h 1660505"/>
              <a:gd name="connsiteX12" fmla="*/ 42074 w 2594540"/>
              <a:gd name="connsiteY12" fmla="*/ 917205 h 1660505"/>
              <a:gd name="connsiteX13" fmla="*/ 44878 w 2594540"/>
              <a:gd name="connsiteY13" fmla="*/ 925620 h 1660505"/>
              <a:gd name="connsiteX14" fmla="*/ 44878 w 2594540"/>
              <a:gd name="connsiteY14" fmla="*/ 1057450 h 1660505"/>
              <a:gd name="connsiteX15" fmla="*/ 311345 w 2594540"/>
              <a:gd name="connsiteY15" fmla="*/ 1234159 h 1660505"/>
              <a:gd name="connsiteX16" fmla="*/ 342199 w 2594540"/>
              <a:gd name="connsiteY16" fmla="*/ 1259404 h 1660505"/>
              <a:gd name="connsiteX17" fmla="*/ 566591 w 2594540"/>
              <a:gd name="connsiteY17" fmla="*/ 1424893 h 1660505"/>
              <a:gd name="connsiteX18" fmla="*/ 586226 w 2594540"/>
              <a:gd name="connsiteY18" fmla="*/ 1438918 h 1660505"/>
              <a:gd name="connsiteX19" fmla="*/ 597445 w 2594540"/>
              <a:gd name="connsiteY19" fmla="*/ 1444528 h 1660505"/>
              <a:gd name="connsiteX20" fmla="*/ 720861 w 2594540"/>
              <a:gd name="connsiteY20" fmla="*/ 1503431 h 1660505"/>
              <a:gd name="connsiteX21" fmla="*/ 743301 w 2594540"/>
              <a:gd name="connsiteY21" fmla="*/ 1514650 h 1660505"/>
              <a:gd name="connsiteX22" fmla="*/ 757325 w 2594540"/>
              <a:gd name="connsiteY22" fmla="*/ 1523065 h 1660505"/>
              <a:gd name="connsiteX23" fmla="*/ 869521 w 2594540"/>
              <a:gd name="connsiteY23" fmla="*/ 1537089 h 1660505"/>
              <a:gd name="connsiteX24" fmla="*/ 894766 w 2594540"/>
              <a:gd name="connsiteY24" fmla="*/ 1548309 h 1660505"/>
              <a:gd name="connsiteX25" fmla="*/ 911595 w 2594540"/>
              <a:gd name="connsiteY25" fmla="*/ 1556724 h 1660505"/>
              <a:gd name="connsiteX26" fmla="*/ 1099524 w 2594540"/>
              <a:gd name="connsiteY26" fmla="*/ 1621237 h 1660505"/>
              <a:gd name="connsiteX27" fmla="*/ 1158427 w 2594540"/>
              <a:gd name="connsiteY27" fmla="*/ 1660505 h 1660505"/>
              <a:gd name="connsiteX28" fmla="*/ 1408064 w 2594540"/>
              <a:gd name="connsiteY28" fmla="*/ 1649286 h 1660505"/>
              <a:gd name="connsiteX29" fmla="*/ 1595993 w 2594540"/>
              <a:gd name="connsiteY29" fmla="*/ 1618432 h 1660505"/>
              <a:gd name="connsiteX30" fmla="*/ 1758677 w 2594540"/>
              <a:gd name="connsiteY30" fmla="*/ 1595993 h 1660505"/>
              <a:gd name="connsiteX31" fmla="*/ 1957826 w 2594540"/>
              <a:gd name="connsiteY31" fmla="*/ 1587578 h 1660505"/>
              <a:gd name="connsiteX32" fmla="*/ 2109291 w 2594540"/>
              <a:gd name="connsiteY32" fmla="*/ 1590383 h 1660505"/>
              <a:gd name="connsiteX33" fmla="*/ 2142950 w 2594540"/>
              <a:gd name="connsiteY33" fmla="*/ 1587578 h 1660505"/>
              <a:gd name="connsiteX34" fmla="*/ 2241121 w 2594540"/>
              <a:gd name="connsiteY34" fmla="*/ 1542699 h 1660505"/>
              <a:gd name="connsiteX35" fmla="*/ 2544051 w 2594540"/>
              <a:gd name="connsiteY35" fmla="*/ 1436113 h 1660505"/>
              <a:gd name="connsiteX36" fmla="*/ 2572101 w 2594540"/>
              <a:gd name="connsiteY36" fmla="*/ 1436113 h 1660505"/>
              <a:gd name="connsiteX37" fmla="*/ 2580515 w 2594540"/>
              <a:gd name="connsiteY37" fmla="*/ 1281843 h 1660505"/>
              <a:gd name="connsiteX38" fmla="*/ 2588930 w 2594540"/>
              <a:gd name="connsiteY38" fmla="*/ 1214525 h 1660505"/>
              <a:gd name="connsiteX39" fmla="*/ 2594540 w 2594540"/>
              <a:gd name="connsiteY39" fmla="*/ 1079889 h 1660505"/>
              <a:gd name="connsiteX40" fmla="*/ 2563611 w 2594540"/>
              <a:gd name="connsiteY40" fmla="*/ 1011637 h 1660505"/>
              <a:gd name="connsiteX41" fmla="*/ 2258811 w 2594540"/>
              <a:gd name="connsiteY41" fmla="*/ 1087837 h 1660505"/>
              <a:gd name="connsiteX42" fmla="*/ 1801611 w 2594540"/>
              <a:gd name="connsiteY42" fmla="*/ 1164037 h 1660505"/>
              <a:gd name="connsiteX43" fmla="*/ 1420611 w 2594540"/>
              <a:gd name="connsiteY43" fmla="*/ 1164037 h 1660505"/>
              <a:gd name="connsiteX44" fmla="*/ 887211 w 2594540"/>
              <a:gd name="connsiteY44" fmla="*/ 1011637 h 1660505"/>
              <a:gd name="connsiteX45" fmla="*/ 844277 w 2594540"/>
              <a:gd name="connsiteY45" fmla="*/ 706837 h 1660505"/>
              <a:gd name="connsiteX46" fmla="*/ 549762 w 2594540"/>
              <a:gd name="connsiteY46" fmla="*/ 479639 h 1660505"/>
              <a:gd name="connsiteX47" fmla="*/ 283296 w 2594540"/>
              <a:gd name="connsiteY47" fmla="*/ 235612 h 1660505"/>
              <a:gd name="connsiteX48" fmla="*/ 81342 w 2594540"/>
              <a:gd name="connsiteY48" fmla="*/ 0 h 1660505"/>
              <a:gd name="connsiteX0" fmla="*/ 283296 w 2594540"/>
              <a:gd name="connsiteY0" fmla="*/ 0 h 1424893"/>
              <a:gd name="connsiteX1" fmla="*/ 582411 w 2594540"/>
              <a:gd name="connsiteY1" fmla="*/ 623625 h 1424893"/>
              <a:gd name="connsiteX2" fmla="*/ 0 w 2594540"/>
              <a:gd name="connsiteY2" fmla="*/ 86952 h 1424893"/>
              <a:gd name="connsiteX3" fmla="*/ 2805 w 2594540"/>
              <a:gd name="connsiteY3" fmla="*/ 199149 h 1424893"/>
              <a:gd name="connsiteX4" fmla="*/ 8415 w 2594540"/>
              <a:gd name="connsiteY4" fmla="*/ 238417 h 1424893"/>
              <a:gd name="connsiteX5" fmla="*/ 11220 w 2594540"/>
              <a:gd name="connsiteY5" fmla="*/ 288906 h 1424893"/>
              <a:gd name="connsiteX6" fmla="*/ 14024 w 2594540"/>
              <a:gd name="connsiteY6" fmla="*/ 322565 h 1424893"/>
              <a:gd name="connsiteX7" fmla="*/ 22439 w 2594540"/>
              <a:gd name="connsiteY7" fmla="*/ 488054 h 1424893"/>
              <a:gd name="connsiteX8" fmla="*/ 28049 w 2594540"/>
              <a:gd name="connsiteY8" fmla="*/ 558177 h 1424893"/>
              <a:gd name="connsiteX9" fmla="*/ 33659 w 2594540"/>
              <a:gd name="connsiteY9" fmla="*/ 633909 h 1424893"/>
              <a:gd name="connsiteX10" fmla="*/ 36464 w 2594540"/>
              <a:gd name="connsiteY10" fmla="*/ 642324 h 1424893"/>
              <a:gd name="connsiteX11" fmla="*/ 39269 w 2594540"/>
              <a:gd name="connsiteY11" fmla="*/ 667568 h 1424893"/>
              <a:gd name="connsiteX12" fmla="*/ 42074 w 2594540"/>
              <a:gd name="connsiteY12" fmla="*/ 681593 h 1424893"/>
              <a:gd name="connsiteX13" fmla="*/ 44878 w 2594540"/>
              <a:gd name="connsiteY13" fmla="*/ 690008 h 1424893"/>
              <a:gd name="connsiteX14" fmla="*/ 44878 w 2594540"/>
              <a:gd name="connsiteY14" fmla="*/ 821838 h 1424893"/>
              <a:gd name="connsiteX15" fmla="*/ 311345 w 2594540"/>
              <a:gd name="connsiteY15" fmla="*/ 998547 h 1424893"/>
              <a:gd name="connsiteX16" fmla="*/ 342199 w 2594540"/>
              <a:gd name="connsiteY16" fmla="*/ 1023792 h 1424893"/>
              <a:gd name="connsiteX17" fmla="*/ 566591 w 2594540"/>
              <a:gd name="connsiteY17" fmla="*/ 1189281 h 1424893"/>
              <a:gd name="connsiteX18" fmla="*/ 586226 w 2594540"/>
              <a:gd name="connsiteY18" fmla="*/ 1203306 h 1424893"/>
              <a:gd name="connsiteX19" fmla="*/ 597445 w 2594540"/>
              <a:gd name="connsiteY19" fmla="*/ 1208916 h 1424893"/>
              <a:gd name="connsiteX20" fmla="*/ 720861 w 2594540"/>
              <a:gd name="connsiteY20" fmla="*/ 1267819 h 1424893"/>
              <a:gd name="connsiteX21" fmla="*/ 743301 w 2594540"/>
              <a:gd name="connsiteY21" fmla="*/ 1279038 h 1424893"/>
              <a:gd name="connsiteX22" fmla="*/ 757325 w 2594540"/>
              <a:gd name="connsiteY22" fmla="*/ 1287453 h 1424893"/>
              <a:gd name="connsiteX23" fmla="*/ 869521 w 2594540"/>
              <a:gd name="connsiteY23" fmla="*/ 1301477 h 1424893"/>
              <a:gd name="connsiteX24" fmla="*/ 894766 w 2594540"/>
              <a:gd name="connsiteY24" fmla="*/ 1312697 h 1424893"/>
              <a:gd name="connsiteX25" fmla="*/ 911595 w 2594540"/>
              <a:gd name="connsiteY25" fmla="*/ 1321112 h 1424893"/>
              <a:gd name="connsiteX26" fmla="*/ 1099524 w 2594540"/>
              <a:gd name="connsiteY26" fmla="*/ 1385625 h 1424893"/>
              <a:gd name="connsiteX27" fmla="*/ 1158427 w 2594540"/>
              <a:gd name="connsiteY27" fmla="*/ 1424893 h 1424893"/>
              <a:gd name="connsiteX28" fmla="*/ 1408064 w 2594540"/>
              <a:gd name="connsiteY28" fmla="*/ 1413674 h 1424893"/>
              <a:gd name="connsiteX29" fmla="*/ 1595993 w 2594540"/>
              <a:gd name="connsiteY29" fmla="*/ 1382820 h 1424893"/>
              <a:gd name="connsiteX30" fmla="*/ 1758677 w 2594540"/>
              <a:gd name="connsiteY30" fmla="*/ 1360381 h 1424893"/>
              <a:gd name="connsiteX31" fmla="*/ 1957826 w 2594540"/>
              <a:gd name="connsiteY31" fmla="*/ 1351966 h 1424893"/>
              <a:gd name="connsiteX32" fmla="*/ 2109291 w 2594540"/>
              <a:gd name="connsiteY32" fmla="*/ 1354771 h 1424893"/>
              <a:gd name="connsiteX33" fmla="*/ 2142950 w 2594540"/>
              <a:gd name="connsiteY33" fmla="*/ 1351966 h 1424893"/>
              <a:gd name="connsiteX34" fmla="*/ 2241121 w 2594540"/>
              <a:gd name="connsiteY34" fmla="*/ 1307087 h 1424893"/>
              <a:gd name="connsiteX35" fmla="*/ 2544051 w 2594540"/>
              <a:gd name="connsiteY35" fmla="*/ 1200501 h 1424893"/>
              <a:gd name="connsiteX36" fmla="*/ 2572101 w 2594540"/>
              <a:gd name="connsiteY36" fmla="*/ 1200501 h 1424893"/>
              <a:gd name="connsiteX37" fmla="*/ 2580515 w 2594540"/>
              <a:gd name="connsiteY37" fmla="*/ 1046231 h 1424893"/>
              <a:gd name="connsiteX38" fmla="*/ 2588930 w 2594540"/>
              <a:gd name="connsiteY38" fmla="*/ 978913 h 1424893"/>
              <a:gd name="connsiteX39" fmla="*/ 2594540 w 2594540"/>
              <a:gd name="connsiteY39" fmla="*/ 844277 h 1424893"/>
              <a:gd name="connsiteX40" fmla="*/ 2563611 w 2594540"/>
              <a:gd name="connsiteY40" fmla="*/ 776025 h 1424893"/>
              <a:gd name="connsiteX41" fmla="*/ 2258811 w 2594540"/>
              <a:gd name="connsiteY41" fmla="*/ 852225 h 1424893"/>
              <a:gd name="connsiteX42" fmla="*/ 1801611 w 2594540"/>
              <a:gd name="connsiteY42" fmla="*/ 928425 h 1424893"/>
              <a:gd name="connsiteX43" fmla="*/ 1420611 w 2594540"/>
              <a:gd name="connsiteY43" fmla="*/ 928425 h 1424893"/>
              <a:gd name="connsiteX44" fmla="*/ 887211 w 2594540"/>
              <a:gd name="connsiteY44" fmla="*/ 776025 h 1424893"/>
              <a:gd name="connsiteX45" fmla="*/ 844277 w 2594540"/>
              <a:gd name="connsiteY45" fmla="*/ 471225 h 1424893"/>
              <a:gd name="connsiteX46" fmla="*/ 549762 w 2594540"/>
              <a:gd name="connsiteY46" fmla="*/ 244027 h 1424893"/>
              <a:gd name="connsiteX47" fmla="*/ 283296 w 2594540"/>
              <a:gd name="connsiteY47" fmla="*/ 0 h 1424893"/>
              <a:gd name="connsiteX0" fmla="*/ 549762 w 2594540"/>
              <a:gd name="connsiteY0" fmla="*/ 157075 h 1337941"/>
              <a:gd name="connsiteX1" fmla="*/ 582411 w 2594540"/>
              <a:gd name="connsiteY1" fmla="*/ 536673 h 1337941"/>
              <a:gd name="connsiteX2" fmla="*/ 0 w 2594540"/>
              <a:gd name="connsiteY2" fmla="*/ 0 h 1337941"/>
              <a:gd name="connsiteX3" fmla="*/ 2805 w 2594540"/>
              <a:gd name="connsiteY3" fmla="*/ 112197 h 1337941"/>
              <a:gd name="connsiteX4" fmla="*/ 8415 w 2594540"/>
              <a:gd name="connsiteY4" fmla="*/ 151465 h 1337941"/>
              <a:gd name="connsiteX5" fmla="*/ 11220 w 2594540"/>
              <a:gd name="connsiteY5" fmla="*/ 201954 h 1337941"/>
              <a:gd name="connsiteX6" fmla="*/ 14024 w 2594540"/>
              <a:gd name="connsiteY6" fmla="*/ 235613 h 1337941"/>
              <a:gd name="connsiteX7" fmla="*/ 22439 w 2594540"/>
              <a:gd name="connsiteY7" fmla="*/ 401102 h 1337941"/>
              <a:gd name="connsiteX8" fmla="*/ 28049 w 2594540"/>
              <a:gd name="connsiteY8" fmla="*/ 471225 h 1337941"/>
              <a:gd name="connsiteX9" fmla="*/ 33659 w 2594540"/>
              <a:gd name="connsiteY9" fmla="*/ 546957 h 1337941"/>
              <a:gd name="connsiteX10" fmla="*/ 36464 w 2594540"/>
              <a:gd name="connsiteY10" fmla="*/ 555372 h 1337941"/>
              <a:gd name="connsiteX11" fmla="*/ 39269 w 2594540"/>
              <a:gd name="connsiteY11" fmla="*/ 580616 h 1337941"/>
              <a:gd name="connsiteX12" fmla="*/ 42074 w 2594540"/>
              <a:gd name="connsiteY12" fmla="*/ 594641 h 1337941"/>
              <a:gd name="connsiteX13" fmla="*/ 44878 w 2594540"/>
              <a:gd name="connsiteY13" fmla="*/ 603056 h 1337941"/>
              <a:gd name="connsiteX14" fmla="*/ 44878 w 2594540"/>
              <a:gd name="connsiteY14" fmla="*/ 734886 h 1337941"/>
              <a:gd name="connsiteX15" fmla="*/ 311345 w 2594540"/>
              <a:gd name="connsiteY15" fmla="*/ 911595 h 1337941"/>
              <a:gd name="connsiteX16" fmla="*/ 342199 w 2594540"/>
              <a:gd name="connsiteY16" fmla="*/ 936840 h 1337941"/>
              <a:gd name="connsiteX17" fmla="*/ 566591 w 2594540"/>
              <a:gd name="connsiteY17" fmla="*/ 1102329 h 1337941"/>
              <a:gd name="connsiteX18" fmla="*/ 586226 w 2594540"/>
              <a:gd name="connsiteY18" fmla="*/ 1116354 h 1337941"/>
              <a:gd name="connsiteX19" fmla="*/ 597445 w 2594540"/>
              <a:gd name="connsiteY19" fmla="*/ 1121964 h 1337941"/>
              <a:gd name="connsiteX20" fmla="*/ 720861 w 2594540"/>
              <a:gd name="connsiteY20" fmla="*/ 1180867 h 1337941"/>
              <a:gd name="connsiteX21" fmla="*/ 743301 w 2594540"/>
              <a:gd name="connsiteY21" fmla="*/ 1192086 h 1337941"/>
              <a:gd name="connsiteX22" fmla="*/ 757325 w 2594540"/>
              <a:gd name="connsiteY22" fmla="*/ 1200501 h 1337941"/>
              <a:gd name="connsiteX23" fmla="*/ 869521 w 2594540"/>
              <a:gd name="connsiteY23" fmla="*/ 1214525 h 1337941"/>
              <a:gd name="connsiteX24" fmla="*/ 894766 w 2594540"/>
              <a:gd name="connsiteY24" fmla="*/ 1225745 h 1337941"/>
              <a:gd name="connsiteX25" fmla="*/ 911595 w 2594540"/>
              <a:gd name="connsiteY25" fmla="*/ 1234160 h 1337941"/>
              <a:gd name="connsiteX26" fmla="*/ 1099524 w 2594540"/>
              <a:gd name="connsiteY26" fmla="*/ 1298673 h 1337941"/>
              <a:gd name="connsiteX27" fmla="*/ 1158427 w 2594540"/>
              <a:gd name="connsiteY27" fmla="*/ 1337941 h 1337941"/>
              <a:gd name="connsiteX28" fmla="*/ 1408064 w 2594540"/>
              <a:gd name="connsiteY28" fmla="*/ 1326722 h 1337941"/>
              <a:gd name="connsiteX29" fmla="*/ 1595993 w 2594540"/>
              <a:gd name="connsiteY29" fmla="*/ 1295868 h 1337941"/>
              <a:gd name="connsiteX30" fmla="*/ 1758677 w 2594540"/>
              <a:gd name="connsiteY30" fmla="*/ 1273429 h 1337941"/>
              <a:gd name="connsiteX31" fmla="*/ 1957826 w 2594540"/>
              <a:gd name="connsiteY31" fmla="*/ 1265014 h 1337941"/>
              <a:gd name="connsiteX32" fmla="*/ 2109291 w 2594540"/>
              <a:gd name="connsiteY32" fmla="*/ 1267819 h 1337941"/>
              <a:gd name="connsiteX33" fmla="*/ 2142950 w 2594540"/>
              <a:gd name="connsiteY33" fmla="*/ 1265014 h 1337941"/>
              <a:gd name="connsiteX34" fmla="*/ 2241121 w 2594540"/>
              <a:gd name="connsiteY34" fmla="*/ 1220135 h 1337941"/>
              <a:gd name="connsiteX35" fmla="*/ 2544051 w 2594540"/>
              <a:gd name="connsiteY35" fmla="*/ 1113549 h 1337941"/>
              <a:gd name="connsiteX36" fmla="*/ 2572101 w 2594540"/>
              <a:gd name="connsiteY36" fmla="*/ 1113549 h 1337941"/>
              <a:gd name="connsiteX37" fmla="*/ 2580515 w 2594540"/>
              <a:gd name="connsiteY37" fmla="*/ 959279 h 1337941"/>
              <a:gd name="connsiteX38" fmla="*/ 2588930 w 2594540"/>
              <a:gd name="connsiteY38" fmla="*/ 891961 h 1337941"/>
              <a:gd name="connsiteX39" fmla="*/ 2594540 w 2594540"/>
              <a:gd name="connsiteY39" fmla="*/ 757325 h 1337941"/>
              <a:gd name="connsiteX40" fmla="*/ 2563611 w 2594540"/>
              <a:gd name="connsiteY40" fmla="*/ 689073 h 1337941"/>
              <a:gd name="connsiteX41" fmla="*/ 2258811 w 2594540"/>
              <a:gd name="connsiteY41" fmla="*/ 765273 h 1337941"/>
              <a:gd name="connsiteX42" fmla="*/ 1801611 w 2594540"/>
              <a:gd name="connsiteY42" fmla="*/ 841473 h 1337941"/>
              <a:gd name="connsiteX43" fmla="*/ 1420611 w 2594540"/>
              <a:gd name="connsiteY43" fmla="*/ 841473 h 1337941"/>
              <a:gd name="connsiteX44" fmla="*/ 887211 w 2594540"/>
              <a:gd name="connsiteY44" fmla="*/ 689073 h 1337941"/>
              <a:gd name="connsiteX45" fmla="*/ 844277 w 2594540"/>
              <a:gd name="connsiteY45" fmla="*/ 384273 h 1337941"/>
              <a:gd name="connsiteX46" fmla="*/ 549762 w 2594540"/>
              <a:gd name="connsiteY46" fmla="*/ 157075 h 1337941"/>
              <a:gd name="connsiteX0" fmla="*/ 844277 w 2594540"/>
              <a:gd name="connsiteY0" fmla="*/ 384273 h 1337941"/>
              <a:gd name="connsiteX1" fmla="*/ 582411 w 2594540"/>
              <a:gd name="connsiteY1" fmla="*/ 536673 h 1337941"/>
              <a:gd name="connsiteX2" fmla="*/ 0 w 2594540"/>
              <a:gd name="connsiteY2" fmla="*/ 0 h 1337941"/>
              <a:gd name="connsiteX3" fmla="*/ 2805 w 2594540"/>
              <a:gd name="connsiteY3" fmla="*/ 112197 h 1337941"/>
              <a:gd name="connsiteX4" fmla="*/ 8415 w 2594540"/>
              <a:gd name="connsiteY4" fmla="*/ 151465 h 1337941"/>
              <a:gd name="connsiteX5" fmla="*/ 11220 w 2594540"/>
              <a:gd name="connsiteY5" fmla="*/ 201954 h 1337941"/>
              <a:gd name="connsiteX6" fmla="*/ 14024 w 2594540"/>
              <a:gd name="connsiteY6" fmla="*/ 235613 h 1337941"/>
              <a:gd name="connsiteX7" fmla="*/ 22439 w 2594540"/>
              <a:gd name="connsiteY7" fmla="*/ 401102 h 1337941"/>
              <a:gd name="connsiteX8" fmla="*/ 28049 w 2594540"/>
              <a:gd name="connsiteY8" fmla="*/ 471225 h 1337941"/>
              <a:gd name="connsiteX9" fmla="*/ 33659 w 2594540"/>
              <a:gd name="connsiteY9" fmla="*/ 546957 h 1337941"/>
              <a:gd name="connsiteX10" fmla="*/ 36464 w 2594540"/>
              <a:gd name="connsiteY10" fmla="*/ 555372 h 1337941"/>
              <a:gd name="connsiteX11" fmla="*/ 39269 w 2594540"/>
              <a:gd name="connsiteY11" fmla="*/ 580616 h 1337941"/>
              <a:gd name="connsiteX12" fmla="*/ 42074 w 2594540"/>
              <a:gd name="connsiteY12" fmla="*/ 594641 h 1337941"/>
              <a:gd name="connsiteX13" fmla="*/ 44878 w 2594540"/>
              <a:gd name="connsiteY13" fmla="*/ 603056 h 1337941"/>
              <a:gd name="connsiteX14" fmla="*/ 44878 w 2594540"/>
              <a:gd name="connsiteY14" fmla="*/ 734886 h 1337941"/>
              <a:gd name="connsiteX15" fmla="*/ 311345 w 2594540"/>
              <a:gd name="connsiteY15" fmla="*/ 911595 h 1337941"/>
              <a:gd name="connsiteX16" fmla="*/ 342199 w 2594540"/>
              <a:gd name="connsiteY16" fmla="*/ 936840 h 1337941"/>
              <a:gd name="connsiteX17" fmla="*/ 566591 w 2594540"/>
              <a:gd name="connsiteY17" fmla="*/ 1102329 h 1337941"/>
              <a:gd name="connsiteX18" fmla="*/ 586226 w 2594540"/>
              <a:gd name="connsiteY18" fmla="*/ 1116354 h 1337941"/>
              <a:gd name="connsiteX19" fmla="*/ 597445 w 2594540"/>
              <a:gd name="connsiteY19" fmla="*/ 1121964 h 1337941"/>
              <a:gd name="connsiteX20" fmla="*/ 720861 w 2594540"/>
              <a:gd name="connsiteY20" fmla="*/ 1180867 h 1337941"/>
              <a:gd name="connsiteX21" fmla="*/ 743301 w 2594540"/>
              <a:gd name="connsiteY21" fmla="*/ 1192086 h 1337941"/>
              <a:gd name="connsiteX22" fmla="*/ 757325 w 2594540"/>
              <a:gd name="connsiteY22" fmla="*/ 1200501 h 1337941"/>
              <a:gd name="connsiteX23" fmla="*/ 869521 w 2594540"/>
              <a:gd name="connsiteY23" fmla="*/ 1214525 h 1337941"/>
              <a:gd name="connsiteX24" fmla="*/ 894766 w 2594540"/>
              <a:gd name="connsiteY24" fmla="*/ 1225745 h 1337941"/>
              <a:gd name="connsiteX25" fmla="*/ 911595 w 2594540"/>
              <a:gd name="connsiteY25" fmla="*/ 1234160 h 1337941"/>
              <a:gd name="connsiteX26" fmla="*/ 1099524 w 2594540"/>
              <a:gd name="connsiteY26" fmla="*/ 1298673 h 1337941"/>
              <a:gd name="connsiteX27" fmla="*/ 1158427 w 2594540"/>
              <a:gd name="connsiteY27" fmla="*/ 1337941 h 1337941"/>
              <a:gd name="connsiteX28" fmla="*/ 1408064 w 2594540"/>
              <a:gd name="connsiteY28" fmla="*/ 1326722 h 1337941"/>
              <a:gd name="connsiteX29" fmla="*/ 1595993 w 2594540"/>
              <a:gd name="connsiteY29" fmla="*/ 1295868 h 1337941"/>
              <a:gd name="connsiteX30" fmla="*/ 1758677 w 2594540"/>
              <a:gd name="connsiteY30" fmla="*/ 1273429 h 1337941"/>
              <a:gd name="connsiteX31" fmla="*/ 1957826 w 2594540"/>
              <a:gd name="connsiteY31" fmla="*/ 1265014 h 1337941"/>
              <a:gd name="connsiteX32" fmla="*/ 2109291 w 2594540"/>
              <a:gd name="connsiteY32" fmla="*/ 1267819 h 1337941"/>
              <a:gd name="connsiteX33" fmla="*/ 2142950 w 2594540"/>
              <a:gd name="connsiteY33" fmla="*/ 1265014 h 1337941"/>
              <a:gd name="connsiteX34" fmla="*/ 2241121 w 2594540"/>
              <a:gd name="connsiteY34" fmla="*/ 1220135 h 1337941"/>
              <a:gd name="connsiteX35" fmla="*/ 2544051 w 2594540"/>
              <a:gd name="connsiteY35" fmla="*/ 1113549 h 1337941"/>
              <a:gd name="connsiteX36" fmla="*/ 2572101 w 2594540"/>
              <a:gd name="connsiteY36" fmla="*/ 1113549 h 1337941"/>
              <a:gd name="connsiteX37" fmla="*/ 2580515 w 2594540"/>
              <a:gd name="connsiteY37" fmla="*/ 959279 h 1337941"/>
              <a:gd name="connsiteX38" fmla="*/ 2588930 w 2594540"/>
              <a:gd name="connsiteY38" fmla="*/ 891961 h 1337941"/>
              <a:gd name="connsiteX39" fmla="*/ 2594540 w 2594540"/>
              <a:gd name="connsiteY39" fmla="*/ 757325 h 1337941"/>
              <a:gd name="connsiteX40" fmla="*/ 2563611 w 2594540"/>
              <a:gd name="connsiteY40" fmla="*/ 689073 h 1337941"/>
              <a:gd name="connsiteX41" fmla="*/ 2258811 w 2594540"/>
              <a:gd name="connsiteY41" fmla="*/ 765273 h 1337941"/>
              <a:gd name="connsiteX42" fmla="*/ 1801611 w 2594540"/>
              <a:gd name="connsiteY42" fmla="*/ 841473 h 1337941"/>
              <a:gd name="connsiteX43" fmla="*/ 1420611 w 2594540"/>
              <a:gd name="connsiteY43" fmla="*/ 841473 h 1337941"/>
              <a:gd name="connsiteX44" fmla="*/ 887211 w 2594540"/>
              <a:gd name="connsiteY44" fmla="*/ 689073 h 1337941"/>
              <a:gd name="connsiteX45" fmla="*/ 844277 w 2594540"/>
              <a:gd name="connsiteY45" fmla="*/ 384273 h 1337941"/>
              <a:gd name="connsiteX0" fmla="*/ 887211 w 2594540"/>
              <a:gd name="connsiteY0" fmla="*/ 689073 h 1337941"/>
              <a:gd name="connsiteX1" fmla="*/ 582411 w 2594540"/>
              <a:gd name="connsiteY1" fmla="*/ 536673 h 1337941"/>
              <a:gd name="connsiteX2" fmla="*/ 0 w 2594540"/>
              <a:gd name="connsiteY2" fmla="*/ 0 h 1337941"/>
              <a:gd name="connsiteX3" fmla="*/ 2805 w 2594540"/>
              <a:gd name="connsiteY3" fmla="*/ 112197 h 1337941"/>
              <a:gd name="connsiteX4" fmla="*/ 8415 w 2594540"/>
              <a:gd name="connsiteY4" fmla="*/ 151465 h 1337941"/>
              <a:gd name="connsiteX5" fmla="*/ 11220 w 2594540"/>
              <a:gd name="connsiteY5" fmla="*/ 201954 h 1337941"/>
              <a:gd name="connsiteX6" fmla="*/ 14024 w 2594540"/>
              <a:gd name="connsiteY6" fmla="*/ 235613 h 1337941"/>
              <a:gd name="connsiteX7" fmla="*/ 22439 w 2594540"/>
              <a:gd name="connsiteY7" fmla="*/ 401102 h 1337941"/>
              <a:gd name="connsiteX8" fmla="*/ 28049 w 2594540"/>
              <a:gd name="connsiteY8" fmla="*/ 471225 h 1337941"/>
              <a:gd name="connsiteX9" fmla="*/ 33659 w 2594540"/>
              <a:gd name="connsiteY9" fmla="*/ 546957 h 1337941"/>
              <a:gd name="connsiteX10" fmla="*/ 36464 w 2594540"/>
              <a:gd name="connsiteY10" fmla="*/ 555372 h 1337941"/>
              <a:gd name="connsiteX11" fmla="*/ 39269 w 2594540"/>
              <a:gd name="connsiteY11" fmla="*/ 580616 h 1337941"/>
              <a:gd name="connsiteX12" fmla="*/ 42074 w 2594540"/>
              <a:gd name="connsiteY12" fmla="*/ 594641 h 1337941"/>
              <a:gd name="connsiteX13" fmla="*/ 44878 w 2594540"/>
              <a:gd name="connsiteY13" fmla="*/ 603056 h 1337941"/>
              <a:gd name="connsiteX14" fmla="*/ 44878 w 2594540"/>
              <a:gd name="connsiteY14" fmla="*/ 734886 h 1337941"/>
              <a:gd name="connsiteX15" fmla="*/ 311345 w 2594540"/>
              <a:gd name="connsiteY15" fmla="*/ 911595 h 1337941"/>
              <a:gd name="connsiteX16" fmla="*/ 342199 w 2594540"/>
              <a:gd name="connsiteY16" fmla="*/ 936840 h 1337941"/>
              <a:gd name="connsiteX17" fmla="*/ 566591 w 2594540"/>
              <a:gd name="connsiteY17" fmla="*/ 1102329 h 1337941"/>
              <a:gd name="connsiteX18" fmla="*/ 586226 w 2594540"/>
              <a:gd name="connsiteY18" fmla="*/ 1116354 h 1337941"/>
              <a:gd name="connsiteX19" fmla="*/ 597445 w 2594540"/>
              <a:gd name="connsiteY19" fmla="*/ 1121964 h 1337941"/>
              <a:gd name="connsiteX20" fmla="*/ 720861 w 2594540"/>
              <a:gd name="connsiteY20" fmla="*/ 1180867 h 1337941"/>
              <a:gd name="connsiteX21" fmla="*/ 743301 w 2594540"/>
              <a:gd name="connsiteY21" fmla="*/ 1192086 h 1337941"/>
              <a:gd name="connsiteX22" fmla="*/ 757325 w 2594540"/>
              <a:gd name="connsiteY22" fmla="*/ 1200501 h 1337941"/>
              <a:gd name="connsiteX23" fmla="*/ 869521 w 2594540"/>
              <a:gd name="connsiteY23" fmla="*/ 1214525 h 1337941"/>
              <a:gd name="connsiteX24" fmla="*/ 894766 w 2594540"/>
              <a:gd name="connsiteY24" fmla="*/ 1225745 h 1337941"/>
              <a:gd name="connsiteX25" fmla="*/ 911595 w 2594540"/>
              <a:gd name="connsiteY25" fmla="*/ 1234160 h 1337941"/>
              <a:gd name="connsiteX26" fmla="*/ 1099524 w 2594540"/>
              <a:gd name="connsiteY26" fmla="*/ 1298673 h 1337941"/>
              <a:gd name="connsiteX27" fmla="*/ 1158427 w 2594540"/>
              <a:gd name="connsiteY27" fmla="*/ 1337941 h 1337941"/>
              <a:gd name="connsiteX28" fmla="*/ 1408064 w 2594540"/>
              <a:gd name="connsiteY28" fmla="*/ 1326722 h 1337941"/>
              <a:gd name="connsiteX29" fmla="*/ 1595993 w 2594540"/>
              <a:gd name="connsiteY29" fmla="*/ 1295868 h 1337941"/>
              <a:gd name="connsiteX30" fmla="*/ 1758677 w 2594540"/>
              <a:gd name="connsiteY30" fmla="*/ 1273429 h 1337941"/>
              <a:gd name="connsiteX31" fmla="*/ 1957826 w 2594540"/>
              <a:gd name="connsiteY31" fmla="*/ 1265014 h 1337941"/>
              <a:gd name="connsiteX32" fmla="*/ 2109291 w 2594540"/>
              <a:gd name="connsiteY32" fmla="*/ 1267819 h 1337941"/>
              <a:gd name="connsiteX33" fmla="*/ 2142950 w 2594540"/>
              <a:gd name="connsiteY33" fmla="*/ 1265014 h 1337941"/>
              <a:gd name="connsiteX34" fmla="*/ 2241121 w 2594540"/>
              <a:gd name="connsiteY34" fmla="*/ 1220135 h 1337941"/>
              <a:gd name="connsiteX35" fmla="*/ 2544051 w 2594540"/>
              <a:gd name="connsiteY35" fmla="*/ 1113549 h 1337941"/>
              <a:gd name="connsiteX36" fmla="*/ 2572101 w 2594540"/>
              <a:gd name="connsiteY36" fmla="*/ 1113549 h 1337941"/>
              <a:gd name="connsiteX37" fmla="*/ 2580515 w 2594540"/>
              <a:gd name="connsiteY37" fmla="*/ 959279 h 1337941"/>
              <a:gd name="connsiteX38" fmla="*/ 2588930 w 2594540"/>
              <a:gd name="connsiteY38" fmla="*/ 891961 h 1337941"/>
              <a:gd name="connsiteX39" fmla="*/ 2594540 w 2594540"/>
              <a:gd name="connsiteY39" fmla="*/ 757325 h 1337941"/>
              <a:gd name="connsiteX40" fmla="*/ 2563611 w 2594540"/>
              <a:gd name="connsiteY40" fmla="*/ 689073 h 1337941"/>
              <a:gd name="connsiteX41" fmla="*/ 2258811 w 2594540"/>
              <a:gd name="connsiteY41" fmla="*/ 765273 h 1337941"/>
              <a:gd name="connsiteX42" fmla="*/ 1801611 w 2594540"/>
              <a:gd name="connsiteY42" fmla="*/ 841473 h 1337941"/>
              <a:gd name="connsiteX43" fmla="*/ 1420611 w 2594540"/>
              <a:gd name="connsiteY43" fmla="*/ 841473 h 1337941"/>
              <a:gd name="connsiteX44" fmla="*/ 887211 w 2594540"/>
              <a:gd name="connsiteY44" fmla="*/ 689073 h 1337941"/>
              <a:gd name="connsiteX0" fmla="*/ 887211 w 2594540"/>
              <a:gd name="connsiteY0" fmla="*/ 689073 h 1337941"/>
              <a:gd name="connsiteX1" fmla="*/ 582411 w 2594540"/>
              <a:gd name="connsiteY1" fmla="*/ 536673 h 1337941"/>
              <a:gd name="connsiteX2" fmla="*/ 0 w 2594540"/>
              <a:gd name="connsiteY2" fmla="*/ 0 h 1337941"/>
              <a:gd name="connsiteX3" fmla="*/ 2805 w 2594540"/>
              <a:gd name="connsiteY3" fmla="*/ 112197 h 1337941"/>
              <a:gd name="connsiteX4" fmla="*/ 8415 w 2594540"/>
              <a:gd name="connsiteY4" fmla="*/ 151465 h 1337941"/>
              <a:gd name="connsiteX5" fmla="*/ 11220 w 2594540"/>
              <a:gd name="connsiteY5" fmla="*/ 201954 h 1337941"/>
              <a:gd name="connsiteX6" fmla="*/ 14024 w 2594540"/>
              <a:gd name="connsiteY6" fmla="*/ 235613 h 1337941"/>
              <a:gd name="connsiteX7" fmla="*/ 22439 w 2594540"/>
              <a:gd name="connsiteY7" fmla="*/ 401102 h 1337941"/>
              <a:gd name="connsiteX8" fmla="*/ 28049 w 2594540"/>
              <a:gd name="connsiteY8" fmla="*/ 471225 h 1337941"/>
              <a:gd name="connsiteX9" fmla="*/ 33659 w 2594540"/>
              <a:gd name="connsiteY9" fmla="*/ 546957 h 1337941"/>
              <a:gd name="connsiteX10" fmla="*/ 36464 w 2594540"/>
              <a:gd name="connsiteY10" fmla="*/ 555372 h 1337941"/>
              <a:gd name="connsiteX11" fmla="*/ 39269 w 2594540"/>
              <a:gd name="connsiteY11" fmla="*/ 580616 h 1337941"/>
              <a:gd name="connsiteX12" fmla="*/ 42074 w 2594540"/>
              <a:gd name="connsiteY12" fmla="*/ 594641 h 1337941"/>
              <a:gd name="connsiteX13" fmla="*/ 44878 w 2594540"/>
              <a:gd name="connsiteY13" fmla="*/ 603056 h 1337941"/>
              <a:gd name="connsiteX14" fmla="*/ 44878 w 2594540"/>
              <a:gd name="connsiteY14" fmla="*/ 734886 h 1337941"/>
              <a:gd name="connsiteX15" fmla="*/ 311345 w 2594540"/>
              <a:gd name="connsiteY15" fmla="*/ 911595 h 1337941"/>
              <a:gd name="connsiteX16" fmla="*/ 342199 w 2594540"/>
              <a:gd name="connsiteY16" fmla="*/ 936840 h 1337941"/>
              <a:gd name="connsiteX17" fmla="*/ 566591 w 2594540"/>
              <a:gd name="connsiteY17" fmla="*/ 1102329 h 1337941"/>
              <a:gd name="connsiteX18" fmla="*/ 586226 w 2594540"/>
              <a:gd name="connsiteY18" fmla="*/ 1116354 h 1337941"/>
              <a:gd name="connsiteX19" fmla="*/ 597445 w 2594540"/>
              <a:gd name="connsiteY19" fmla="*/ 1121964 h 1337941"/>
              <a:gd name="connsiteX20" fmla="*/ 720861 w 2594540"/>
              <a:gd name="connsiteY20" fmla="*/ 1180867 h 1337941"/>
              <a:gd name="connsiteX21" fmla="*/ 743301 w 2594540"/>
              <a:gd name="connsiteY21" fmla="*/ 1192086 h 1337941"/>
              <a:gd name="connsiteX22" fmla="*/ 757325 w 2594540"/>
              <a:gd name="connsiteY22" fmla="*/ 1200501 h 1337941"/>
              <a:gd name="connsiteX23" fmla="*/ 869521 w 2594540"/>
              <a:gd name="connsiteY23" fmla="*/ 1214525 h 1337941"/>
              <a:gd name="connsiteX24" fmla="*/ 894766 w 2594540"/>
              <a:gd name="connsiteY24" fmla="*/ 1225745 h 1337941"/>
              <a:gd name="connsiteX25" fmla="*/ 911595 w 2594540"/>
              <a:gd name="connsiteY25" fmla="*/ 1234160 h 1337941"/>
              <a:gd name="connsiteX26" fmla="*/ 1099524 w 2594540"/>
              <a:gd name="connsiteY26" fmla="*/ 1298673 h 1337941"/>
              <a:gd name="connsiteX27" fmla="*/ 1158427 w 2594540"/>
              <a:gd name="connsiteY27" fmla="*/ 1337941 h 1337941"/>
              <a:gd name="connsiteX28" fmla="*/ 1408064 w 2594540"/>
              <a:gd name="connsiteY28" fmla="*/ 1326722 h 1337941"/>
              <a:gd name="connsiteX29" fmla="*/ 1595993 w 2594540"/>
              <a:gd name="connsiteY29" fmla="*/ 1295868 h 1337941"/>
              <a:gd name="connsiteX30" fmla="*/ 1758677 w 2594540"/>
              <a:gd name="connsiteY30" fmla="*/ 1273429 h 1337941"/>
              <a:gd name="connsiteX31" fmla="*/ 1957826 w 2594540"/>
              <a:gd name="connsiteY31" fmla="*/ 1265014 h 1337941"/>
              <a:gd name="connsiteX32" fmla="*/ 2109291 w 2594540"/>
              <a:gd name="connsiteY32" fmla="*/ 1267819 h 1337941"/>
              <a:gd name="connsiteX33" fmla="*/ 2142950 w 2594540"/>
              <a:gd name="connsiteY33" fmla="*/ 1265014 h 1337941"/>
              <a:gd name="connsiteX34" fmla="*/ 2241121 w 2594540"/>
              <a:gd name="connsiteY34" fmla="*/ 1220135 h 1337941"/>
              <a:gd name="connsiteX35" fmla="*/ 2544051 w 2594540"/>
              <a:gd name="connsiteY35" fmla="*/ 1113549 h 1337941"/>
              <a:gd name="connsiteX36" fmla="*/ 2572101 w 2594540"/>
              <a:gd name="connsiteY36" fmla="*/ 1113549 h 1337941"/>
              <a:gd name="connsiteX37" fmla="*/ 2580515 w 2594540"/>
              <a:gd name="connsiteY37" fmla="*/ 959279 h 1337941"/>
              <a:gd name="connsiteX38" fmla="*/ 2588930 w 2594540"/>
              <a:gd name="connsiteY38" fmla="*/ 891961 h 1337941"/>
              <a:gd name="connsiteX39" fmla="*/ 2594540 w 2594540"/>
              <a:gd name="connsiteY39" fmla="*/ 757325 h 1337941"/>
              <a:gd name="connsiteX40" fmla="*/ 2563610 w 2594540"/>
              <a:gd name="connsiteY40" fmla="*/ 689073 h 1337941"/>
              <a:gd name="connsiteX41" fmla="*/ 2258811 w 2594540"/>
              <a:gd name="connsiteY41" fmla="*/ 765273 h 1337941"/>
              <a:gd name="connsiteX42" fmla="*/ 1801611 w 2594540"/>
              <a:gd name="connsiteY42" fmla="*/ 841473 h 1337941"/>
              <a:gd name="connsiteX43" fmla="*/ 1420611 w 2594540"/>
              <a:gd name="connsiteY43" fmla="*/ 841473 h 1337941"/>
              <a:gd name="connsiteX44" fmla="*/ 887211 w 2594540"/>
              <a:gd name="connsiteY44" fmla="*/ 689073 h 133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594540" h="1337941">
                <a:moveTo>
                  <a:pt x="887211" y="689073"/>
                </a:moveTo>
                <a:lnTo>
                  <a:pt x="582411" y="536673"/>
                </a:lnTo>
                <a:cubicBezTo>
                  <a:pt x="581009" y="582954"/>
                  <a:pt x="96601" y="70746"/>
                  <a:pt x="0" y="0"/>
                </a:cubicBezTo>
                <a:cubicBezTo>
                  <a:pt x="935" y="37399"/>
                  <a:pt x="730" y="74844"/>
                  <a:pt x="2805" y="112197"/>
                </a:cubicBezTo>
                <a:cubicBezTo>
                  <a:pt x="3538" y="125399"/>
                  <a:pt x="8415" y="151465"/>
                  <a:pt x="8415" y="151465"/>
                </a:cubicBezTo>
                <a:cubicBezTo>
                  <a:pt x="9350" y="168295"/>
                  <a:pt x="10099" y="185136"/>
                  <a:pt x="11220" y="201954"/>
                </a:cubicBezTo>
                <a:cubicBezTo>
                  <a:pt x="11969" y="213188"/>
                  <a:pt x="13432" y="224370"/>
                  <a:pt x="14024" y="235613"/>
                </a:cubicBezTo>
                <a:cubicBezTo>
                  <a:pt x="18885" y="327983"/>
                  <a:pt x="14255" y="298799"/>
                  <a:pt x="22439" y="401102"/>
                </a:cubicBezTo>
                <a:cubicBezTo>
                  <a:pt x="24309" y="424476"/>
                  <a:pt x="26878" y="447805"/>
                  <a:pt x="28049" y="471225"/>
                </a:cubicBezTo>
                <a:cubicBezTo>
                  <a:pt x="29125" y="492749"/>
                  <a:pt x="28933" y="523328"/>
                  <a:pt x="33659" y="546957"/>
                </a:cubicBezTo>
                <a:cubicBezTo>
                  <a:pt x="34239" y="549856"/>
                  <a:pt x="35529" y="552567"/>
                  <a:pt x="36464" y="555372"/>
                </a:cubicBezTo>
                <a:cubicBezTo>
                  <a:pt x="37399" y="563787"/>
                  <a:pt x="38072" y="572235"/>
                  <a:pt x="39269" y="580616"/>
                </a:cubicBezTo>
                <a:cubicBezTo>
                  <a:pt x="39943" y="585336"/>
                  <a:pt x="40918" y="590016"/>
                  <a:pt x="42074" y="594641"/>
                </a:cubicBezTo>
                <a:cubicBezTo>
                  <a:pt x="42791" y="597509"/>
                  <a:pt x="44819" y="600100"/>
                  <a:pt x="44878" y="603056"/>
                </a:cubicBezTo>
                <a:cubicBezTo>
                  <a:pt x="45756" y="646991"/>
                  <a:pt x="44878" y="690943"/>
                  <a:pt x="44878" y="734886"/>
                </a:cubicBezTo>
                <a:lnTo>
                  <a:pt x="311345" y="911595"/>
                </a:lnTo>
                <a:lnTo>
                  <a:pt x="342199" y="936840"/>
                </a:lnTo>
                <a:lnTo>
                  <a:pt x="566591" y="1102329"/>
                </a:lnTo>
                <a:cubicBezTo>
                  <a:pt x="573136" y="1107004"/>
                  <a:pt x="579440" y="1112036"/>
                  <a:pt x="586226" y="1116354"/>
                </a:cubicBezTo>
                <a:cubicBezTo>
                  <a:pt x="589753" y="1118599"/>
                  <a:pt x="597445" y="1121964"/>
                  <a:pt x="597445" y="1121964"/>
                </a:cubicBezTo>
                <a:lnTo>
                  <a:pt x="720861" y="1180867"/>
                </a:lnTo>
                <a:cubicBezTo>
                  <a:pt x="728341" y="1184607"/>
                  <a:pt x="735938" y="1188121"/>
                  <a:pt x="743301" y="1192086"/>
                </a:cubicBezTo>
                <a:cubicBezTo>
                  <a:pt x="748101" y="1194671"/>
                  <a:pt x="757325" y="1200501"/>
                  <a:pt x="757325" y="1200501"/>
                </a:cubicBezTo>
                <a:lnTo>
                  <a:pt x="869521" y="1214525"/>
                </a:lnTo>
                <a:cubicBezTo>
                  <a:pt x="877936" y="1218265"/>
                  <a:pt x="886421" y="1221851"/>
                  <a:pt x="894766" y="1225745"/>
                </a:cubicBezTo>
                <a:cubicBezTo>
                  <a:pt x="900449" y="1228397"/>
                  <a:pt x="911595" y="1234160"/>
                  <a:pt x="911595" y="1234160"/>
                </a:cubicBezTo>
                <a:lnTo>
                  <a:pt x="1099524" y="1298673"/>
                </a:lnTo>
                <a:lnTo>
                  <a:pt x="1158427" y="1337941"/>
                </a:lnTo>
                <a:lnTo>
                  <a:pt x="1408064" y="1326722"/>
                </a:lnTo>
                <a:lnTo>
                  <a:pt x="1595993" y="1295868"/>
                </a:lnTo>
                <a:lnTo>
                  <a:pt x="1758677" y="1273429"/>
                </a:lnTo>
                <a:lnTo>
                  <a:pt x="1957826" y="1265014"/>
                </a:lnTo>
                <a:lnTo>
                  <a:pt x="2109291" y="1267819"/>
                </a:lnTo>
                <a:cubicBezTo>
                  <a:pt x="2137323" y="1264704"/>
                  <a:pt x="2126069" y="1265014"/>
                  <a:pt x="2142950" y="1265014"/>
                </a:cubicBezTo>
                <a:lnTo>
                  <a:pt x="2241121" y="1220135"/>
                </a:lnTo>
                <a:lnTo>
                  <a:pt x="2544051" y="1113549"/>
                </a:lnTo>
                <a:lnTo>
                  <a:pt x="2572101" y="1113549"/>
                </a:lnTo>
                <a:lnTo>
                  <a:pt x="2580515" y="959279"/>
                </a:lnTo>
                <a:lnTo>
                  <a:pt x="2588930" y="891961"/>
                </a:lnTo>
                <a:lnTo>
                  <a:pt x="2594540" y="757325"/>
                </a:lnTo>
                <a:lnTo>
                  <a:pt x="2563610" y="689073"/>
                </a:lnTo>
                <a:lnTo>
                  <a:pt x="2258811" y="765273"/>
                </a:lnTo>
                <a:lnTo>
                  <a:pt x="1801611" y="841473"/>
                </a:lnTo>
                <a:lnTo>
                  <a:pt x="1420611" y="841473"/>
                </a:lnTo>
                <a:cubicBezTo>
                  <a:pt x="1302805" y="818099"/>
                  <a:pt x="945179" y="709175"/>
                  <a:pt x="887211" y="689073"/>
                </a:cubicBezTo>
                <a:close/>
              </a:path>
            </a:pathLst>
          </a:custGeom>
          <a:solidFill>
            <a:srgbClr val="0000FF">
              <a:alpha val="5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9" name="Line 21"/>
          <p:cNvSpPr>
            <a:spLocks noChangeShapeType="1"/>
          </p:cNvSpPr>
          <p:nvPr/>
        </p:nvSpPr>
        <p:spPr bwMode="auto">
          <a:xfrm>
            <a:off x="1360699" y="11898575"/>
            <a:ext cx="0" cy="73487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800" name="Group 249"/>
          <p:cNvGrpSpPr/>
          <p:nvPr/>
        </p:nvGrpSpPr>
        <p:grpSpPr>
          <a:xfrm>
            <a:off x="1443390" y="12287628"/>
            <a:ext cx="2161396" cy="749282"/>
            <a:chOff x="1939988" y="1213716"/>
            <a:chExt cx="797562" cy="276488"/>
          </a:xfrm>
        </p:grpSpPr>
        <p:sp>
          <p:nvSpPr>
            <p:cNvPr id="801" name="Freeform 22"/>
            <p:cNvSpPr>
              <a:spLocks/>
            </p:cNvSpPr>
            <p:nvPr/>
          </p:nvSpPr>
          <p:spPr bwMode="ltGray">
            <a:xfrm>
              <a:off x="1939988" y="1373228"/>
              <a:ext cx="797562" cy="116976"/>
            </a:xfrm>
            <a:custGeom>
              <a:avLst/>
              <a:gdLst>
                <a:gd name="T0" fmla="*/ 0 w 2400"/>
                <a:gd name="T1" fmla="*/ 0 h 352"/>
                <a:gd name="T2" fmla="*/ 528 w 2400"/>
                <a:gd name="T3" fmla="*/ 240 h 352"/>
                <a:gd name="T4" fmla="*/ 1680 w 2400"/>
                <a:gd name="T5" fmla="*/ 336 h 352"/>
                <a:gd name="T6" fmla="*/ 2400 w 2400"/>
                <a:gd name="T7" fmla="*/ 144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352"/>
                <a:gd name="T14" fmla="*/ 2400 w 2400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352">
                  <a:moveTo>
                    <a:pt x="0" y="0"/>
                  </a:moveTo>
                  <a:cubicBezTo>
                    <a:pt x="124" y="92"/>
                    <a:pt x="248" y="184"/>
                    <a:pt x="528" y="240"/>
                  </a:cubicBezTo>
                  <a:cubicBezTo>
                    <a:pt x="808" y="296"/>
                    <a:pt x="1368" y="352"/>
                    <a:pt x="1680" y="336"/>
                  </a:cubicBezTo>
                  <a:cubicBezTo>
                    <a:pt x="1992" y="320"/>
                    <a:pt x="2196" y="232"/>
                    <a:pt x="2400" y="144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sz="1000" dirty="0">
                <a:solidFill>
                  <a:srgbClr val="FFFF00"/>
                </a:solidFill>
              </a:endParaRPr>
            </a:p>
          </p:txBody>
        </p:sp>
        <p:sp>
          <p:nvSpPr>
            <p:cNvPr id="802" name="Freeform 23"/>
            <p:cNvSpPr>
              <a:spLocks/>
            </p:cNvSpPr>
            <p:nvPr/>
          </p:nvSpPr>
          <p:spPr bwMode="auto">
            <a:xfrm>
              <a:off x="1971890" y="1213716"/>
              <a:ext cx="749708" cy="162171"/>
            </a:xfrm>
            <a:custGeom>
              <a:avLst/>
              <a:gdLst>
                <a:gd name="T0" fmla="*/ 0 w 2256"/>
                <a:gd name="T1" fmla="*/ 0 h 488"/>
                <a:gd name="T2" fmla="*/ 624 w 2256"/>
                <a:gd name="T3" fmla="*/ 384 h 488"/>
                <a:gd name="T4" fmla="*/ 1632 w 2256"/>
                <a:gd name="T5" fmla="*/ 480 h 488"/>
                <a:gd name="T6" fmla="*/ 2256 w 2256"/>
                <a:gd name="T7" fmla="*/ 336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488"/>
                <a:gd name="T14" fmla="*/ 2256 w 2256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488">
                  <a:moveTo>
                    <a:pt x="0" y="0"/>
                  </a:moveTo>
                  <a:cubicBezTo>
                    <a:pt x="176" y="152"/>
                    <a:pt x="352" y="304"/>
                    <a:pt x="624" y="384"/>
                  </a:cubicBezTo>
                  <a:cubicBezTo>
                    <a:pt x="896" y="464"/>
                    <a:pt x="1360" y="488"/>
                    <a:pt x="1632" y="480"/>
                  </a:cubicBezTo>
                  <a:cubicBezTo>
                    <a:pt x="1904" y="472"/>
                    <a:pt x="2080" y="404"/>
                    <a:pt x="2256" y="336"/>
                  </a:cubicBezTo>
                </a:path>
              </a:pathLst>
            </a:custGeom>
            <a:noFill/>
            <a:ln w="28575">
              <a:solidFill>
                <a:srgbClr val="FF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785" name="Freeform 22"/>
          <p:cNvSpPr>
            <a:spLocks/>
          </p:cNvSpPr>
          <p:nvPr/>
        </p:nvSpPr>
        <p:spPr bwMode="ltGray">
          <a:xfrm>
            <a:off x="8529990" y="12719917"/>
            <a:ext cx="2161396" cy="317005"/>
          </a:xfrm>
          <a:custGeom>
            <a:avLst/>
            <a:gdLst>
              <a:gd name="T0" fmla="*/ 0 w 2400"/>
              <a:gd name="T1" fmla="*/ 0 h 352"/>
              <a:gd name="T2" fmla="*/ 528 w 2400"/>
              <a:gd name="T3" fmla="*/ 240 h 352"/>
              <a:gd name="T4" fmla="*/ 1680 w 2400"/>
              <a:gd name="T5" fmla="*/ 336 h 352"/>
              <a:gd name="T6" fmla="*/ 2400 w 2400"/>
              <a:gd name="T7" fmla="*/ 144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400"/>
              <a:gd name="T13" fmla="*/ 0 h 352"/>
              <a:gd name="T14" fmla="*/ 2400 w 2400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0" h="352">
                <a:moveTo>
                  <a:pt x="0" y="0"/>
                </a:moveTo>
                <a:cubicBezTo>
                  <a:pt x="124" y="92"/>
                  <a:pt x="248" y="184"/>
                  <a:pt x="528" y="240"/>
                </a:cubicBezTo>
                <a:cubicBezTo>
                  <a:pt x="808" y="296"/>
                  <a:pt x="1368" y="352"/>
                  <a:pt x="1680" y="336"/>
                </a:cubicBezTo>
                <a:cubicBezTo>
                  <a:pt x="1992" y="320"/>
                  <a:pt x="2196" y="232"/>
                  <a:pt x="2400" y="144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 sz="1000" dirty="0"/>
          </a:p>
        </p:txBody>
      </p:sp>
      <p:sp>
        <p:nvSpPr>
          <p:cNvPr id="754" name="Line 21"/>
          <p:cNvSpPr>
            <a:spLocks noChangeShapeType="1"/>
          </p:cNvSpPr>
          <p:nvPr/>
        </p:nvSpPr>
        <p:spPr bwMode="auto">
          <a:xfrm>
            <a:off x="8447299" y="15937175"/>
            <a:ext cx="0" cy="73487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000" dirty="0"/>
          </a:p>
        </p:txBody>
      </p:sp>
      <p:grpSp>
        <p:nvGrpSpPr>
          <p:cNvPr id="755" name="Group 256"/>
          <p:cNvGrpSpPr/>
          <p:nvPr/>
        </p:nvGrpSpPr>
        <p:grpSpPr>
          <a:xfrm>
            <a:off x="8529990" y="16326237"/>
            <a:ext cx="2161396" cy="749285"/>
            <a:chOff x="6547917" y="4748828"/>
            <a:chExt cx="797562" cy="276489"/>
          </a:xfrm>
        </p:grpSpPr>
        <p:sp>
          <p:nvSpPr>
            <p:cNvPr id="756" name="Freeform 22"/>
            <p:cNvSpPr>
              <a:spLocks/>
            </p:cNvSpPr>
            <p:nvPr/>
          </p:nvSpPr>
          <p:spPr bwMode="ltGray">
            <a:xfrm>
              <a:off x="6547917" y="4908341"/>
              <a:ext cx="797562" cy="116976"/>
            </a:xfrm>
            <a:custGeom>
              <a:avLst/>
              <a:gdLst>
                <a:gd name="T0" fmla="*/ 0 w 2400"/>
                <a:gd name="T1" fmla="*/ 0 h 352"/>
                <a:gd name="T2" fmla="*/ 528 w 2400"/>
                <a:gd name="T3" fmla="*/ 240 h 352"/>
                <a:gd name="T4" fmla="*/ 1680 w 2400"/>
                <a:gd name="T5" fmla="*/ 336 h 352"/>
                <a:gd name="T6" fmla="*/ 2400 w 2400"/>
                <a:gd name="T7" fmla="*/ 144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352"/>
                <a:gd name="T14" fmla="*/ 2400 w 2400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352">
                  <a:moveTo>
                    <a:pt x="0" y="0"/>
                  </a:moveTo>
                  <a:cubicBezTo>
                    <a:pt x="124" y="92"/>
                    <a:pt x="248" y="184"/>
                    <a:pt x="528" y="240"/>
                  </a:cubicBezTo>
                  <a:cubicBezTo>
                    <a:pt x="808" y="296"/>
                    <a:pt x="1368" y="352"/>
                    <a:pt x="1680" y="336"/>
                  </a:cubicBezTo>
                  <a:cubicBezTo>
                    <a:pt x="1992" y="320"/>
                    <a:pt x="2196" y="232"/>
                    <a:pt x="2400" y="144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sz="1000" dirty="0"/>
            </a:p>
          </p:txBody>
        </p:sp>
        <p:sp>
          <p:nvSpPr>
            <p:cNvPr id="757" name="Freeform 23"/>
            <p:cNvSpPr>
              <a:spLocks/>
            </p:cNvSpPr>
            <p:nvPr/>
          </p:nvSpPr>
          <p:spPr bwMode="auto">
            <a:xfrm>
              <a:off x="6579819" y="4748828"/>
              <a:ext cx="749708" cy="162171"/>
            </a:xfrm>
            <a:custGeom>
              <a:avLst/>
              <a:gdLst>
                <a:gd name="T0" fmla="*/ 0 w 2256"/>
                <a:gd name="T1" fmla="*/ 0 h 488"/>
                <a:gd name="T2" fmla="*/ 624 w 2256"/>
                <a:gd name="T3" fmla="*/ 384 h 488"/>
                <a:gd name="T4" fmla="*/ 1632 w 2256"/>
                <a:gd name="T5" fmla="*/ 480 h 488"/>
                <a:gd name="T6" fmla="*/ 2256 w 2256"/>
                <a:gd name="T7" fmla="*/ 336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488"/>
                <a:gd name="T14" fmla="*/ 2256 w 2256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488">
                  <a:moveTo>
                    <a:pt x="0" y="0"/>
                  </a:moveTo>
                  <a:cubicBezTo>
                    <a:pt x="176" y="152"/>
                    <a:pt x="352" y="304"/>
                    <a:pt x="624" y="384"/>
                  </a:cubicBezTo>
                  <a:cubicBezTo>
                    <a:pt x="896" y="464"/>
                    <a:pt x="1360" y="488"/>
                    <a:pt x="1632" y="480"/>
                  </a:cubicBezTo>
                  <a:cubicBezTo>
                    <a:pt x="1904" y="472"/>
                    <a:pt x="2080" y="404"/>
                    <a:pt x="2256" y="336"/>
                  </a:cubicBezTo>
                </a:path>
              </a:pathLst>
            </a:custGeom>
            <a:noFill/>
            <a:ln w="28575">
              <a:solidFill>
                <a:srgbClr val="FF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sz="1000" dirty="0"/>
            </a:p>
          </p:txBody>
        </p:sp>
      </p:grpSp>
      <p:sp>
        <p:nvSpPr>
          <p:cNvPr id="866" name="Arc 865"/>
          <p:cNvSpPr/>
          <p:nvPr/>
        </p:nvSpPr>
        <p:spPr bwMode="auto">
          <a:xfrm>
            <a:off x="6781800" y="12877800"/>
            <a:ext cx="1828800" cy="1828800"/>
          </a:xfrm>
          <a:prstGeom prst="arc">
            <a:avLst/>
          </a:prstGeom>
          <a:noFill/>
          <a:ln w="762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8" name="Arc 867"/>
          <p:cNvSpPr/>
          <p:nvPr/>
        </p:nvSpPr>
        <p:spPr bwMode="auto">
          <a:xfrm rot="10800000">
            <a:off x="6781800" y="12877800"/>
            <a:ext cx="1828800" cy="1828800"/>
          </a:xfrm>
          <a:prstGeom prst="arc">
            <a:avLst/>
          </a:prstGeom>
          <a:noFill/>
          <a:ln w="762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5041900"/>
            <a:endParaRPr lang="en-US" smtClean="0"/>
          </a:p>
        </p:txBody>
      </p:sp>
      <p:sp>
        <p:nvSpPr>
          <p:cNvPr id="870" name="TextBox 869"/>
          <p:cNvSpPr txBox="1"/>
          <p:nvPr/>
        </p:nvSpPr>
        <p:spPr>
          <a:xfrm>
            <a:off x="2438400" y="12344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Interflow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871" name="TextBox 870"/>
          <p:cNvSpPr txBox="1"/>
          <p:nvPr/>
        </p:nvSpPr>
        <p:spPr>
          <a:xfrm>
            <a:off x="1600200" y="117596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Overland Flow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72" name="TextBox 871"/>
          <p:cNvSpPr txBox="1"/>
          <p:nvPr/>
        </p:nvSpPr>
        <p:spPr>
          <a:xfrm>
            <a:off x="1752600" y="12954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Base Flow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73" name="AutoShape 19"/>
          <p:cNvSpPr>
            <a:spLocks noChangeArrowheads="1"/>
          </p:cNvSpPr>
          <p:nvPr/>
        </p:nvSpPr>
        <p:spPr bwMode="auto">
          <a:xfrm>
            <a:off x="384048" y="20193000"/>
            <a:ext cx="14859000" cy="1088136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Hydrologic Forcing &amp; Catchment Reaction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964" name="Text Box 23"/>
          <p:cNvSpPr txBox="1">
            <a:spLocks noChangeArrowheads="1"/>
          </p:cNvSpPr>
          <p:nvPr/>
        </p:nvSpPr>
        <p:spPr bwMode="auto">
          <a:xfrm>
            <a:off x="16078200" y="7467600"/>
            <a:ext cx="14465808" cy="11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How fast do we observe outflow after a precipitation event?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HYDROLOGIC RESPONSE TIME</a:t>
            </a:r>
          </a:p>
        </p:txBody>
      </p:sp>
      <p:grpSp>
        <p:nvGrpSpPr>
          <p:cNvPr id="1311" name="Group 1310"/>
          <p:cNvGrpSpPr/>
          <p:nvPr/>
        </p:nvGrpSpPr>
        <p:grpSpPr>
          <a:xfrm>
            <a:off x="16408483" y="8922860"/>
            <a:ext cx="13766717" cy="10508140"/>
            <a:chOff x="16408483" y="8686805"/>
            <a:chExt cx="13766717" cy="10508140"/>
          </a:xfrm>
        </p:grpSpPr>
        <p:sp>
          <p:nvSpPr>
            <p:cNvPr id="383" name="Right Arrow 382"/>
            <p:cNvSpPr/>
            <p:nvPr/>
          </p:nvSpPr>
          <p:spPr bwMode="auto">
            <a:xfrm rot="2492118">
              <a:off x="20121007" y="12299221"/>
              <a:ext cx="987975" cy="540323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058" name="Group 1057"/>
            <p:cNvGrpSpPr/>
            <p:nvPr/>
          </p:nvGrpSpPr>
          <p:grpSpPr>
            <a:xfrm>
              <a:off x="19608883" y="10927140"/>
              <a:ext cx="7924800" cy="4541460"/>
              <a:chOff x="19410410" y="8945940"/>
              <a:chExt cx="7924800" cy="4541460"/>
            </a:xfrm>
          </p:grpSpPr>
          <p:sp>
            <p:nvSpPr>
              <p:cNvPr id="271" name="TextBox 270"/>
              <p:cNvSpPr txBox="1"/>
              <p:nvPr/>
            </p:nvSpPr>
            <p:spPr>
              <a:xfrm>
                <a:off x="20705810" y="8945940"/>
                <a:ext cx="6019800" cy="1569660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rgbClr val="002060"/>
                    </a:solidFill>
                  </a:rPr>
                  <a:t>Hydrologic  Response Functions</a:t>
                </a:r>
                <a:endParaRPr lang="en-US" sz="48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45" name="Line 16"/>
              <p:cNvSpPr>
                <a:spLocks noChangeShapeType="1"/>
              </p:cNvSpPr>
              <p:nvPr/>
            </p:nvSpPr>
            <p:spPr bwMode="auto">
              <a:xfrm flipV="1">
                <a:off x="19799030" y="10834600"/>
                <a:ext cx="0" cy="2195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Text Box 14"/>
              <p:cNvSpPr txBox="1">
                <a:spLocks noChangeArrowheads="1"/>
              </p:cNvSpPr>
              <p:nvPr/>
            </p:nvSpPr>
            <p:spPr bwMode="auto">
              <a:xfrm>
                <a:off x="22915610" y="13025735"/>
                <a:ext cx="914400" cy="461665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  <p:sp>
            <p:nvSpPr>
              <p:cNvPr id="292" name="Text Box 14"/>
              <p:cNvSpPr txBox="1">
                <a:spLocks noChangeArrowheads="1"/>
              </p:cNvSpPr>
              <p:nvPr/>
            </p:nvSpPr>
            <p:spPr bwMode="auto">
              <a:xfrm>
                <a:off x="19410410" y="11811000"/>
                <a:ext cx="381000" cy="461665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/>
                  <a:t>F</a:t>
                </a:r>
              </a:p>
            </p:txBody>
          </p:sp>
          <p:sp>
            <p:nvSpPr>
              <p:cNvPr id="419" name="TextBox 418"/>
              <p:cNvSpPr txBox="1"/>
              <p:nvPr/>
            </p:nvSpPr>
            <p:spPr>
              <a:xfrm>
                <a:off x="24673656" y="10439400"/>
                <a:ext cx="121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FFC000"/>
                    </a:solidFill>
                  </a:rPr>
                  <a:t>mHRT</a:t>
                </a:r>
                <a:endParaRPr lang="en-US" sz="28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97" name="Freeform 896"/>
              <p:cNvSpPr/>
              <p:nvPr/>
            </p:nvSpPr>
            <p:spPr bwMode="auto">
              <a:xfrm>
                <a:off x="20025455" y="11430000"/>
                <a:ext cx="5776857" cy="16163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8" name="Freeform 897"/>
              <p:cNvSpPr/>
              <p:nvPr/>
            </p:nvSpPr>
            <p:spPr bwMode="auto">
              <a:xfrm>
                <a:off x="20251365" y="11430000"/>
                <a:ext cx="5776857" cy="16163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9" name="Freeform 898"/>
              <p:cNvSpPr/>
              <p:nvPr/>
            </p:nvSpPr>
            <p:spPr bwMode="auto">
              <a:xfrm>
                <a:off x="20556165" y="11658600"/>
                <a:ext cx="5776857" cy="1387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0" name="Freeform 899"/>
              <p:cNvSpPr/>
              <p:nvPr/>
            </p:nvSpPr>
            <p:spPr bwMode="auto">
              <a:xfrm>
                <a:off x="20860965" y="11887200"/>
                <a:ext cx="5776857" cy="11591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1" name="Freeform 900"/>
              <p:cNvSpPr/>
              <p:nvPr/>
            </p:nvSpPr>
            <p:spPr bwMode="auto">
              <a:xfrm>
                <a:off x="21165765" y="12115800"/>
                <a:ext cx="5776857" cy="9305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2" name="Freeform 901"/>
              <p:cNvSpPr/>
              <p:nvPr/>
            </p:nvSpPr>
            <p:spPr bwMode="auto">
              <a:xfrm>
                <a:off x="21546765" y="12344400"/>
                <a:ext cx="3905026" cy="7019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3" name="Freeform 902"/>
              <p:cNvSpPr/>
              <p:nvPr/>
            </p:nvSpPr>
            <p:spPr bwMode="auto">
              <a:xfrm>
                <a:off x="22003965" y="12573000"/>
                <a:ext cx="3905026" cy="4733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4" name="Freeform 903"/>
              <p:cNvSpPr/>
              <p:nvPr/>
            </p:nvSpPr>
            <p:spPr bwMode="auto">
              <a:xfrm>
                <a:off x="22384965" y="12801600"/>
                <a:ext cx="3905026" cy="244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5" name="Freeform 904"/>
              <p:cNvSpPr/>
              <p:nvPr/>
            </p:nvSpPr>
            <p:spPr bwMode="auto">
              <a:xfrm>
                <a:off x="22613565" y="12344400"/>
                <a:ext cx="3905026" cy="7019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6" name="Freeform 905"/>
              <p:cNvSpPr/>
              <p:nvPr/>
            </p:nvSpPr>
            <p:spPr bwMode="auto">
              <a:xfrm>
                <a:off x="22844855" y="12039600"/>
                <a:ext cx="3905026" cy="1006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7" name="Freeform 906"/>
              <p:cNvSpPr/>
              <p:nvPr/>
            </p:nvSpPr>
            <p:spPr bwMode="auto">
              <a:xfrm>
                <a:off x="22997255" y="11582400"/>
                <a:ext cx="3905026" cy="14639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6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8" name="Freeform 907"/>
              <p:cNvSpPr/>
              <p:nvPr/>
            </p:nvSpPr>
            <p:spPr bwMode="auto">
              <a:xfrm>
                <a:off x="23149654" y="11353800"/>
                <a:ext cx="2549563" cy="16925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9" name="Freeform 908"/>
              <p:cNvSpPr/>
              <p:nvPr/>
            </p:nvSpPr>
            <p:spPr bwMode="auto">
              <a:xfrm>
                <a:off x="23302054" y="11125200"/>
                <a:ext cx="2549563" cy="19211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0" name="Freeform 909"/>
              <p:cNvSpPr/>
              <p:nvPr/>
            </p:nvSpPr>
            <p:spPr bwMode="auto">
              <a:xfrm>
                <a:off x="23454454" y="10896600"/>
                <a:ext cx="2549563" cy="2149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1" name="Freeform 910"/>
              <p:cNvSpPr/>
              <p:nvPr/>
            </p:nvSpPr>
            <p:spPr bwMode="auto">
              <a:xfrm>
                <a:off x="23606854" y="10820400"/>
                <a:ext cx="2549563" cy="22259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2" name="Freeform 911"/>
              <p:cNvSpPr/>
              <p:nvPr/>
            </p:nvSpPr>
            <p:spPr bwMode="auto">
              <a:xfrm>
                <a:off x="23908964" y="11049000"/>
                <a:ext cx="2549563" cy="19973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3" name="Freeform 912"/>
              <p:cNvSpPr/>
              <p:nvPr/>
            </p:nvSpPr>
            <p:spPr bwMode="auto">
              <a:xfrm>
                <a:off x="24289964" y="11277600"/>
                <a:ext cx="2549563" cy="1768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4" name="Freeform 913"/>
              <p:cNvSpPr/>
              <p:nvPr/>
            </p:nvSpPr>
            <p:spPr bwMode="auto">
              <a:xfrm>
                <a:off x="24292654" y="11277600"/>
                <a:ext cx="2549563" cy="1768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5" name="Freeform 914"/>
              <p:cNvSpPr/>
              <p:nvPr/>
            </p:nvSpPr>
            <p:spPr bwMode="auto">
              <a:xfrm>
                <a:off x="24673654" y="11582400"/>
                <a:ext cx="1376979" cy="14639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9"/>
                  <a:gd name="connsiteY0" fmla="*/ 1818042 h 2302136"/>
                  <a:gd name="connsiteX1" fmla="*/ 656217 w 1376979"/>
                  <a:gd name="connsiteY1" fmla="*/ 1258644 h 2302136"/>
                  <a:gd name="connsiteX2" fmla="*/ 258184 w 1376979"/>
                  <a:gd name="connsiteY2" fmla="*/ 537882 h 2302136"/>
                  <a:gd name="connsiteX3" fmla="*/ 0 w 1376979"/>
                  <a:gd name="connsiteY3" fmla="*/ 0 h 2302136"/>
                  <a:gd name="connsiteX4" fmla="*/ 0 w 1376979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9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18" name="Straight Connector 417"/>
              <p:cNvCxnSpPr/>
              <p:nvPr/>
            </p:nvCxnSpPr>
            <p:spPr bwMode="auto">
              <a:xfrm rot="5400000">
                <a:off x="23454456" y="11887200"/>
                <a:ext cx="2286000" cy="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C000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6" name="Freeform 915"/>
              <p:cNvSpPr/>
              <p:nvPr/>
            </p:nvSpPr>
            <p:spPr bwMode="auto">
              <a:xfrm>
                <a:off x="24978454" y="11887200"/>
                <a:ext cx="1376979" cy="11591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9"/>
                  <a:gd name="connsiteY0" fmla="*/ 1818042 h 2302136"/>
                  <a:gd name="connsiteX1" fmla="*/ 656217 w 1376979"/>
                  <a:gd name="connsiteY1" fmla="*/ 1258644 h 2302136"/>
                  <a:gd name="connsiteX2" fmla="*/ 258184 w 1376979"/>
                  <a:gd name="connsiteY2" fmla="*/ 537882 h 2302136"/>
                  <a:gd name="connsiteX3" fmla="*/ 0 w 1376979"/>
                  <a:gd name="connsiteY3" fmla="*/ 0 h 2302136"/>
                  <a:gd name="connsiteX4" fmla="*/ 0 w 1376979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9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7" name="Freeform 916"/>
              <p:cNvSpPr/>
              <p:nvPr/>
            </p:nvSpPr>
            <p:spPr bwMode="auto">
              <a:xfrm>
                <a:off x="25280564" y="12268200"/>
                <a:ext cx="1376979" cy="7781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6"/>
                  <a:gd name="connsiteY0" fmla="*/ 2226832 h 2302136"/>
                  <a:gd name="connsiteX1" fmla="*/ 2549563 w 3905026"/>
                  <a:gd name="connsiteY1" fmla="*/ 2076225 h 2302136"/>
                  <a:gd name="connsiteX2" fmla="*/ 1376979 w 3905026"/>
                  <a:gd name="connsiteY2" fmla="*/ 1818042 h 2302136"/>
                  <a:gd name="connsiteX3" fmla="*/ 656217 w 3905026"/>
                  <a:gd name="connsiteY3" fmla="*/ 1258644 h 2302136"/>
                  <a:gd name="connsiteX4" fmla="*/ 258184 w 3905026"/>
                  <a:gd name="connsiteY4" fmla="*/ 537882 h 2302136"/>
                  <a:gd name="connsiteX5" fmla="*/ 0 w 3905026"/>
                  <a:gd name="connsiteY5" fmla="*/ 0 h 2302136"/>
                  <a:gd name="connsiteX6" fmla="*/ 0 w 3905026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9"/>
                  <a:gd name="connsiteY0" fmla="*/ 1818042 h 2302136"/>
                  <a:gd name="connsiteX1" fmla="*/ 656217 w 1376979"/>
                  <a:gd name="connsiteY1" fmla="*/ 1258644 h 2302136"/>
                  <a:gd name="connsiteX2" fmla="*/ 258184 w 1376979"/>
                  <a:gd name="connsiteY2" fmla="*/ 537882 h 2302136"/>
                  <a:gd name="connsiteX3" fmla="*/ 0 w 1376979"/>
                  <a:gd name="connsiteY3" fmla="*/ 0 h 2302136"/>
                  <a:gd name="connsiteX4" fmla="*/ 0 w 1376979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9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6" name="Line 17"/>
              <p:cNvSpPr>
                <a:spLocks noChangeShapeType="1"/>
              </p:cNvSpPr>
              <p:nvPr/>
            </p:nvSpPr>
            <p:spPr bwMode="auto">
              <a:xfrm>
                <a:off x="19799030" y="13030200"/>
                <a:ext cx="75361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59" name="Group 1058"/>
            <p:cNvGrpSpPr/>
            <p:nvPr/>
          </p:nvGrpSpPr>
          <p:grpSpPr>
            <a:xfrm>
              <a:off x="26162085" y="15783576"/>
              <a:ext cx="4013115" cy="3411369"/>
              <a:chOff x="27699621" y="10587945"/>
              <a:chExt cx="2384235" cy="2857126"/>
            </a:xfrm>
          </p:grpSpPr>
          <p:sp>
            <p:nvSpPr>
              <p:cNvPr id="270" name="TextBox 269"/>
              <p:cNvSpPr txBox="1"/>
              <p:nvPr/>
            </p:nvSpPr>
            <p:spPr>
              <a:xfrm>
                <a:off x="28061794" y="10587945"/>
                <a:ext cx="1981200" cy="438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006600"/>
                    </a:solidFill>
                  </a:rPr>
                  <a:t>Streamflow</a:t>
                </a:r>
                <a:endParaRPr lang="en-US" sz="28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85" name="Line 12"/>
              <p:cNvSpPr>
                <a:spLocks noChangeShapeType="1"/>
              </p:cNvSpPr>
              <p:nvPr/>
            </p:nvSpPr>
            <p:spPr bwMode="auto">
              <a:xfrm flipV="1">
                <a:off x="27993162" y="10796015"/>
                <a:ext cx="0" cy="226239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287" name="Text Box 14"/>
              <p:cNvSpPr txBox="1">
                <a:spLocks noChangeArrowheads="1"/>
              </p:cNvSpPr>
              <p:nvPr/>
            </p:nvSpPr>
            <p:spPr bwMode="auto">
              <a:xfrm>
                <a:off x="28740858" y="13058412"/>
                <a:ext cx="615795" cy="386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  <p:sp>
            <p:nvSpPr>
              <p:cNvPr id="288" name="Text Box 15"/>
              <p:cNvSpPr txBox="1">
                <a:spLocks noChangeArrowheads="1"/>
              </p:cNvSpPr>
              <p:nvPr/>
            </p:nvSpPr>
            <p:spPr bwMode="auto">
              <a:xfrm>
                <a:off x="27699621" y="11983456"/>
                <a:ext cx="362170" cy="3866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cs typeface="Arial" charset="0"/>
                  </a:rPr>
                  <a:t>Q</a:t>
                </a:r>
                <a:endParaRPr lang="el-GR" sz="2400" dirty="0">
                  <a:cs typeface="Arial" charset="0"/>
                </a:endParaRPr>
              </a:p>
            </p:txBody>
          </p:sp>
          <p:sp>
            <p:nvSpPr>
              <p:cNvPr id="881" name="Freeform 880"/>
              <p:cNvSpPr/>
              <p:nvPr/>
            </p:nvSpPr>
            <p:spPr bwMode="auto">
              <a:xfrm>
                <a:off x="28026456" y="11713033"/>
                <a:ext cx="1905000" cy="824289"/>
              </a:xfrm>
              <a:custGeom>
                <a:avLst/>
                <a:gdLst>
                  <a:gd name="connsiteX0" fmla="*/ 0 w 2334410"/>
                  <a:gd name="connsiteY0" fmla="*/ 946853 h 1183521"/>
                  <a:gd name="connsiteX1" fmla="*/ 64546 w 2334410"/>
                  <a:gd name="connsiteY1" fmla="*/ 925338 h 1183521"/>
                  <a:gd name="connsiteX2" fmla="*/ 96819 w 2334410"/>
                  <a:gd name="connsiteY2" fmla="*/ 914580 h 1183521"/>
                  <a:gd name="connsiteX3" fmla="*/ 129092 w 2334410"/>
                  <a:gd name="connsiteY3" fmla="*/ 850034 h 1183521"/>
                  <a:gd name="connsiteX4" fmla="*/ 161365 w 2334410"/>
                  <a:gd name="connsiteY4" fmla="*/ 828519 h 1183521"/>
                  <a:gd name="connsiteX5" fmla="*/ 172123 w 2334410"/>
                  <a:gd name="connsiteY5" fmla="*/ 796246 h 1183521"/>
                  <a:gd name="connsiteX6" fmla="*/ 193638 w 2334410"/>
                  <a:gd name="connsiteY6" fmla="*/ 688670 h 1183521"/>
                  <a:gd name="connsiteX7" fmla="*/ 204396 w 2334410"/>
                  <a:gd name="connsiteY7" fmla="*/ 656397 h 1183521"/>
                  <a:gd name="connsiteX8" fmla="*/ 225911 w 2334410"/>
                  <a:gd name="connsiteY8" fmla="*/ 570336 h 1183521"/>
                  <a:gd name="connsiteX9" fmla="*/ 247426 w 2334410"/>
                  <a:gd name="connsiteY9" fmla="*/ 505790 h 1183521"/>
                  <a:gd name="connsiteX10" fmla="*/ 258184 w 2334410"/>
                  <a:gd name="connsiteY10" fmla="*/ 473517 h 1183521"/>
                  <a:gd name="connsiteX11" fmla="*/ 268942 w 2334410"/>
                  <a:gd name="connsiteY11" fmla="*/ 441244 h 1183521"/>
                  <a:gd name="connsiteX12" fmla="*/ 290457 w 2334410"/>
                  <a:gd name="connsiteY12" fmla="*/ 355183 h 1183521"/>
                  <a:gd name="connsiteX13" fmla="*/ 301215 w 2334410"/>
                  <a:gd name="connsiteY13" fmla="*/ 150787 h 1183521"/>
                  <a:gd name="connsiteX14" fmla="*/ 311972 w 2334410"/>
                  <a:gd name="connsiteY14" fmla="*/ 118514 h 1183521"/>
                  <a:gd name="connsiteX15" fmla="*/ 376518 w 2334410"/>
                  <a:gd name="connsiteY15" fmla="*/ 75484 h 1183521"/>
                  <a:gd name="connsiteX16" fmla="*/ 430306 w 2334410"/>
                  <a:gd name="connsiteY16" fmla="*/ 86241 h 1183521"/>
                  <a:gd name="connsiteX17" fmla="*/ 451822 w 2334410"/>
                  <a:gd name="connsiteY17" fmla="*/ 150787 h 1183521"/>
                  <a:gd name="connsiteX18" fmla="*/ 462579 w 2334410"/>
                  <a:gd name="connsiteY18" fmla="*/ 183060 h 1183521"/>
                  <a:gd name="connsiteX19" fmla="*/ 494852 w 2334410"/>
                  <a:gd name="connsiteY19" fmla="*/ 193818 h 1183521"/>
                  <a:gd name="connsiteX20" fmla="*/ 516367 w 2334410"/>
                  <a:gd name="connsiteY20" fmla="*/ 258364 h 1183521"/>
                  <a:gd name="connsiteX21" fmla="*/ 548640 w 2334410"/>
                  <a:gd name="connsiteY21" fmla="*/ 322910 h 1183521"/>
                  <a:gd name="connsiteX22" fmla="*/ 570156 w 2334410"/>
                  <a:gd name="connsiteY22" fmla="*/ 344425 h 1183521"/>
                  <a:gd name="connsiteX23" fmla="*/ 591671 w 2334410"/>
                  <a:gd name="connsiteY23" fmla="*/ 408971 h 1183521"/>
                  <a:gd name="connsiteX24" fmla="*/ 634702 w 2334410"/>
                  <a:gd name="connsiteY24" fmla="*/ 462759 h 1183521"/>
                  <a:gd name="connsiteX25" fmla="*/ 656217 w 2334410"/>
                  <a:gd name="connsiteY25" fmla="*/ 495032 h 1183521"/>
                  <a:gd name="connsiteX26" fmla="*/ 688490 w 2334410"/>
                  <a:gd name="connsiteY26" fmla="*/ 516547 h 1183521"/>
                  <a:gd name="connsiteX27" fmla="*/ 720763 w 2334410"/>
                  <a:gd name="connsiteY27" fmla="*/ 581093 h 1183521"/>
                  <a:gd name="connsiteX28" fmla="*/ 731520 w 2334410"/>
                  <a:gd name="connsiteY28" fmla="*/ 613366 h 1183521"/>
                  <a:gd name="connsiteX29" fmla="*/ 763793 w 2334410"/>
                  <a:gd name="connsiteY29" fmla="*/ 634881 h 1183521"/>
                  <a:gd name="connsiteX30" fmla="*/ 806824 w 2334410"/>
                  <a:gd name="connsiteY30" fmla="*/ 677912 h 1183521"/>
                  <a:gd name="connsiteX31" fmla="*/ 849855 w 2334410"/>
                  <a:gd name="connsiteY31" fmla="*/ 720943 h 1183521"/>
                  <a:gd name="connsiteX32" fmla="*/ 882127 w 2334410"/>
                  <a:gd name="connsiteY32" fmla="*/ 710185 h 1183521"/>
                  <a:gd name="connsiteX33" fmla="*/ 914400 w 2334410"/>
                  <a:gd name="connsiteY33" fmla="*/ 656397 h 1183521"/>
                  <a:gd name="connsiteX34" fmla="*/ 935916 w 2334410"/>
                  <a:gd name="connsiteY34" fmla="*/ 634881 h 1183521"/>
                  <a:gd name="connsiteX35" fmla="*/ 978946 w 2334410"/>
                  <a:gd name="connsiteY35" fmla="*/ 140030 h 1183521"/>
                  <a:gd name="connsiteX36" fmla="*/ 1000462 w 2334410"/>
                  <a:gd name="connsiteY36" fmla="*/ 161545 h 1183521"/>
                  <a:gd name="connsiteX37" fmla="*/ 1011219 w 2334410"/>
                  <a:gd name="connsiteY37" fmla="*/ 193818 h 1183521"/>
                  <a:gd name="connsiteX38" fmla="*/ 1032735 w 2334410"/>
                  <a:gd name="connsiteY38" fmla="*/ 215333 h 1183521"/>
                  <a:gd name="connsiteX39" fmla="*/ 1065007 w 2334410"/>
                  <a:gd name="connsiteY39" fmla="*/ 312152 h 1183521"/>
                  <a:gd name="connsiteX40" fmla="*/ 1075765 w 2334410"/>
                  <a:gd name="connsiteY40" fmla="*/ 344425 h 1183521"/>
                  <a:gd name="connsiteX41" fmla="*/ 1097280 w 2334410"/>
                  <a:gd name="connsiteY41" fmla="*/ 376698 h 1183521"/>
                  <a:gd name="connsiteX42" fmla="*/ 1118796 w 2334410"/>
                  <a:gd name="connsiteY42" fmla="*/ 441244 h 1183521"/>
                  <a:gd name="connsiteX43" fmla="*/ 1129553 w 2334410"/>
                  <a:gd name="connsiteY43" fmla="*/ 473517 h 1183521"/>
                  <a:gd name="connsiteX44" fmla="*/ 1151069 w 2334410"/>
                  <a:gd name="connsiteY44" fmla="*/ 495032 h 1183521"/>
                  <a:gd name="connsiteX45" fmla="*/ 1183342 w 2334410"/>
                  <a:gd name="connsiteY45" fmla="*/ 591851 h 1183521"/>
                  <a:gd name="connsiteX46" fmla="*/ 1194099 w 2334410"/>
                  <a:gd name="connsiteY46" fmla="*/ 624124 h 1183521"/>
                  <a:gd name="connsiteX47" fmla="*/ 1215615 w 2334410"/>
                  <a:gd name="connsiteY47" fmla="*/ 645639 h 1183521"/>
                  <a:gd name="connsiteX48" fmla="*/ 1258645 w 2334410"/>
                  <a:gd name="connsiteY48" fmla="*/ 710185 h 1183521"/>
                  <a:gd name="connsiteX49" fmla="*/ 1290918 w 2334410"/>
                  <a:gd name="connsiteY49" fmla="*/ 731700 h 1183521"/>
                  <a:gd name="connsiteX50" fmla="*/ 1301676 w 2334410"/>
                  <a:gd name="connsiteY50" fmla="*/ 763973 h 1183521"/>
                  <a:gd name="connsiteX51" fmla="*/ 1344706 w 2334410"/>
                  <a:gd name="connsiteY51" fmla="*/ 807004 h 1183521"/>
                  <a:gd name="connsiteX52" fmla="*/ 1366222 w 2334410"/>
                  <a:gd name="connsiteY52" fmla="*/ 785489 h 1183521"/>
                  <a:gd name="connsiteX53" fmla="*/ 1409252 w 2334410"/>
                  <a:gd name="connsiteY53" fmla="*/ 634881 h 1183521"/>
                  <a:gd name="connsiteX54" fmla="*/ 1473798 w 2334410"/>
                  <a:gd name="connsiteY54" fmla="*/ 710185 h 1183521"/>
                  <a:gd name="connsiteX55" fmla="*/ 1506071 w 2334410"/>
                  <a:gd name="connsiteY55" fmla="*/ 774731 h 1183521"/>
                  <a:gd name="connsiteX56" fmla="*/ 1538344 w 2334410"/>
                  <a:gd name="connsiteY56" fmla="*/ 796246 h 1183521"/>
                  <a:gd name="connsiteX57" fmla="*/ 1559859 w 2334410"/>
                  <a:gd name="connsiteY57" fmla="*/ 828519 h 1183521"/>
                  <a:gd name="connsiteX58" fmla="*/ 1613647 w 2334410"/>
                  <a:gd name="connsiteY58" fmla="*/ 925338 h 1183521"/>
                  <a:gd name="connsiteX59" fmla="*/ 1656678 w 2334410"/>
                  <a:gd name="connsiteY59" fmla="*/ 968369 h 1183521"/>
                  <a:gd name="connsiteX60" fmla="*/ 1710466 w 2334410"/>
                  <a:gd name="connsiteY60" fmla="*/ 1011399 h 1183521"/>
                  <a:gd name="connsiteX61" fmla="*/ 1721224 w 2334410"/>
                  <a:gd name="connsiteY61" fmla="*/ 936096 h 1183521"/>
                  <a:gd name="connsiteX62" fmla="*/ 1731982 w 2334410"/>
                  <a:gd name="connsiteY62" fmla="*/ 903823 h 1183521"/>
                  <a:gd name="connsiteX63" fmla="*/ 1764255 w 2334410"/>
                  <a:gd name="connsiteY63" fmla="*/ 914580 h 1183521"/>
                  <a:gd name="connsiteX64" fmla="*/ 1775012 w 2334410"/>
                  <a:gd name="connsiteY64" fmla="*/ 946853 h 1183521"/>
                  <a:gd name="connsiteX65" fmla="*/ 1818043 w 2334410"/>
                  <a:gd name="connsiteY65" fmla="*/ 1000641 h 1183521"/>
                  <a:gd name="connsiteX66" fmla="*/ 1861073 w 2334410"/>
                  <a:gd name="connsiteY66" fmla="*/ 1043672 h 1183521"/>
                  <a:gd name="connsiteX67" fmla="*/ 1904104 w 2334410"/>
                  <a:gd name="connsiteY67" fmla="*/ 1086703 h 1183521"/>
                  <a:gd name="connsiteX68" fmla="*/ 1968650 w 2334410"/>
                  <a:gd name="connsiteY68" fmla="*/ 1108218 h 1183521"/>
                  <a:gd name="connsiteX69" fmla="*/ 2000923 w 2334410"/>
                  <a:gd name="connsiteY69" fmla="*/ 1118976 h 1183521"/>
                  <a:gd name="connsiteX70" fmla="*/ 2043953 w 2334410"/>
                  <a:gd name="connsiteY70" fmla="*/ 1129733 h 1183521"/>
                  <a:gd name="connsiteX71" fmla="*/ 2065469 w 2334410"/>
                  <a:gd name="connsiteY71" fmla="*/ 1108218 h 1183521"/>
                  <a:gd name="connsiteX72" fmla="*/ 2076226 w 2334410"/>
                  <a:gd name="connsiteY72" fmla="*/ 1043672 h 1183521"/>
                  <a:gd name="connsiteX73" fmla="*/ 2119257 w 2334410"/>
                  <a:gd name="connsiteY73" fmla="*/ 1054430 h 1183521"/>
                  <a:gd name="connsiteX74" fmla="*/ 2216076 w 2334410"/>
                  <a:gd name="connsiteY74" fmla="*/ 1108218 h 1183521"/>
                  <a:gd name="connsiteX75" fmla="*/ 2248349 w 2334410"/>
                  <a:gd name="connsiteY75" fmla="*/ 1140491 h 1183521"/>
                  <a:gd name="connsiteX76" fmla="*/ 2280622 w 2334410"/>
                  <a:gd name="connsiteY76" fmla="*/ 1151249 h 1183521"/>
                  <a:gd name="connsiteX77" fmla="*/ 2312895 w 2334410"/>
                  <a:gd name="connsiteY77" fmla="*/ 1172764 h 1183521"/>
                  <a:gd name="connsiteX78" fmla="*/ 2334410 w 2334410"/>
                  <a:gd name="connsiteY78" fmla="*/ 1183521 h 1183521"/>
                  <a:gd name="connsiteX0" fmla="*/ 0 w 2334410"/>
                  <a:gd name="connsiteY0" fmla="*/ 873542 h 1110210"/>
                  <a:gd name="connsiteX1" fmla="*/ 64546 w 2334410"/>
                  <a:gd name="connsiteY1" fmla="*/ 852027 h 1110210"/>
                  <a:gd name="connsiteX2" fmla="*/ 96819 w 2334410"/>
                  <a:gd name="connsiteY2" fmla="*/ 841269 h 1110210"/>
                  <a:gd name="connsiteX3" fmla="*/ 129092 w 2334410"/>
                  <a:gd name="connsiteY3" fmla="*/ 776723 h 1110210"/>
                  <a:gd name="connsiteX4" fmla="*/ 161365 w 2334410"/>
                  <a:gd name="connsiteY4" fmla="*/ 755208 h 1110210"/>
                  <a:gd name="connsiteX5" fmla="*/ 172123 w 2334410"/>
                  <a:gd name="connsiteY5" fmla="*/ 722935 h 1110210"/>
                  <a:gd name="connsiteX6" fmla="*/ 193638 w 2334410"/>
                  <a:gd name="connsiteY6" fmla="*/ 615359 h 1110210"/>
                  <a:gd name="connsiteX7" fmla="*/ 204396 w 2334410"/>
                  <a:gd name="connsiteY7" fmla="*/ 583086 h 1110210"/>
                  <a:gd name="connsiteX8" fmla="*/ 225911 w 2334410"/>
                  <a:gd name="connsiteY8" fmla="*/ 497025 h 1110210"/>
                  <a:gd name="connsiteX9" fmla="*/ 247426 w 2334410"/>
                  <a:gd name="connsiteY9" fmla="*/ 432479 h 1110210"/>
                  <a:gd name="connsiteX10" fmla="*/ 258184 w 2334410"/>
                  <a:gd name="connsiteY10" fmla="*/ 400206 h 1110210"/>
                  <a:gd name="connsiteX11" fmla="*/ 268942 w 2334410"/>
                  <a:gd name="connsiteY11" fmla="*/ 367933 h 1110210"/>
                  <a:gd name="connsiteX12" fmla="*/ 290457 w 2334410"/>
                  <a:gd name="connsiteY12" fmla="*/ 281872 h 1110210"/>
                  <a:gd name="connsiteX13" fmla="*/ 301215 w 2334410"/>
                  <a:gd name="connsiteY13" fmla="*/ 77476 h 1110210"/>
                  <a:gd name="connsiteX14" fmla="*/ 311972 w 2334410"/>
                  <a:gd name="connsiteY14" fmla="*/ 45203 h 1110210"/>
                  <a:gd name="connsiteX15" fmla="*/ 376518 w 2334410"/>
                  <a:gd name="connsiteY15" fmla="*/ 2173 h 1110210"/>
                  <a:gd name="connsiteX16" fmla="*/ 430306 w 2334410"/>
                  <a:gd name="connsiteY16" fmla="*/ 12930 h 1110210"/>
                  <a:gd name="connsiteX17" fmla="*/ 451822 w 2334410"/>
                  <a:gd name="connsiteY17" fmla="*/ 77476 h 1110210"/>
                  <a:gd name="connsiteX18" fmla="*/ 462579 w 2334410"/>
                  <a:gd name="connsiteY18" fmla="*/ 109749 h 1110210"/>
                  <a:gd name="connsiteX19" fmla="*/ 494852 w 2334410"/>
                  <a:gd name="connsiteY19" fmla="*/ 120507 h 1110210"/>
                  <a:gd name="connsiteX20" fmla="*/ 516367 w 2334410"/>
                  <a:gd name="connsiteY20" fmla="*/ 185053 h 1110210"/>
                  <a:gd name="connsiteX21" fmla="*/ 548640 w 2334410"/>
                  <a:gd name="connsiteY21" fmla="*/ 249599 h 1110210"/>
                  <a:gd name="connsiteX22" fmla="*/ 570156 w 2334410"/>
                  <a:gd name="connsiteY22" fmla="*/ 271114 h 1110210"/>
                  <a:gd name="connsiteX23" fmla="*/ 591671 w 2334410"/>
                  <a:gd name="connsiteY23" fmla="*/ 335660 h 1110210"/>
                  <a:gd name="connsiteX24" fmla="*/ 634702 w 2334410"/>
                  <a:gd name="connsiteY24" fmla="*/ 389448 h 1110210"/>
                  <a:gd name="connsiteX25" fmla="*/ 656217 w 2334410"/>
                  <a:gd name="connsiteY25" fmla="*/ 421721 h 1110210"/>
                  <a:gd name="connsiteX26" fmla="*/ 688490 w 2334410"/>
                  <a:gd name="connsiteY26" fmla="*/ 443236 h 1110210"/>
                  <a:gd name="connsiteX27" fmla="*/ 720763 w 2334410"/>
                  <a:gd name="connsiteY27" fmla="*/ 507782 h 1110210"/>
                  <a:gd name="connsiteX28" fmla="*/ 731520 w 2334410"/>
                  <a:gd name="connsiteY28" fmla="*/ 540055 h 1110210"/>
                  <a:gd name="connsiteX29" fmla="*/ 763793 w 2334410"/>
                  <a:gd name="connsiteY29" fmla="*/ 561570 h 1110210"/>
                  <a:gd name="connsiteX30" fmla="*/ 806824 w 2334410"/>
                  <a:gd name="connsiteY30" fmla="*/ 604601 h 1110210"/>
                  <a:gd name="connsiteX31" fmla="*/ 849855 w 2334410"/>
                  <a:gd name="connsiteY31" fmla="*/ 647632 h 1110210"/>
                  <a:gd name="connsiteX32" fmla="*/ 882127 w 2334410"/>
                  <a:gd name="connsiteY32" fmla="*/ 636874 h 1110210"/>
                  <a:gd name="connsiteX33" fmla="*/ 914400 w 2334410"/>
                  <a:gd name="connsiteY33" fmla="*/ 583086 h 1110210"/>
                  <a:gd name="connsiteX34" fmla="*/ 978946 w 2334410"/>
                  <a:gd name="connsiteY34" fmla="*/ 66719 h 1110210"/>
                  <a:gd name="connsiteX35" fmla="*/ 1000462 w 2334410"/>
                  <a:gd name="connsiteY35" fmla="*/ 88234 h 1110210"/>
                  <a:gd name="connsiteX36" fmla="*/ 1011219 w 2334410"/>
                  <a:gd name="connsiteY36" fmla="*/ 120507 h 1110210"/>
                  <a:gd name="connsiteX37" fmla="*/ 1032735 w 2334410"/>
                  <a:gd name="connsiteY37" fmla="*/ 142022 h 1110210"/>
                  <a:gd name="connsiteX38" fmla="*/ 1065007 w 2334410"/>
                  <a:gd name="connsiteY38" fmla="*/ 238841 h 1110210"/>
                  <a:gd name="connsiteX39" fmla="*/ 1075765 w 2334410"/>
                  <a:gd name="connsiteY39" fmla="*/ 271114 h 1110210"/>
                  <a:gd name="connsiteX40" fmla="*/ 1097280 w 2334410"/>
                  <a:gd name="connsiteY40" fmla="*/ 303387 h 1110210"/>
                  <a:gd name="connsiteX41" fmla="*/ 1118796 w 2334410"/>
                  <a:gd name="connsiteY41" fmla="*/ 367933 h 1110210"/>
                  <a:gd name="connsiteX42" fmla="*/ 1129553 w 2334410"/>
                  <a:gd name="connsiteY42" fmla="*/ 400206 h 1110210"/>
                  <a:gd name="connsiteX43" fmla="*/ 1151069 w 2334410"/>
                  <a:gd name="connsiteY43" fmla="*/ 421721 h 1110210"/>
                  <a:gd name="connsiteX44" fmla="*/ 1183342 w 2334410"/>
                  <a:gd name="connsiteY44" fmla="*/ 518540 h 1110210"/>
                  <a:gd name="connsiteX45" fmla="*/ 1194099 w 2334410"/>
                  <a:gd name="connsiteY45" fmla="*/ 550813 h 1110210"/>
                  <a:gd name="connsiteX46" fmla="*/ 1215615 w 2334410"/>
                  <a:gd name="connsiteY46" fmla="*/ 572328 h 1110210"/>
                  <a:gd name="connsiteX47" fmla="*/ 1258645 w 2334410"/>
                  <a:gd name="connsiteY47" fmla="*/ 636874 h 1110210"/>
                  <a:gd name="connsiteX48" fmla="*/ 1290918 w 2334410"/>
                  <a:gd name="connsiteY48" fmla="*/ 658389 h 1110210"/>
                  <a:gd name="connsiteX49" fmla="*/ 1301676 w 2334410"/>
                  <a:gd name="connsiteY49" fmla="*/ 690662 h 1110210"/>
                  <a:gd name="connsiteX50" fmla="*/ 1344706 w 2334410"/>
                  <a:gd name="connsiteY50" fmla="*/ 733693 h 1110210"/>
                  <a:gd name="connsiteX51" fmla="*/ 1366222 w 2334410"/>
                  <a:gd name="connsiteY51" fmla="*/ 712178 h 1110210"/>
                  <a:gd name="connsiteX52" fmla="*/ 1409252 w 2334410"/>
                  <a:gd name="connsiteY52" fmla="*/ 561570 h 1110210"/>
                  <a:gd name="connsiteX53" fmla="*/ 1473798 w 2334410"/>
                  <a:gd name="connsiteY53" fmla="*/ 636874 h 1110210"/>
                  <a:gd name="connsiteX54" fmla="*/ 1506071 w 2334410"/>
                  <a:gd name="connsiteY54" fmla="*/ 701420 h 1110210"/>
                  <a:gd name="connsiteX55" fmla="*/ 1538344 w 2334410"/>
                  <a:gd name="connsiteY55" fmla="*/ 722935 h 1110210"/>
                  <a:gd name="connsiteX56" fmla="*/ 1559859 w 2334410"/>
                  <a:gd name="connsiteY56" fmla="*/ 755208 h 1110210"/>
                  <a:gd name="connsiteX57" fmla="*/ 1613647 w 2334410"/>
                  <a:gd name="connsiteY57" fmla="*/ 852027 h 1110210"/>
                  <a:gd name="connsiteX58" fmla="*/ 1656678 w 2334410"/>
                  <a:gd name="connsiteY58" fmla="*/ 895058 h 1110210"/>
                  <a:gd name="connsiteX59" fmla="*/ 1710466 w 2334410"/>
                  <a:gd name="connsiteY59" fmla="*/ 938088 h 1110210"/>
                  <a:gd name="connsiteX60" fmla="*/ 1721224 w 2334410"/>
                  <a:gd name="connsiteY60" fmla="*/ 862785 h 1110210"/>
                  <a:gd name="connsiteX61" fmla="*/ 1731982 w 2334410"/>
                  <a:gd name="connsiteY61" fmla="*/ 830512 h 1110210"/>
                  <a:gd name="connsiteX62" fmla="*/ 1764255 w 2334410"/>
                  <a:gd name="connsiteY62" fmla="*/ 841269 h 1110210"/>
                  <a:gd name="connsiteX63" fmla="*/ 1775012 w 2334410"/>
                  <a:gd name="connsiteY63" fmla="*/ 873542 h 1110210"/>
                  <a:gd name="connsiteX64" fmla="*/ 1818043 w 2334410"/>
                  <a:gd name="connsiteY64" fmla="*/ 927330 h 1110210"/>
                  <a:gd name="connsiteX65" fmla="*/ 1861073 w 2334410"/>
                  <a:gd name="connsiteY65" fmla="*/ 970361 h 1110210"/>
                  <a:gd name="connsiteX66" fmla="*/ 1904104 w 2334410"/>
                  <a:gd name="connsiteY66" fmla="*/ 1013392 h 1110210"/>
                  <a:gd name="connsiteX67" fmla="*/ 1968650 w 2334410"/>
                  <a:gd name="connsiteY67" fmla="*/ 1034907 h 1110210"/>
                  <a:gd name="connsiteX68" fmla="*/ 2000923 w 2334410"/>
                  <a:gd name="connsiteY68" fmla="*/ 1045665 h 1110210"/>
                  <a:gd name="connsiteX69" fmla="*/ 2043953 w 2334410"/>
                  <a:gd name="connsiteY69" fmla="*/ 1056422 h 1110210"/>
                  <a:gd name="connsiteX70" fmla="*/ 2065469 w 2334410"/>
                  <a:gd name="connsiteY70" fmla="*/ 1034907 h 1110210"/>
                  <a:gd name="connsiteX71" fmla="*/ 2076226 w 2334410"/>
                  <a:gd name="connsiteY71" fmla="*/ 970361 h 1110210"/>
                  <a:gd name="connsiteX72" fmla="*/ 2119257 w 2334410"/>
                  <a:gd name="connsiteY72" fmla="*/ 981119 h 1110210"/>
                  <a:gd name="connsiteX73" fmla="*/ 2216076 w 2334410"/>
                  <a:gd name="connsiteY73" fmla="*/ 1034907 h 1110210"/>
                  <a:gd name="connsiteX74" fmla="*/ 2248349 w 2334410"/>
                  <a:gd name="connsiteY74" fmla="*/ 1067180 h 1110210"/>
                  <a:gd name="connsiteX75" fmla="*/ 2280622 w 2334410"/>
                  <a:gd name="connsiteY75" fmla="*/ 1077938 h 1110210"/>
                  <a:gd name="connsiteX76" fmla="*/ 2312895 w 2334410"/>
                  <a:gd name="connsiteY76" fmla="*/ 1099453 h 1110210"/>
                  <a:gd name="connsiteX77" fmla="*/ 2334410 w 2334410"/>
                  <a:gd name="connsiteY77" fmla="*/ 1110210 h 1110210"/>
                  <a:gd name="connsiteX0" fmla="*/ 0 w 2334410"/>
                  <a:gd name="connsiteY0" fmla="*/ 873541 h 1110209"/>
                  <a:gd name="connsiteX1" fmla="*/ 64546 w 2334410"/>
                  <a:gd name="connsiteY1" fmla="*/ 852026 h 1110209"/>
                  <a:gd name="connsiteX2" fmla="*/ 96819 w 2334410"/>
                  <a:gd name="connsiteY2" fmla="*/ 841268 h 1110209"/>
                  <a:gd name="connsiteX3" fmla="*/ 129092 w 2334410"/>
                  <a:gd name="connsiteY3" fmla="*/ 776722 h 1110209"/>
                  <a:gd name="connsiteX4" fmla="*/ 161365 w 2334410"/>
                  <a:gd name="connsiteY4" fmla="*/ 755207 h 1110209"/>
                  <a:gd name="connsiteX5" fmla="*/ 172123 w 2334410"/>
                  <a:gd name="connsiteY5" fmla="*/ 722934 h 1110209"/>
                  <a:gd name="connsiteX6" fmla="*/ 193638 w 2334410"/>
                  <a:gd name="connsiteY6" fmla="*/ 615358 h 1110209"/>
                  <a:gd name="connsiteX7" fmla="*/ 204396 w 2334410"/>
                  <a:gd name="connsiteY7" fmla="*/ 583085 h 1110209"/>
                  <a:gd name="connsiteX8" fmla="*/ 225911 w 2334410"/>
                  <a:gd name="connsiteY8" fmla="*/ 497024 h 1110209"/>
                  <a:gd name="connsiteX9" fmla="*/ 247426 w 2334410"/>
                  <a:gd name="connsiteY9" fmla="*/ 432478 h 1110209"/>
                  <a:gd name="connsiteX10" fmla="*/ 258184 w 2334410"/>
                  <a:gd name="connsiteY10" fmla="*/ 400205 h 1110209"/>
                  <a:gd name="connsiteX11" fmla="*/ 268942 w 2334410"/>
                  <a:gd name="connsiteY11" fmla="*/ 367932 h 1110209"/>
                  <a:gd name="connsiteX12" fmla="*/ 290457 w 2334410"/>
                  <a:gd name="connsiteY12" fmla="*/ 281871 h 1110209"/>
                  <a:gd name="connsiteX13" fmla="*/ 301215 w 2334410"/>
                  <a:gd name="connsiteY13" fmla="*/ 77475 h 1110209"/>
                  <a:gd name="connsiteX14" fmla="*/ 311972 w 2334410"/>
                  <a:gd name="connsiteY14" fmla="*/ 45202 h 1110209"/>
                  <a:gd name="connsiteX15" fmla="*/ 376518 w 2334410"/>
                  <a:gd name="connsiteY15" fmla="*/ 2172 h 1110209"/>
                  <a:gd name="connsiteX16" fmla="*/ 430306 w 2334410"/>
                  <a:gd name="connsiteY16" fmla="*/ 12929 h 1110209"/>
                  <a:gd name="connsiteX17" fmla="*/ 451822 w 2334410"/>
                  <a:gd name="connsiteY17" fmla="*/ 77475 h 1110209"/>
                  <a:gd name="connsiteX18" fmla="*/ 462579 w 2334410"/>
                  <a:gd name="connsiteY18" fmla="*/ 109748 h 1110209"/>
                  <a:gd name="connsiteX19" fmla="*/ 494852 w 2334410"/>
                  <a:gd name="connsiteY19" fmla="*/ 120506 h 1110209"/>
                  <a:gd name="connsiteX20" fmla="*/ 516367 w 2334410"/>
                  <a:gd name="connsiteY20" fmla="*/ 185052 h 1110209"/>
                  <a:gd name="connsiteX21" fmla="*/ 548640 w 2334410"/>
                  <a:gd name="connsiteY21" fmla="*/ 249598 h 1110209"/>
                  <a:gd name="connsiteX22" fmla="*/ 570156 w 2334410"/>
                  <a:gd name="connsiteY22" fmla="*/ 271113 h 1110209"/>
                  <a:gd name="connsiteX23" fmla="*/ 591671 w 2334410"/>
                  <a:gd name="connsiteY23" fmla="*/ 335659 h 1110209"/>
                  <a:gd name="connsiteX24" fmla="*/ 634702 w 2334410"/>
                  <a:gd name="connsiteY24" fmla="*/ 389447 h 1110209"/>
                  <a:gd name="connsiteX25" fmla="*/ 656217 w 2334410"/>
                  <a:gd name="connsiteY25" fmla="*/ 421720 h 1110209"/>
                  <a:gd name="connsiteX26" fmla="*/ 688490 w 2334410"/>
                  <a:gd name="connsiteY26" fmla="*/ 443235 h 1110209"/>
                  <a:gd name="connsiteX27" fmla="*/ 720763 w 2334410"/>
                  <a:gd name="connsiteY27" fmla="*/ 507781 h 1110209"/>
                  <a:gd name="connsiteX28" fmla="*/ 731520 w 2334410"/>
                  <a:gd name="connsiteY28" fmla="*/ 540054 h 1110209"/>
                  <a:gd name="connsiteX29" fmla="*/ 763793 w 2334410"/>
                  <a:gd name="connsiteY29" fmla="*/ 561569 h 1110209"/>
                  <a:gd name="connsiteX30" fmla="*/ 806824 w 2334410"/>
                  <a:gd name="connsiteY30" fmla="*/ 604600 h 1110209"/>
                  <a:gd name="connsiteX31" fmla="*/ 849855 w 2334410"/>
                  <a:gd name="connsiteY31" fmla="*/ 647631 h 1110209"/>
                  <a:gd name="connsiteX32" fmla="*/ 882127 w 2334410"/>
                  <a:gd name="connsiteY32" fmla="*/ 636873 h 1110209"/>
                  <a:gd name="connsiteX33" fmla="*/ 914400 w 2334410"/>
                  <a:gd name="connsiteY33" fmla="*/ 583085 h 1110209"/>
                  <a:gd name="connsiteX34" fmla="*/ 978946 w 2334410"/>
                  <a:gd name="connsiteY34" fmla="*/ 66718 h 1110209"/>
                  <a:gd name="connsiteX35" fmla="*/ 1000462 w 2334410"/>
                  <a:gd name="connsiteY35" fmla="*/ 88233 h 1110209"/>
                  <a:gd name="connsiteX36" fmla="*/ 1011219 w 2334410"/>
                  <a:gd name="connsiteY36" fmla="*/ 120506 h 1110209"/>
                  <a:gd name="connsiteX37" fmla="*/ 1032735 w 2334410"/>
                  <a:gd name="connsiteY37" fmla="*/ 142021 h 1110209"/>
                  <a:gd name="connsiteX38" fmla="*/ 1065007 w 2334410"/>
                  <a:gd name="connsiteY38" fmla="*/ 238840 h 1110209"/>
                  <a:gd name="connsiteX39" fmla="*/ 1075765 w 2334410"/>
                  <a:gd name="connsiteY39" fmla="*/ 271113 h 1110209"/>
                  <a:gd name="connsiteX40" fmla="*/ 1097280 w 2334410"/>
                  <a:gd name="connsiteY40" fmla="*/ 303386 h 1110209"/>
                  <a:gd name="connsiteX41" fmla="*/ 1118796 w 2334410"/>
                  <a:gd name="connsiteY41" fmla="*/ 367932 h 1110209"/>
                  <a:gd name="connsiteX42" fmla="*/ 1129553 w 2334410"/>
                  <a:gd name="connsiteY42" fmla="*/ 400205 h 1110209"/>
                  <a:gd name="connsiteX43" fmla="*/ 1151069 w 2334410"/>
                  <a:gd name="connsiteY43" fmla="*/ 421720 h 1110209"/>
                  <a:gd name="connsiteX44" fmla="*/ 1183342 w 2334410"/>
                  <a:gd name="connsiteY44" fmla="*/ 518539 h 1110209"/>
                  <a:gd name="connsiteX45" fmla="*/ 1194099 w 2334410"/>
                  <a:gd name="connsiteY45" fmla="*/ 550812 h 1110209"/>
                  <a:gd name="connsiteX46" fmla="*/ 1215615 w 2334410"/>
                  <a:gd name="connsiteY46" fmla="*/ 572327 h 1110209"/>
                  <a:gd name="connsiteX47" fmla="*/ 1258645 w 2334410"/>
                  <a:gd name="connsiteY47" fmla="*/ 636873 h 1110209"/>
                  <a:gd name="connsiteX48" fmla="*/ 1290918 w 2334410"/>
                  <a:gd name="connsiteY48" fmla="*/ 658388 h 1110209"/>
                  <a:gd name="connsiteX49" fmla="*/ 1301676 w 2334410"/>
                  <a:gd name="connsiteY49" fmla="*/ 690661 h 1110209"/>
                  <a:gd name="connsiteX50" fmla="*/ 1344706 w 2334410"/>
                  <a:gd name="connsiteY50" fmla="*/ 733692 h 1110209"/>
                  <a:gd name="connsiteX51" fmla="*/ 1409252 w 2334410"/>
                  <a:gd name="connsiteY51" fmla="*/ 561569 h 1110209"/>
                  <a:gd name="connsiteX52" fmla="*/ 1473798 w 2334410"/>
                  <a:gd name="connsiteY52" fmla="*/ 636873 h 1110209"/>
                  <a:gd name="connsiteX53" fmla="*/ 1506071 w 2334410"/>
                  <a:gd name="connsiteY53" fmla="*/ 701419 h 1110209"/>
                  <a:gd name="connsiteX54" fmla="*/ 1538344 w 2334410"/>
                  <a:gd name="connsiteY54" fmla="*/ 722934 h 1110209"/>
                  <a:gd name="connsiteX55" fmla="*/ 1559859 w 2334410"/>
                  <a:gd name="connsiteY55" fmla="*/ 755207 h 1110209"/>
                  <a:gd name="connsiteX56" fmla="*/ 1613647 w 2334410"/>
                  <a:gd name="connsiteY56" fmla="*/ 852026 h 1110209"/>
                  <a:gd name="connsiteX57" fmla="*/ 1656678 w 2334410"/>
                  <a:gd name="connsiteY57" fmla="*/ 895057 h 1110209"/>
                  <a:gd name="connsiteX58" fmla="*/ 1710466 w 2334410"/>
                  <a:gd name="connsiteY58" fmla="*/ 938087 h 1110209"/>
                  <a:gd name="connsiteX59" fmla="*/ 1721224 w 2334410"/>
                  <a:gd name="connsiteY59" fmla="*/ 862784 h 1110209"/>
                  <a:gd name="connsiteX60" fmla="*/ 1731982 w 2334410"/>
                  <a:gd name="connsiteY60" fmla="*/ 830511 h 1110209"/>
                  <a:gd name="connsiteX61" fmla="*/ 1764255 w 2334410"/>
                  <a:gd name="connsiteY61" fmla="*/ 841268 h 1110209"/>
                  <a:gd name="connsiteX62" fmla="*/ 1775012 w 2334410"/>
                  <a:gd name="connsiteY62" fmla="*/ 873541 h 1110209"/>
                  <a:gd name="connsiteX63" fmla="*/ 1818043 w 2334410"/>
                  <a:gd name="connsiteY63" fmla="*/ 927329 h 1110209"/>
                  <a:gd name="connsiteX64" fmla="*/ 1861073 w 2334410"/>
                  <a:gd name="connsiteY64" fmla="*/ 970360 h 1110209"/>
                  <a:gd name="connsiteX65" fmla="*/ 1904104 w 2334410"/>
                  <a:gd name="connsiteY65" fmla="*/ 1013391 h 1110209"/>
                  <a:gd name="connsiteX66" fmla="*/ 1968650 w 2334410"/>
                  <a:gd name="connsiteY66" fmla="*/ 1034906 h 1110209"/>
                  <a:gd name="connsiteX67" fmla="*/ 2000923 w 2334410"/>
                  <a:gd name="connsiteY67" fmla="*/ 1045664 h 1110209"/>
                  <a:gd name="connsiteX68" fmla="*/ 2043953 w 2334410"/>
                  <a:gd name="connsiteY68" fmla="*/ 1056421 h 1110209"/>
                  <a:gd name="connsiteX69" fmla="*/ 2065469 w 2334410"/>
                  <a:gd name="connsiteY69" fmla="*/ 1034906 h 1110209"/>
                  <a:gd name="connsiteX70" fmla="*/ 2076226 w 2334410"/>
                  <a:gd name="connsiteY70" fmla="*/ 970360 h 1110209"/>
                  <a:gd name="connsiteX71" fmla="*/ 2119257 w 2334410"/>
                  <a:gd name="connsiteY71" fmla="*/ 981118 h 1110209"/>
                  <a:gd name="connsiteX72" fmla="*/ 2216076 w 2334410"/>
                  <a:gd name="connsiteY72" fmla="*/ 1034906 h 1110209"/>
                  <a:gd name="connsiteX73" fmla="*/ 2248349 w 2334410"/>
                  <a:gd name="connsiteY73" fmla="*/ 1067179 h 1110209"/>
                  <a:gd name="connsiteX74" fmla="*/ 2280622 w 2334410"/>
                  <a:gd name="connsiteY74" fmla="*/ 1077937 h 1110209"/>
                  <a:gd name="connsiteX75" fmla="*/ 2312895 w 2334410"/>
                  <a:gd name="connsiteY75" fmla="*/ 1099452 h 1110209"/>
                  <a:gd name="connsiteX76" fmla="*/ 2334410 w 2334410"/>
                  <a:gd name="connsiteY76" fmla="*/ 1110209 h 1110209"/>
                  <a:gd name="connsiteX0" fmla="*/ 0 w 2334410"/>
                  <a:gd name="connsiteY0" fmla="*/ 873541 h 1110209"/>
                  <a:gd name="connsiteX1" fmla="*/ 64546 w 2334410"/>
                  <a:gd name="connsiteY1" fmla="*/ 852026 h 1110209"/>
                  <a:gd name="connsiteX2" fmla="*/ 96819 w 2334410"/>
                  <a:gd name="connsiteY2" fmla="*/ 841268 h 1110209"/>
                  <a:gd name="connsiteX3" fmla="*/ 129092 w 2334410"/>
                  <a:gd name="connsiteY3" fmla="*/ 776722 h 1110209"/>
                  <a:gd name="connsiteX4" fmla="*/ 161365 w 2334410"/>
                  <a:gd name="connsiteY4" fmla="*/ 755207 h 1110209"/>
                  <a:gd name="connsiteX5" fmla="*/ 172123 w 2334410"/>
                  <a:gd name="connsiteY5" fmla="*/ 722934 h 1110209"/>
                  <a:gd name="connsiteX6" fmla="*/ 193638 w 2334410"/>
                  <a:gd name="connsiteY6" fmla="*/ 615358 h 1110209"/>
                  <a:gd name="connsiteX7" fmla="*/ 204396 w 2334410"/>
                  <a:gd name="connsiteY7" fmla="*/ 583085 h 1110209"/>
                  <a:gd name="connsiteX8" fmla="*/ 225911 w 2334410"/>
                  <a:gd name="connsiteY8" fmla="*/ 497024 h 1110209"/>
                  <a:gd name="connsiteX9" fmla="*/ 247426 w 2334410"/>
                  <a:gd name="connsiteY9" fmla="*/ 432478 h 1110209"/>
                  <a:gd name="connsiteX10" fmla="*/ 258184 w 2334410"/>
                  <a:gd name="connsiteY10" fmla="*/ 400205 h 1110209"/>
                  <a:gd name="connsiteX11" fmla="*/ 268942 w 2334410"/>
                  <a:gd name="connsiteY11" fmla="*/ 367932 h 1110209"/>
                  <a:gd name="connsiteX12" fmla="*/ 290457 w 2334410"/>
                  <a:gd name="connsiteY12" fmla="*/ 281871 h 1110209"/>
                  <a:gd name="connsiteX13" fmla="*/ 301215 w 2334410"/>
                  <a:gd name="connsiteY13" fmla="*/ 77475 h 1110209"/>
                  <a:gd name="connsiteX14" fmla="*/ 376518 w 2334410"/>
                  <a:gd name="connsiteY14" fmla="*/ 2172 h 1110209"/>
                  <a:gd name="connsiteX15" fmla="*/ 430306 w 2334410"/>
                  <a:gd name="connsiteY15" fmla="*/ 12929 h 1110209"/>
                  <a:gd name="connsiteX16" fmla="*/ 451822 w 2334410"/>
                  <a:gd name="connsiteY16" fmla="*/ 77475 h 1110209"/>
                  <a:gd name="connsiteX17" fmla="*/ 462579 w 2334410"/>
                  <a:gd name="connsiteY17" fmla="*/ 109748 h 1110209"/>
                  <a:gd name="connsiteX18" fmla="*/ 494852 w 2334410"/>
                  <a:gd name="connsiteY18" fmla="*/ 120506 h 1110209"/>
                  <a:gd name="connsiteX19" fmla="*/ 516367 w 2334410"/>
                  <a:gd name="connsiteY19" fmla="*/ 185052 h 1110209"/>
                  <a:gd name="connsiteX20" fmla="*/ 548640 w 2334410"/>
                  <a:gd name="connsiteY20" fmla="*/ 249598 h 1110209"/>
                  <a:gd name="connsiteX21" fmla="*/ 570156 w 2334410"/>
                  <a:gd name="connsiteY21" fmla="*/ 271113 h 1110209"/>
                  <a:gd name="connsiteX22" fmla="*/ 591671 w 2334410"/>
                  <a:gd name="connsiteY22" fmla="*/ 335659 h 1110209"/>
                  <a:gd name="connsiteX23" fmla="*/ 634702 w 2334410"/>
                  <a:gd name="connsiteY23" fmla="*/ 389447 h 1110209"/>
                  <a:gd name="connsiteX24" fmla="*/ 656217 w 2334410"/>
                  <a:gd name="connsiteY24" fmla="*/ 421720 h 1110209"/>
                  <a:gd name="connsiteX25" fmla="*/ 688490 w 2334410"/>
                  <a:gd name="connsiteY25" fmla="*/ 443235 h 1110209"/>
                  <a:gd name="connsiteX26" fmla="*/ 720763 w 2334410"/>
                  <a:gd name="connsiteY26" fmla="*/ 507781 h 1110209"/>
                  <a:gd name="connsiteX27" fmla="*/ 731520 w 2334410"/>
                  <a:gd name="connsiteY27" fmla="*/ 540054 h 1110209"/>
                  <a:gd name="connsiteX28" fmla="*/ 763793 w 2334410"/>
                  <a:gd name="connsiteY28" fmla="*/ 561569 h 1110209"/>
                  <a:gd name="connsiteX29" fmla="*/ 806824 w 2334410"/>
                  <a:gd name="connsiteY29" fmla="*/ 604600 h 1110209"/>
                  <a:gd name="connsiteX30" fmla="*/ 849855 w 2334410"/>
                  <a:gd name="connsiteY30" fmla="*/ 647631 h 1110209"/>
                  <a:gd name="connsiteX31" fmla="*/ 882127 w 2334410"/>
                  <a:gd name="connsiteY31" fmla="*/ 636873 h 1110209"/>
                  <a:gd name="connsiteX32" fmla="*/ 914400 w 2334410"/>
                  <a:gd name="connsiteY32" fmla="*/ 583085 h 1110209"/>
                  <a:gd name="connsiteX33" fmla="*/ 978946 w 2334410"/>
                  <a:gd name="connsiteY33" fmla="*/ 66718 h 1110209"/>
                  <a:gd name="connsiteX34" fmla="*/ 1000462 w 2334410"/>
                  <a:gd name="connsiteY34" fmla="*/ 88233 h 1110209"/>
                  <a:gd name="connsiteX35" fmla="*/ 1011219 w 2334410"/>
                  <a:gd name="connsiteY35" fmla="*/ 120506 h 1110209"/>
                  <a:gd name="connsiteX36" fmla="*/ 1032735 w 2334410"/>
                  <a:gd name="connsiteY36" fmla="*/ 142021 h 1110209"/>
                  <a:gd name="connsiteX37" fmla="*/ 1065007 w 2334410"/>
                  <a:gd name="connsiteY37" fmla="*/ 238840 h 1110209"/>
                  <a:gd name="connsiteX38" fmla="*/ 1075765 w 2334410"/>
                  <a:gd name="connsiteY38" fmla="*/ 271113 h 1110209"/>
                  <a:gd name="connsiteX39" fmla="*/ 1097280 w 2334410"/>
                  <a:gd name="connsiteY39" fmla="*/ 303386 h 1110209"/>
                  <a:gd name="connsiteX40" fmla="*/ 1118796 w 2334410"/>
                  <a:gd name="connsiteY40" fmla="*/ 367932 h 1110209"/>
                  <a:gd name="connsiteX41" fmla="*/ 1129553 w 2334410"/>
                  <a:gd name="connsiteY41" fmla="*/ 400205 h 1110209"/>
                  <a:gd name="connsiteX42" fmla="*/ 1151069 w 2334410"/>
                  <a:gd name="connsiteY42" fmla="*/ 421720 h 1110209"/>
                  <a:gd name="connsiteX43" fmla="*/ 1183342 w 2334410"/>
                  <a:gd name="connsiteY43" fmla="*/ 518539 h 1110209"/>
                  <a:gd name="connsiteX44" fmla="*/ 1194099 w 2334410"/>
                  <a:gd name="connsiteY44" fmla="*/ 550812 h 1110209"/>
                  <a:gd name="connsiteX45" fmla="*/ 1215615 w 2334410"/>
                  <a:gd name="connsiteY45" fmla="*/ 572327 h 1110209"/>
                  <a:gd name="connsiteX46" fmla="*/ 1258645 w 2334410"/>
                  <a:gd name="connsiteY46" fmla="*/ 636873 h 1110209"/>
                  <a:gd name="connsiteX47" fmla="*/ 1290918 w 2334410"/>
                  <a:gd name="connsiteY47" fmla="*/ 658388 h 1110209"/>
                  <a:gd name="connsiteX48" fmla="*/ 1301676 w 2334410"/>
                  <a:gd name="connsiteY48" fmla="*/ 690661 h 1110209"/>
                  <a:gd name="connsiteX49" fmla="*/ 1344706 w 2334410"/>
                  <a:gd name="connsiteY49" fmla="*/ 733692 h 1110209"/>
                  <a:gd name="connsiteX50" fmla="*/ 1409252 w 2334410"/>
                  <a:gd name="connsiteY50" fmla="*/ 561569 h 1110209"/>
                  <a:gd name="connsiteX51" fmla="*/ 1473798 w 2334410"/>
                  <a:gd name="connsiteY51" fmla="*/ 636873 h 1110209"/>
                  <a:gd name="connsiteX52" fmla="*/ 1506071 w 2334410"/>
                  <a:gd name="connsiteY52" fmla="*/ 701419 h 1110209"/>
                  <a:gd name="connsiteX53" fmla="*/ 1538344 w 2334410"/>
                  <a:gd name="connsiteY53" fmla="*/ 722934 h 1110209"/>
                  <a:gd name="connsiteX54" fmla="*/ 1559859 w 2334410"/>
                  <a:gd name="connsiteY54" fmla="*/ 755207 h 1110209"/>
                  <a:gd name="connsiteX55" fmla="*/ 1613647 w 2334410"/>
                  <a:gd name="connsiteY55" fmla="*/ 852026 h 1110209"/>
                  <a:gd name="connsiteX56" fmla="*/ 1656678 w 2334410"/>
                  <a:gd name="connsiteY56" fmla="*/ 895057 h 1110209"/>
                  <a:gd name="connsiteX57" fmla="*/ 1710466 w 2334410"/>
                  <a:gd name="connsiteY57" fmla="*/ 938087 h 1110209"/>
                  <a:gd name="connsiteX58" fmla="*/ 1721224 w 2334410"/>
                  <a:gd name="connsiteY58" fmla="*/ 862784 h 1110209"/>
                  <a:gd name="connsiteX59" fmla="*/ 1731982 w 2334410"/>
                  <a:gd name="connsiteY59" fmla="*/ 830511 h 1110209"/>
                  <a:gd name="connsiteX60" fmla="*/ 1764255 w 2334410"/>
                  <a:gd name="connsiteY60" fmla="*/ 841268 h 1110209"/>
                  <a:gd name="connsiteX61" fmla="*/ 1775012 w 2334410"/>
                  <a:gd name="connsiteY61" fmla="*/ 873541 h 1110209"/>
                  <a:gd name="connsiteX62" fmla="*/ 1818043 w 2334410"/>
                  <a:gd name="connsiteY62" fmla="*/ 927329 h 1110209"/>
                  <a:gd name="connsiteX63" fmla="*/ 1861073 w 2334410"/>
                  <a:gd name="connsiteY63" fmla="*/ 970360 h 1110209"/>
                  <a:gd name="connsiteX64" fmla="*/ 1904104 w 2334410"/>
                  <a:gd name="connsiteY64" fmla="*/ 1013391 h 1110209"/>
                  <a:gd name="connsiteX65" fmla="*/ 1968650 w 2334410"/>
                  <a:gd name="connsiteY65" fmla="*/ 1034906 h 1110209"/>
                  <a:gd name="connsiteX66" fmla="*/ 2000923 w 2334410"/>
                  <a:gd name="connsiteY66" fmla="*/ 1045664 h 1110209"/>
                  <a:gd name="connsiteX67" fmla="*/ 2043953 w 2334410"/>
                  <a:gd name="connsiteY67" fmla="*/ 1056421 h 1110209"/>
                  <a:gd name="connsiteX68" fmla="*/ 2065469 w 2334410"/>
                  <a:gd name="connsiteY68" fmla="*/ 1034906 h 1110209"/>
                  <a:gd name="connsiteX69" fmla="*/ 2076226 w 2334410"/>
                  <a:gd name="connsiteY69" fmla="*/ 970360 h 1110209"/>
                  <a:gd name="connsiteX70" fmla="*/ 2119257 w 2334410"/>
                  <a:gd name="connsiteY70" fmla="*/ 981118 h 1110209"/>
                  <a:gd name="connsiteX71" fmla="*/ 2216076 w 2334410"/>
                  <a:gd name="connsiteY71" fmla="*/ 1034906 h 1110209"/>
                  <a:gd name="connsiteX72" fmla="*/ 2248349 w 2334410"/>
                  <a:gd name="connsiteY72" fmla="*/ 1067179 h 1110209"/>
                  <a:gd name="connsiteX73" fmla="*/ 2280622 w 2334410"/>
                  <a:gd name="connsiteY73" fmla="*/ 1077937 h 1110209"/>
                  <a:gd name="connsiteX74" fmla="*/ 2312895 w 2334410"/>
                  <a:gd name="connsiteY74" fmla="*/ 1099452 h 1110209"/>
                  <a:gd name="connsiteX75" fmla="*/ 2334410 w 2334410"/>
                  <a:gd name="connsiteY75" fmla="*/ 1110209 h 1110209"/>
                  <a:gd name="connsiteX0" fmla="*/ 0 w 2334410"/>
                  <a:gd name="connsiteY0" fmla="*/ 873541 h 1110209"/>
                  <a:gd name="connsiteX1" fmla="*/ 64546 w 2334410"/>
                  <a:gd name="connsiteY1" fmla="*/ 852026 h 1110209"/>
                  <a:gd name="connsiteX2" fmla="*/ 96819 w 2334410"/>
                  <a:gd name="connsiteY2" fmla="*/ 841268 h 1110209"/>
                  <a:gd name="connsiteX3" fmla="*/ 129092 w 2334410"/>
                  <a:gd name="connsiteY3" fmla="*/ 776722 h 1110209"/>
                  <a:gd name="connsiteX4" fmla="*/ 161365 w 2334410"/>
                  <a:gd name="connsiteY4" fmla="*/ 755207 h 1110209"/>
                  <a:gd name="connsiteX5" fmla="*/ 172123 w 2334410"/>
                  <a:gd name="connsiteY5" fmla="*/ 722934 h 1110209"/>
                  <a:gd name="connsiteX6" fmla="*/ 193638 w 2334410"/>
                  <a:gd name="connsiteY6" fmla="*/ 615358 h 1110209"/>
                  <a:gd name="connsiteX7" fmla="*/ 204396 w 2334410"/>
                  <a:gd name="connsiteY7" fmla="*/ 583085 h 1110209"/>
                  <a:gd name="connsiteX8" fmla="*/ 225911 w 2334410"/>
                  <a:gd name="connsiteY8" fmla="*/ 497024 h 1110209"/>
                  <a:gd name="connsiteX9" fmla="*/ 247426 w 2334410"/>
                  <a:gd name="connsiteY9" fmla="*/ 432478 h 1110209"/>
                  <a:gd name="connsiteX10" fmla="*/ 258184 w 2334410"/>
                  <a:gd name="connsiteY10" fmla="*/ 400205 h 1110209"/>
                  <a:gd name="connsiteX11" fmla="*/ 268942 w 2334410"/>
                  <a:gd name="connsiteY11" fmla="*/ 367932 h 1110209"/>
                  <a:gd name="connsiteX12" fmla="*/ 290457 w 2334410"/>
                  <a:gd name="connsiteY12" fmla="*/ 281871 h 1110209"/>
                  <a:gd name="connsiteX13" fmla="*/ 376518 w 2334410"/>
                  <a:gd name="connsiteY13" fmla="*/ 2172 h 1110209"/>
                  <a:gd name="connsiteX14" fmla="*/ 430306 w 2334410"/>
                  <a:gd name="connsiteY14" fmla="*/ 12929 h 1110209"/>
                  <a:gd name="connsiteX15" fmla="*/ 451822 w 2334410"/>
                  <a:gd name="connsiteY15" fmla="*/ 77475 h 1110209"/>
                  <a:gd name="connsiteX16" fmla="*/ 462579 w 2334410"/>
                  <a:gd name="connsiteY16" fmla="*/ 109748 h 1110209"/>
                  <a:gd name="connsiteX17" fmla="*/ 494852 w 2334410"/>
                  <a:gd name="connsiteY17" fmla="*/ 120506 h 1110209"/>
                  <a:gd name="connsiteX18" fmla="*/ 516367 w 2334410"/>
                  <a:gd name="connsiteY18" fmla="*/ 185052 h 1110209"/>
                  <a:gd name="connsiteX19" fmla="*/ 548640 w 2334410"/>
                  <a:gd name="connsiteY19" fmla="*/ 249598 h 1110209"/>
                  <a:gd name="connsiteX20" fmla="*/ 570156 w 2334410"/>
                  <a:gd name="connsiteY20" fmla="*/ 271113 h 1110209"/>
                  <a:gd name="connsiteX21" fmla="*/ 591671 w 2334410"/>
                  <a:gd name="connsiteY21" fmla="*/ 335659 h 1110209"/>
                  <a:gd name="connsiteX22" fmla="*/ 634702 w 2334410"/>
                  <a:gd name="connsiteY22" fmla="*/ 389447 h 1110209"/>
                  <a:gd name="connsiteX23" fmla="*/ 656217 w 2334410"/>
                  <a:gd name="connsiteY23" fmla="*/ 421720 h 1110209"/>
                  <a:gd name="connsiteX24" fmla="*/ 688490 w 2334410"/>
                  <a:gd name="connsiteY24" fmla="*/ 443235 h 1110209"/>
                  <a:gd name="connsiteX25" fmla="*/ 720763 w 2334410"/>
                  <a:gd name="connsiteY25" fmla="*/ 507781 h 1110209"/>
                  <a:gd name="connsiteX26" fmla="*/ 731520 w 2334410"/>
                  <a:gd name="connsiteY26" fmla="*/ 540054 h 1110209"/>
                  <a:gd name="connsiteX27" fmla="*/ 763793 w 2334410"/>
                  <a:gd name="connsiteY27" fmla="*/ 561569 h 1110209"/>
                  <a:gd name="connsiteX28" fmla="*/ 806824 w 2334410"/>
                  <a:gd name="connsiteY28" fmla="*/ 604600 h 1110209"/>
                  <a:gd name="connsiteX29" fmla="*/ 849855 w 2334410"/>
                  <a:gd name="connsiteY29" fmla="*/ 647631 h 1110209"/>
                  <a:gd name="connsiteX30" fmla="*/ 882127 w 2334410"/>
                  <a:gd name="connsiteY30" fmla="*/ 636873 h 1110209"/>
                  <a:gd name="connsiteX31" fmla="*/ 914400 w 2334410"/>
                  <a:gd name="connsiteY31" fmla="*/ 583085 h 1110209"/>
                  <a:gd name="connsiteX32" fmla="*/ 978946 w 2334410"/>
                  <a:gd name="connsiteY32" fmla="*/ 66718 h 1110209"/>
                  <a:gd name="connsiteX33" fmla="*/ 1000462 w 2334410"/>
                  <a:gd name="connsiteY33" fmla="*/ 88233 h 1110209"/>
                  <a:gd name="connsiteX34" fmla="*/ 1011219 w 2334410"/>
                  <a:gd name="connsiteY34" fmla="*/ 120506 h 1110209"/>
                  <a:gd name="connsiteX35" fmla="*/ 1032735 w 2334410"/>
                  <a:gd name="connsiteY35" fmla="*/ 142021 h 1110209"/>
                  <a:gd name="connsiteX36" fmla="*/ 1065007 w 2334410"/>
                  <a:gd name="connsiteY36" fmla="*/ 238840 h 1110209"/>
                  <a:gd name="connsiteX37" fmla="*/ 1075765 w 2334410"/>
                  <a:gd name="connsiteY37" fmla="*/ 271113 h 1110209"/>
                  <a:gd name="connsiteX38" fmla="*/ 1097280 w 2334410"/>
                  <a:gd name="connsiteY38" fmla="*/ 303386 h 1110209"/>
                  <a:gd name="connsiteX39" fmla="*/ 1118796 w 2334410"/>
                  <a:gd name="connsiteY39" fmla="*/ 367932 h 1110209"/>
                  <a:gd name="connsiteX40" fmla="*/ 1129553 w 2334410"/>
                  <a:gd name="connsiteY40" fmla="*/ 400205 h 1110209"/>
                  <a:gd name="connsiteX41" fmla="*/ 1151069 w 2334410"/>
                  <a:gd name="connsiteY41" fmla="*/ 421720 h 1110209"/>
                  <a:gd name="connsiteX42" fmla="*/ 1183342 w 2334410"/>
                  <a:gd name="connsiteY42" fmla="*/ 518539 h 1110209"/>
                  <a:gd name="connsiteX43" fmla="*/ 1194099 w 2334410"/>
                  <a:gd name="connsiteY43" fmla="*/ 550812 h 1110209"/>
                  <a:gd name="connsiteX44" fmla="*/ 1215615 w 2334410"/>
                  <a:gd name="connsiteY44" fmla="*/ 572327 h 1110209"/>
                  <a:gd name="connsiteX45" fmla="*/ 1258645 w 2334410"/>
                  <a:gd name="connsiteY45" fmla="*/ 636873 h 1110209"/>
                  <a:gd name="connsiteX46" fmla="*/ 1290918 w 2334410"/>
                  <a:gd name="connsiteY46" fmla="*/ 658388 h 1110209"/>
                  <a:gd name="connsiteX47" fmla="*/ 1301676 w 2334410"/>
                  <a:gd name="connsiteY47" fmla="*/ 690661 h 1110209"/>
                  <a:gd name="connsiteX48" fmla="*/ 1344706 w 2334410"/>
                  <a:gd name="connsiteY48" fmla="*/ 733692 h 1110209"/>
                  <a:gd name="connsiteX49" fmla="*/ 1409252 w 2334410"/>
                  <a:gd name="connsiteY49" fmla="*/ 561569 h 1110209"/>
                  <a:gd name="connsiteX50" fmla="*/ 1473798 w 2334410"/>
                  <a:gd name="connsiteY50" fmla="*/ 636873 h 1110209"/>
                  <a:gd name="connsiteX51" fmla="*/ 1506071 w 2334410"/>
                  <a:gd name="connsiteY51" fmla="*/ 701419 h 1110209"/>
                  <a:gd name="connsiteX52" fmla="*/ 1538344 w 2334410"/>
                  <a:gd name="connsiteY52" fmla="*/ 722934 h 1110209"/>
                  <a:gd name="connsiteX53" fmla="*/ 1559859 w 2334410"/>
                  <a:gd name="connsiteY53" fmla="*/ 755207 h 1110209"/>
                  <a:gd name="connsiteX54" fmla="*/ 1613647 w 2334410"/>
                  <a:gd name="connsiteY54" fmla="*/ 852026 h 1110209"/>
                  <a:gd name="connsiteX55" fmla="*/ 1656678 w 2334410"/>
                  <a:gd name="connsiteY55" fmla="*/ 895057 h 1110209"/>
                  <a:gd name="connsiteX56" fmla="*/ 1710466 w 2334410"/>
                  <a:gd name="connsiteY56" fmla="*/ 938087 h 1110209"/>
                  <a:gd name="connsiteX57" fmla="*/ 1721224 w 2334410"/>
                  <a:gd name="connsiteY57" fmla="*/ 862784 h 1110209"/>
                  <a:gd name="connsiteX58" fmla="*/ 1731982 w 2334410"/>
                  <a:gd name="connsiteY58" fmla="*/ 830511 h 1110209"/>
                  <a:gd name="connsiteX59" fmla="*/ 1764255 w 2334410"/>
                  <a:gd name="connsiteY59" fmla="*/ 841268 h 1110209"/>
                  <a:gd name="connsiteX60" fmla="*/ 1775012 w 2334410"/>
                  <a:gd name="connsiteY60" fmla="*/ 873541 h 1110209"/>
                  <a:gd name="connsiteX61" fmla="*/ 1818043 w 2334410"/>
                  <a:gd name="connsiteY61" fmla="*/ 927329 h 1110209"/>
                  <a:gd name="connsiteX62" fmla="*/ 1861073 w 2334410"/>
                  <a:gd name="connsiteY62" fmla="*/ 970360 h 1110209"/>
                  <a:gd name="connsiteX63" fmla="*/ 1904104 w 2334410"/>
                  <a:gd name="connsiteY63" fmla="*/ 1013391 h 1110209"/>
                  <a:gd name="connsiteX64" fmla="*/ 1968650 w 2334410"/>
                  <a:gd name="connsiteY64" fmla="*/ 1034906 h 1110209"/>
                  <a:gd name="connsiteX65" fmla="*/ 2000923 w 2334410"/>
                  <a:gd name="connsiteY65" fmla="*/ 1045664 h 1110209"/>
                  <a:gd name="connsiteX66" fmla="*/ 2043953 w 2334410"/>
                  <a:gd name="connsiteY66" fmla="*/ 1056421 h 1110209"/>
                  <a:gd name="connsiteX67" fmla="*/ 2065469 w 2334410"/>
                  <a:gd name="connsiteY67" fmla="*/ 1034906 h 1110209"/>
                  <a:gd name="connsiteX68" fmla="*/ 2076226 w 2334410"/>
                  <a:gd name="connsiteY68" fmla="*/ 970360 h 1110209"/>
                  <a:gd name="connsiteX69" fmla="*/ 2119257 w 2334410"/>
                  <a:gd name="connsiteY69" fmla="*/ 981118 h 1110209"/>
                  <a:gd name="connsiteX70" fmla="*/ 2216076 w 2334410"/>
                  <a:gd name="connsiteY70" fmla="*/ 1034906 h 1110209"/>
                  <a:gd name="connsiteX71" fmla="*/ 2248349 w 2334410"/>
                  <a:gd name="connsiteY71" fmla="*/ 1067179 h 1110209"/>
                  <a:gd name="connsiteX72" fmla="*/ 2280622 w 2334410"/>
                  <a:gd name="connsiteY72" fmla="*/ 1077937 h 1110209"/>
                  <a:gd name="connsiteX73" fmla="*/ 2312895 w 2334410"/>
                  <a:gd name="connsiteY73" fmla="*/ 1099452 h 1110209"/>
                  <a:gd name="connsiteX74" fmla="*/ 2334410 w 2334410"/>
                  <a:gd name="connsiteY74" fmla="*/ 1110209 h 111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2334410" h="1110209">
                    <a:moveTo>
                      <a:pt x="0" y="873541"/>
                    </a:moveTo>
                    <a:lnTo>
                      <a:pt x="64546" y="852026"/>
                    </a:lnTo>
                    <a:lnTo>
                      <a:pt x="96819" y="841268"/>
                    </a:lnTo>
                    <a:cubicBezTo>
                      <a:pt x="105568" y="815021"/>
                      <a:pt x="108239" y="797575"/>
                      <a:pt x="129092" y="776722"/>
                    </a:cubicBezTo>
                    <a:cubicBezTo>
                      <a:pt x="138234" y="767580"/>
                      <a:pt x="150607" y="762379"/>
                      <a:pt x="161365" y="755207"/>
                    </a:cubicBezTo>
                    <a:cubicBezTo>
                      <a:pt x="164951" y="744449"/>
                      <a:pt x="169573" y="733983"/>
                      <a:pt x="172123" y="722934"/>
                    </a:cubicBezTo>
                    <a:cubicBezTo>
                      <a:pt x="180346" y="687302"/>
                      <a:pt x="182074" y="650050"/>
                      <a:pt x="193638" y="615358"/>
                    </a:cubicBezTo>
                    <a:cubicBezTo>
                      <a:pt x="197224" y="604600"/>
                      <a:pt x="201412" y="594025"/>
                      <a:pt x="204396" y="583085"/>
                    </a:cubicBezTo>
                    <a:cubicBezTo>
                      <a:pt x="212176" y="554557"/>
                      <a:pt x="216560" y="525076"/>
                      <a:pt x="225911" y="497024"/>
                    </a:cubicBezTo>
                    <a:lnTo>
                      <a:pt x="247426" y="432478"/>
                    </a:lnTo>
                    <a:lnTo>
                      <a:pt x="258184" y="400205"/>
                    </a:lnTo>
                    <a:cubicBezTo>
                      <a:pt x="261770" y="389447"/>
                      <a:pt x="266192" y="378933"/>
                      <a:pt x="268942" y="367932"/>
                    </a:cubicBezTo>
                    <a:lnTo>
                      <a:pt x="290457" y="281871"/>
                    </a:lnTo>
                    <a:cubicBezTo>
                      <a:pt x="308386" y="220911"/>
                      <a:pt x="353210" y="46996"/>
                      <a:pt x="376518" y="2172"/>
                    </a:cubicBezTo>
                    <a:cubicBezTo>
                      <a:pt x="394447" y="5758"/>
                      <a:pt x="417377" y="0"/>
                      <a:pt x="430306" y="12929"/>
                    </a:cubicBezTo>
                    <a:cubicBezTo>
                      <a:pt x="446343" y="28966"/>
                      <a:pt x="444650" y="55960"/>
                      <a:pt x="451822" y="77475"/>
                    </a:cubicBezTo>
                    <a:cubicBezTo>
                      <a:pt x="455408" y="88233"/>
                      <a:pt x="451821" y="106162"/>
                      <a:pt x="462579" y="109748"/>
                    </a:cubicBezTo>
                    <a:lnTo>
                      <a:pt x="494852" y="120506"/>
                    </a:lnTo>
                    <a:lnTo>
                      <a:pt x="516367" y="185052"/>
                    </a:lnTo>
                    <a:cubicBezTo>
                      <a:pt x="527728" y="219136"/>
                      <a:pt x="524809" y="219809"/>
                      <a:pt x="548640" y="249598"/>
                    </a:cubicBezTo>
                    <a:cubicBezTo>
                      <a:pt x="554976" y="257518"/>
                      <a:pt x="562984" y="263941"/>
                      <a:pt x="570156" y="271113"/>
                    </a:cubicBezTo>
                    <a:cubicBezTo>
                      <a:pt x="577328" y="292628"/>
                      <a:pt x="579091" y="316789"/>
                      <a:pt x="591671" y="335659"/>
                    </a:cubicBezTo>
                    <a:cubicBezTo>
                      <a:pt x="657892" y="434992"/>
                      <a:pt x="573387" y="312804"/>
                      <a:pt x="634702" y="389447"/>
                    </a:cubicBezTo>
                    <a:cubicBezTo>
                      <a:pt x="642779" y="399543"/>
                      <a:pt x="647075" y="412578"/>
                      <a:pt x="656217" y="421720"/>
                    </a:cubicBezTo>
                    <a:cubicBezTo>
                      <a:pt x="665359" y="430862"/>
                      <a:pt x="677732" y="436063"/>
                      <a:pt x="688490" y="443235"/>
                    </a:cubicBezTo>
                    <a:cubicBezTo>
                      <a:pt x="715528" y="524354"/>
                      <a:pt x="679055" y="424365"/>
                      <a:pt x="720763" y="507781"/>
                    </a:cubicBezTo>
                    <a:cubicBezTo>
                      <a:pt x="725834" y="517923"/>
                      <a:pt x="724436" y="531199"/>
                      <a:pt x="731520" y="540054"/>
                    </a:cubicBezTo>
                    <a:cubicBezTo>
                      <a:pt x="739597" y="550150"/>
                      <a:pt x="753035" y="554397"/>
                      <a:pt x="763793" y="561569"/>
                    </a:cubicBezTo>
                    <a:cubicBezTo>
                      <a:pt x="792481" y="647630"/>
                      <a:pt x="749449" y="547225"/>
                      <a:pt x="806824" y="604600"/>
                    </a:cubicBezTo>
                    <a:cubicBezTo>
                      <a:pt x="864199" y="661975"/>
                      <a:pt x="763794" y="618943"/>
                      <a:pt x="849855" y="647631"/>
                    </a:cubicBezTo>
                    <a:cubicBezTo>
                      <a:pt x="860612" y="644045"/>
                      <a:pt x="872404" y="642707"/>
                      <a:pt x="882127" y="636873"/>
                    </a:cubicBezTo>
                    <a:cubicBezTo>
                      <a:pt x="916202" y="616428"/>
                      <a:pt x="895360" y="614820"/>
                      <a:pt x="914400" y="583085"/>
                    </a:cubicBezTo>
                    <a:cubicBezTo>
                      <a:pt x="930536" y="488059"/>
                      <a:pt x="964602" y="149193"/>
                      <a:pt x="978946" y="66718"/>
                    </a:cubicBezTo>
                    <a:cubicBezTo>
                      <a:pt x="986866" y="73054"/>
                      <a:pt x="993290" y="81061"/>
                      <a:pt x="1000462" y="88233"/>
                    </a:cubicBezTo>
                    <a:cubicBezTo>
                      <a:pt x="1004048" y="98991"/>
                      <a:pt x="1005385" y="110782"/>
                      <a:pt x="1011219" y="120506"/>
                    </a:cubicBezTo>
                    <a:cubicBezTo>
                      <a:pt x="1016437" y="129203"/>
                      <a:pt x="1028199" y="132949"/>
                      <a:pt x="1032735" y="142021"/>
                    </a:cubicBezTo>
                    <a:cubicBezTo>
                      <a:pt x="1032740" y="142031"/>
                      <a:pt x="1059626" y="222698"/>
                      <a:pt x="1065007" y="238840"/>
                    </a:cubicBezTo>
                    <a:cubicBezTo>
                      <a:pt x="1068593" y="249598"/>
                      <a:pt x="1069475" y="261678"/>
                      <a:pt x="1075765" y="271113"/>
                    </a:cubicBezTo>
                    <a:cubicBezTo>
                      <a:pt x="1082937" y="281871"/>
                      <a:pt x="1092029" y="291571"/>
                      <a:pt x="1097280" y="303386"/>
                    </a:cubicBezTo>
                    <a:cubicBezTo>
                      <a:pt x="1106491" y="324111"/>
                      <a:pt x="1111624" y="346417"/>
                      <a:pt x="1118796" y="367932"/>
                    </a:cubicBezTo>
                    <a:cubicBezTo>
                      <a:pt x="1122382" y="378690"/>
                      <a:pt x="1121535" y="392187"/>
                      <a:pt x="1129553" y="400205"/>
                    </a:cubicBezTo>
                    <a:lnTo>
                      <a:pt x="1151069" y="421720"/>
                    </a:lnTo>
                    <a:lnTo>
                      <a:pt x="1183342" y="518539"/>
                    </a:lnTo>
                    <a:cubicBezTo>
                      <a:pt x="1186928" y="529297"/>
                      <a:pt x="1186081" y="542794"/>
                      <a:pt x="1194099" y="550812"/>
                    </a:cubicBezTo>
                    <a:cubicBezTo>
                      <a:pt x="1201271" y="557984"/>
                      <a:pt x="1209529" y="564213"/>
                      <a:pt x="1215615" y="572327"/>
                    </a:cubicBezTo>
                    <a:cubicBezTo>
                      <a:pt x="1231130" y="593013"/>
                      <a:pt x="1237130" y="622530"/>
                      <a:pt x="1258645" y="636873"/>
                    </a:cubicBezTo>
                    <a:lnTo>
                      <a:pt x="1290918" y="658388"/>
                    </a:lnTo>
                    <a:cubicBezTo>
                      <a:pt x="1294504" y="669146"/>
                      <a:pt x="1293658" y="682643"/>
                      <a:pt x="1301676" y="690661"/>
                    </a:cubicBezTo>
                    <a:cubicBezTo>
                      <a:pt x="1359049" y="748034"/>
                      <a:pt x="1316021" y="647633"/>
                      <a:pt x="1344706" y="733692"/>
                    </a:cubicBezTo>
                    <a:cubicBezTo>
                      <a:pt x="1362635" y="712177"/>
                      <a:pt x="1387737" y="577705"/>
                      <a:pt x="1409252" y="561569"/>
                    </a:cubicBezTo>
                    <a:cubicBezTo>
                      <a:pt x="1435722" y="588039"/>
                      <a:pt x="1457414" y="604104"/>
                      <a:pt x="1473798" y="636873"/>
                    </a:cubicBezTo>
                    <a:cubicBezTo>
                      <a:pt x="1491296" y="671869"/>
                      <a:pt x="1475243" y="670591"/>
                      <a:pt x="1506071" y="701419"/>
                    </a:cubicBezTo>
                    <a:cubicBezTo>
                      <a:pt x="1515213" y="710561"/>
                      <a:pt x="1527586" y="715762"/>
                      <a:pt x="1538344" y="722934"/>
                    </a:cubicBezTo>
                    <a:cubicBezTo>
                      <a:pt x="1545516" y="733692"/>
                      <a:pt x="1554077" y="743643"/>
                      <a:pt x="1559859" y="755207"/>
                    </a:cubicBezTo>
                    <a:cubicBezTo>
                      <a:pt x="1586913" y="809315"/>
                      <a:pt x="1545813" y="784192"/>
                      <a:pt x="1613647" y="852026"/>
                    </a:cubicBezTo>
                    <a:cubicBezTo>
                      <a:pt x="1627991" y="866370"/>
                      <a:pt x="1645426" y="878179"/>
                      <a:pt x="1656678" y="895057"/>
                    </a:cubicBezTo>
                    <a:cubicBezTo>
                      <a:pt x="1684483" y="936764"/>
                      <a:pt x="1665928" y="923240"/>
                      <a:pt x="1710466" y="938087"/>
                    </a:cubicBezTo>
                    <a:cubicBezTo>
                      <a:pt x="1714052" y="912986"/>
                      <a:pt x="1716251" y="887647"/>
                      <a:pt x="1721224" y="862784"/>
                    </a:cubicBezTo>
                    <a:cubicBezTo>
                      <a:pt x="1723448" y="851665"/>
                      <a:pt x="1721840" y="835582"/>
                      <a:pt x="1731982" y="830511"/>
                    </a:cubicBezTo>
                    <a:cubicBezTo>
                      <a:pt x="1742124" y="825440"/>
                      <a:pt x="1753497" y="837682"/>
                      <a:pt x="1764255" y="841268"/>
                    </a:cubicBezTo>
                    <a:cubicBezTo>
                      <a:pt x="1767841" y="852026"/>
                      <a:pt x="1769941" y="863399"/>
                      <a:pt x="1775012" y="873541"/>
                    </a:cubicBezTo>
                    <a:cubicBezTo>
                      <a:pt x="1788583" y="900684"/>
                      <a:pt x="1798030" y="907317"/>
                      <a:pt x="1818043" y="927329"/>
                    </a:cubicBezTo>
                    <a:cubicBezTo>
                      <a:pt x="1839557" y="991874"/>
                      <a:pt x="1810871" y="934501"/>
                      <a:pt x="1861073" y="970360"/>
                    </a:cubicBezTo>
                    <a:cubicBezTo>
                      <a:pt x="1877580" y="982150"/>
                      <a:pt x="1884860" y="1006976"/>
                      <a:pt x="1904104" y="1013391"/>
                    </a:cubicBezTo>
                    <a:lnTo>
                      <a:pt x="1968650" y="1034906"/>
                    </a:lnTo>
                    <a:cubicBezTo>
                      <a:pt x="1979408" y="1038492"/>
                      <a:pt x="1989922" y="1042914"/>
                      <a:pt x="2000923" y="1045664"/>
                    </a:cubicBezTo>
                    <a:lnTo>
                      <a:pt x="2043953" y="1056421"/>
                    </a:lnTo>
                    <a:cubicBezTo>
                      <a:pt x="2051125" y="1049249"/>
                      <a:pt x="2061908" y="1044403"/>
                      <a:pt x="2065469" y="1034906"/>
                    </a:cubicBezTo>
                    <a:cubicBezTo>
                      <a:pt x="2073128" y="1014483"/>
                      <a:pt x="2060803" y="985783"/>
                      <a:pt x="2076226" y="970360"/>
                    </a:cubicBezTo>
                    <a:cubicBezTo>
                      <a:pt x="2086681" y="959905"/>
                      <a:pt x="2104913" y="977532"/>
                      <a:pt x="2119257" y="981118"/>
                    </a:cubicBezTo>
                    <a:cubicBezTo>
                      <a:pt x="2193238" y="1030438"/>
                      <a:pt x="2159272" y="1015971"/>
                      <a:pt x="2216076" y="1034906"/>
                    </a:cubicBezTo>
                    <a:cubicBezTo>
                      <a:pt x="2226834" y="1045664"/>
                      <a:pt x="2235691" y="1058740"/>
                      <a:pt x="2248349" y="1067179"/>
                    </a:cubicBezTo>
                    <a:cubicBezTo>
                      <a:pt x="2257784" y="1073469"/>
                      <a:pt x="2270480" y="1072866"/>
                      <a:pt x="2280622" y="1077937"/>
                    </a:cubicBezTo>
                    <a:cubicBezTo>
                      <a:pt x="2292186" y="1083719"/>
                      <a:pt x="2301808" y="1092800"/>
                      <a:pt x="2312895" y="1099452"/>
                    </a:cubicBezTo>
                    <a:cubicBezTo>
                      <a:pt x="2319771" y="1103577"/>
                      <a:pt x="2327238" y="1106623"/>
                      <a:pt x="2334410" y="1110209"/>
                    </a:cubicBezTo>
                  </a:path>
                </a:pathLst>
              </a:custGeom>
              <a:noFill/>
              <a:ln w="5715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962" name="Group 961"/>
              <p:cNvGrpSpPr>
                <a:grpSpLocks noChangeAspect="1"/>
              </p:cNvGrpSpPr>
              <p:nvPr/>
            </p:nvGrpSpPr>
            <p:grpSpPr>
              <a:xfrm>
                <a:off x="28038648" y="12448032"/>
                <a:ext cx="1828800" cy="588506"/>
                <a:chOff x="3203090" y="25984200"/>
                <a:chExt cx="6917167" cy="2225936"/>
              </a:xfrm>
            </p:grpSpPr>
            <p:sp>
              <p:nvSpPr>
                <p:cNvPr id="940" name="Freeform 939"/>
                <p:cNvSpPr/>
                <p:nvPr/>
              </p:nvSpPr>
              <p:spPr bwMode="auto">
                <a:xfrm>
                  <a:off x="3203090" y="26593800"/>
                  <a:ext cx="5776857" cy="16163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76857" h="2302136">
                      <a:moveTo>
                        <a:pt x="5776857" y="2259105"/>
                      </a:moveTo>
                      <a:lnTo>
                        <a:pt x="3905026" y="2226832"/>
                      </a:ln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1" name="Freeform 940"/>
                <p:cNvSpPr/>
                <p:nvPr/>
              </p:nvSpPr>
              <p:spPr bwMode="auto">
                <a:xfrm>
                  <a:off x="3429000" y="26593800"/>
                  <a:ext cx="5776857" cy="16163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76857" h="2302136">
                      <a:moveTo>
                        <a:pt x="5776857" y="2259105"/>
                      </a:moveTo>
                      <a:lnTo>
                        <a:pt x="3905026" y="2226832"/>
                      </a:ln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2" name="Freeform 941"/>
                <p:cNvSpPr/>
                <p:nvPr/>
              </p:nvSpPr>
              <p:spPr bwMode="auto">
                <a:xfrm>
                  <a:off x="3733800" y="26822400"/>
                  <a:ext cx="5776857" cy="13877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76857" h="2302136">
                      <a:moveTo>
                        <a:pt x="5776857" y="2259105"/>
                      </a:moveTo>
                      <a:lnTo>
                        <a:pt x="3905026" y="2226832"/>
                      </a:ln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3" name="Freeform 942"/>
                <p:cNvSpPr/>
                <p:nvPr/>
              </p:nvSpPr>
              <p:spPr bwMode="auto">
                <a:xfrm>
                  <a:off x="4038600" y="27051000"/>
                  <a:ext cx="5776857" cy="11591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76857" h="2302136">
                      <a:moveTo>
                        <a:pt x="5776857" y="2259105"/>
                      </a:moveTo>
                      <a:lnTo>
                        <a:pt x="3905026" y="2226832"/>
                      </a:ln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4" name="Freeform 943"/>
                <p:cNvSpPr/>
                <p:nvPr/>
              </p:nvSpPr>
              <p:spPr bwMode="auto">
                <a:xfrm>
                  <a:off x="4343400" y="27279600"/>
                  <a:ext cx="5776857" cy="9305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76857" h="2302136">
                      <a:moveTo>
                        <a:pt x="5776857" y="2259105"/>
                      </a:moveTo>
                      <a:lnTo>
                        <a:pt x="3905026" y="2226832"/>
                      </a:ln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5" name="Freeform 944"/>
                <p:cNvSpPr/>
                <p:nvPr/>
              </p:nvSpPr>
              <p:spPr bwMode="auto">
                <a:xfrm>
                  <a:off x="4724400" y="27508200"/>
                  <a:ext cx="3905026" cy="7019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6" name="Freeform 945"/>
                <p:cNvSpPr/>
                <p:nvPr/>
              </p:nvSpPr>
              <p:spPr bwMode="auto">
                <a:xfrm>
                  <a:off x="5181600" y="27736800"/>
                  <a:ext cx="3905026" cy="4733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7" name="Freeform 946"/>
                <p:cNvSpPr/>
                <p:nvPr/>
              </p:nvSpPr>
              <p:spPr bwMode="auto">
                <a:xfrm>
                  <a:off x="5562600" y="27965400"/>
                  <a:ext cx="3905026" cy="2447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8" name="Freeform 947"/>
                <p:cNvSpPr/>
                <p:nvPr/>
              </p:nvSpPr>
              <p:spPr bwMode="auto">
                <a:xfrm>
                  <a:off x="5791200" y="27508200"/>
                  <a:ext cx="3905026" cy="7019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49" name="Freeform 948"/>
                <p:cNvSpPr/>
                <p:nvPr/>
              </p:nvSpPr>
              <p:spPr bwMode="auto">
                <a:xfrm>
                  <a:off x="6022490" y="27203400"/>
                  <a:ext cx="3905026" cy="10067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0" name="Freeform 949"/>
                <p:cNvSpPr/>
                <p:nvPr/>
              </p:nvSpPr>
              <p:spPr bwMode="auto">
                <a:xfrm>
                  <a:off x="6174890" y="26746200"/>
                  <a:ext cx="3905026" cy="14639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05026" h="2302136">
                      <a:moveTo>
                        <a:pt x="3905026" y="2226832"/>
                      </a:moveTo>
                      <a:lnTo>
                        <a:pt x="2549563" y="2076225"/>
                      </a:ln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1" name="Freeform 950"/>
                <p:cNvSpPr/>
                <p:nvPr/>
              </p:nvSpPr>
              <p:spPr bwMode="auto">
                <a:xfrm>
                  <a:off x="6327289" y="26517600"/>
                  <a:ext cx="2549563" cy="16925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2" name="Freeform 951"/>
                <p:cNvSpPr/>
                <p:nvPr/>
              </p:nvSpPr>
              <p:spPr bwMode="auto">
                <a:xfrm>
                  <a:off x="6479689" y="26289000"/>
                  <a:ext cx="2549563" cy="19211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3" name="Freeform 952"/>
                <p:cNvSpPr/>
                <p:nvPr/>
              </p:nvSpPr>
              <p:spPr bwMode="auto">
                <a:xfrm>
                  <a:off x="6632089" y="26060400"/>
                  <a:ext cx="2549563" cy="21497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4" name="Freeform 953"/>
                <p:cNvSpPr/>
                <p:nvPr/>
              </p:nvSpPr>
              <p:spPr bwMode="auto">
                <a:xfrm>
                  <a:off x="6784489" y="25984200"/>
                  <a:ext cx="2549563" cy="22259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5" name="Freeform 954"/>
                <p:cNvSpPr/>
                <p:nvPr/>
              </p:nvSpPr>
              <p:spPr bwMode="auto">
                <a:xfrm>
                  <a:off x="7086599" y="26212800"/>
                  <a:ext cx="2549563" cy="19973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6" name="Freeform 955"/>
                <p:cNvSpPr/>
                <p:nvPr/>
              </p:nvSpPr>
              <p:spPr bwMode="auto">
                <a:xfrm>
                  <a:off x="7467599" y="26441400"/>
                  <a:ext cx="2549563" cy="17687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49563" h="2302136">
                      <a:moveTo>
                        <a:pt x="2549563" y="2076225"/>
                      </a:moveTo>
                      <a:lnTo>
                        <a:pt x="1376979" y="1818042"/>
                      </a:ln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58" name="Freeform 957"/>
                <p:cNvSpPr/>
                <p:nvPr/>
              </p:nvSpPr>
              <p:spPr bwMode="auto">
                <a:xfrm>
                  <a:off x="7851289" y="26746200"/>
                  <a:ext cx="1376979" cy="14639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  <a:gd name="connsiteX0" fmla="*/ 1376979 w 1376979"/>
                    <a:gd name="connsiteY0" fmla="*/ 1818042 h 2302136"/>
                    <a:gd name="connsiteX1" fmla="*/ 656217 w 1376979"/>
                    <a:gd name="connsiteY1" fmla="*/ 1258644 h 2302136"/>
                    <a:gd name="connsiteX2" fmla="*/ 258184 w 1376979"/>
                    <a:gd name="connsiteY2" fmla="*/ 537882 h 2302136"/>
                    <a:gd name="connsiteX3" fmla="*/ 0 w 1376979"/>
                    <a:gd name="connsiteY3" fmla="*/ 0 h 2302136"/>
                    <a:gd name="connsiteX4" fmla="*/ 0 w 1376979"/>
                    <a:gd name="connsiteY4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6979" h="2302136">
                      <a:moveTo>
                        <a:pt x="1376979" y="1818042"/>
                      </a:move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60" name="Freeform 959"/>
                <p:cNvSpPr/>
                <p:nvPr/>
              </p:nvSpPr>
              <p:spPr bwMode="auto">
                <a:xfrm>
                  <a:off x="8156089" y="27051000"/>
                  <a:ext cx="1376979" cy="11591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  <a:gd name="connsiteX0" fmla="*/ 1376979 w 1376979"/>
                    <a:gd name="connsiteY0" fmla="*/ 1818042 h 2302136"/>
                    <a:gd name="connsiteX1" fmla="*/ 656217 w 1376979"/>
                    <a:gd name="connsiteY1" fmla="*/ 1258644 h 2302136"/>
                    <a:gd name="connsiteX2" fmla="*/ 258184 w 1376979"/>
                    <a:gd name="connsiteY2" fmla="*/ 537882 h 2302136"/>
                    <a:gd name="connsiteX3" fmla="*/ 0 w 1376979"/>
                    <a:gd name="connsiteY3" fmla="*/ 0 h 2302136"/>
                    <a:gd name="connsiteX4" fmla="*/ 0 w 1376979"/>
                    <a:gd name="connsiteY4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6979" h="2302136">
                      <a:moveTo>
                        <a:pt x="1376979" y="1818042"/>
                      </a:move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961" name="Freeform 960"/>
                <p:cNvSpPr/>
                <p:nvPr/>
              </p:nvSpPr>
              <p:spPr bwMode="auto">
                <a:xfrm>
                  <a:off x="8458199" y="27432000"/>
                  <a:ext cx="1376979" cy="778136"/>
                </a:xfrm>
                <a:custGeom>
                  <a:avLst/>
                  <a:gdLst>
                    <a:gd name="connsiteX0" fmla="*/ 0 w 7089290"/>
                    <a:gd name="connsiteY0" fmla="*/ 0 h 2302136"/>
                    <a:gd name="connsiteX1" fmla="*/ 0 w 7089290"/>
                    <a:gd name="connsiteY1" fmla="*/ 2302136 h 2302136"/>
                    <a:gd name="connsiteX2" fmla="*/ 7089290 w 7089290"/>
                    <a:gd name="connsiteY2" fmla="*/ 2302136 h 2302136"/>
                    <a:gd name="connsiteX3" fmla="*/ 5776857 w 7089290"/>
                    <a:gd name="connsiteY3" fmla="*/ 2259105 h 2302136"/>
                    <a:gd name="connsiteX4" fmla="*/ 3905026 w 7089290"/>
                    <a:gd name="connsiteY4" fmla="*/ 2226832 h 2302136"/>
                    <a:gd name="connsiteX5" fmla="*/ 2549563 w 7089290"/>
                    <a:gd name="connsiteY5" fmla="*/ 2076225 h 2302136"/>
                    <a:gd name="connsiteX6" fmla="*/ 1376979 w 7089290"/>
                    <a:gd name="connsiteY6" fmla="*/ 1818042 h 2302136"/>
                    <a:gd name="connsiteX7" fmla="*/ 656217 w 7089290"/>
                    <a:gd name="connsiteY7" fmla="*/ 1258644 h 2302136"/>
                    <a:gd name="connsiteX8" fmla="*/ 258184 w 7089290"/>
                    <a:gd name="connsiteY8" fmla="*/ 537882 h 2302136"/>
                    <a:gd name="connsiteX9" fmla="*/ 0 w 7089290"/>
                    <a:gd name="connsiteY9" fmla="*/ 0 h 2302136"/>
                    <a:gd name="connsiteX0" fmla="*/ 7089290 w 7180730"/>
                    <a:gd name="connsiteY0" fmla="*/ 2302136 h 2393576"/>
                    <a:gd name="connsiteX1" fmla="*/ 5776857 w 7180730"/>
                    <a:gd name="connsiteY1" fmla="*/ 2259105 h 2393576"/>
                    <a:gd name="connsiteX2" fmla="*/ 3905026 w 7180730"/>
                    <a:gd name="connsiteY2" fmla="*/ 2226832 h 2393576"/>
                    <a:gd name="connsiteX3" fmla="*/ 2549563 w 7180730"/>
                    <a:gd name="connsiteY3" fmla="*/ 2076225 h 2393576"/>
                    <a:gd name="connsiteX4" fmla="*/ 1376979 w 7180730"/>
                    <a:gd name="connsiteY4" fmla="*/ 1818042 h 2393576"/>
                    <a:gd name="connsiteX5" fmla="*/ 656217 w 7180730"/>
                    <a:gd name="connsiteY5" fmla="*/ 1258644 h 2393576"/>
                    <a:gd name="connsiteX6" fmla="*/ 258184 w 7180730"/>
                    <a:gd name="connsiteY6" fmla="*/ 537882 h 2393576"/>
                    <a:gd name="connsiteX7" fmla="*/ 0 w 7180730"/>
                    <a:gd name="connsiteY7" fmla="*/ 0 h 2393576"/>
                    <a:gd name="connsiteX8" fmla="*/ 0 w 7180730"/>
                    <a:gd name="connsiteY8" fmla="*/ 2302136 h 2393576"/>
                    <a:gd name="connsiteX9" fmla="*/ 7180730 w 7180730"/>
                    <a:gd name="connsiteY9" fmla="*/ 2393576 h 2393576"/>
                    <a:gd name="connsiteX0" fmla="*/ 7089290 w 7089290"/>
                    <a:gd name="connsiteY0" fmla="*/ 2302136 h 2302136"/>
                    <a:gd name="connsiteX1" fmla="*/ 5776857 w 7089290"/>
                    <a:gd name="connsiteY1" fmla="*/ 2259105 h 2302136"/>
                    <a:gd name="connsiteX2" fmla="*/ 3905026 w 7089290"/>
                    <a:gd name="connsiteY2" fmla="*/ 2226832 h 2302136"/>
                    <a:gd name="connsiteX3" fmla="*/ 2549563 w 7089290"/>
                    <a:gd name="connsiteY3" fmla="*/ 2076225 h 2302136"/>
                    <a:gd name="connsiteX4" fmla="*/ 1376979 w 7089290"/>
                    <a:gd name="connsiteY4" fmla="*/ 1818042 h 2302136"/>
                    <a:gd name="connsiteX5" fmla="*/ 656217 w 7089290"/>
                    <a:gd name="connsiteY5" fmla="*/ 1258644 h 2302136"/>
                    <a:gd name="connsiteX6" fmla="*/ 258184 w 7089290"/>
                    <a:gd name="connsiteY6" fmla="*/ 537882 h 2302136"/>
                    <a:gd name="connsiteX7" fmla="*/ 0 w 7089290"/>
                    <a:gd name="connsiteY7" fmla="*/ 0 h 2302136"/>
                    <a:gd name="connsiteX8" fmla="*/ 0 w 7089290"/>
                    <a:gd name="connsiteY8" fmla="*/ 2302136 h 2302136"/>
                    <a:gd name="connsiteX0" fmla="*/ 5776857 w 5776857"/>
                    <a:gd name="connsiteY0" fmla="*/ 2259105 h 2302136"/>
                    <a:gd name="connsiteX1" fmla="*/ 3905026 w 5776857"/>
                    <a:gd name="connsiteY1" fmla="*/ 2226832 h 2302136"/>
                    <a:gd name="connsiteX2" fmla="*/ 2549563 w 5776857"/>
                    <a:gd name="connsiteY2" fmla="*/ 2076225 h 2302136"/>
                    <a:gd name="connsiteX3" fmla="*/ 1376979 w 5776857"/>
                    <a:gd name="connsiteY3" fmla="*/ 1818042 h 2302136"/>
                    <a:gd name="connsiteX4" fmla="*/ 656217 w 5776857"/>
                    <a:gd name="connsiteY4" fmla="*/ 1258644 h 2302136"/>
                    <a:gd name="connsiteX5" fmla="*/ 258184 w 5776857"/>
                    <a:gd name="connsiteY5" fmla="*/ 537882 h 2302136"/>
                    <a:gd name="connsiteX6" fmla="*/ 0 w 5776857"/>
                    <a:gd name="connsiteY6" fmla="*/ 0 h 2302136"/>
                    <a:gd name="connsiteX7" fmla="*/ 0 w 5776857"/>
                    <a:gd name="connsiteY7" fmla="*/ 2302136 h 2302136"/>
                    <a:gd name="connsiteX0" fmla="*/ 3905026 w 3905026"/>
                    <a:gd name="connsiteY0" fmla="*/ 2226832 h 2302136"/>
                    <a:gd name="connsiteX1" fmla="*/ 2549563 w 3905026"/>
                    <a:gd name="connsiteY1" fmla="*/ 2076225 h 2302136"/>
                    <a:gd name="connsiteX2" fmla="*/ 1376979 w 3905026"/>
                    <a:gd name="connsiteY2" fmla="*/ 1818042 h 2302136"/>
                    <a:gd name="connsiteX3" fmla="*/ 656217 w 3905026"/>
                    <a:gd name="connsiteY3" fmla="*/ 1258644 h 2302136"/>
                    <a:gd name="connsiteX4" fmla="*/ 258184 w 3905026"/>
                    <a:gd name="connsiteY4" fmla="*/ 537882 h 2302136"/>
                    <a:gd name="connsiteX5" fmla="*/ 0 w 3905026"/>
                    <a:gd name="connsiteY5" fmla="*/ 0 h 2302136"/>
                    <a:gd name="connsiteX6" fmla="*/ 0 w 3905026"/>
                    <a:gd name="connsiteY6" fmla="*/ 2302136 h 2302136"/>
                    <a:gd name="connsiteX0" fmla="*/ 2549563 w 2549563"/>
                    <a:gd name="connsiteY0" fmla="*/ 2076225 h 2302136"/>
                    <a:gd name="connsiteX1" fmla="*/ 1376979 w 2549563"/>
                    <a:gd name="connsiteY1" fmla="*/ 1818042 h 2302136"/>
                    <a:gd name="connsiteX2" fmla="*/ 656217 w 2549563"/>
                    <a:gd name="connsiteY2" fmla="*/ 1258644 h 2302136"/>
                    <a:gd name="connsiteX3" fmla="*/ 258184 w 2549563"/>
                    <a:gd name="connsiteY3" fmla="*/ 537882 h 2302136"/>
                    <a:gd name="connsiteX4" fmla="*/ 0 w 2549563"/>
                    <a:gd name="connsiteY4" fmla="*/ 0 h 2302136"/>
                    <a:gd name="connsiteX5" fmla="*/ 0 w 2549563"/>
                    <a:gd name="connsiteY5" fmla="*/ 2302136 h 2302136"/>
                    <a:gd name="connsiteX0" fmla="*/ 1376979 w 1376979"/>
                    <a:gd name="connsiteY0" fmla="*/ 1818042 h 2302136"/>
                    <a:gd name="connsiteX1" fmla="*/ 656217 w 1376979"/>
                    <a:gd name="connsiteY1" fmla="*/ 1258644 h 2302136"/>
                    <a:gd name="connsiteX2" fmla="*/ 258184 w 1376979"/>
                    <a:gd name="connsiteY2" fmla="*/ 537882 h 2302136"/>
                    <a:gd name="connsiteX3" fmla="*/ 0 w 1376979"/>
                    <a:gd name="connsiteY3" fmla="*/ 0 h 2302136"/>
                    <a:gd name="connsiteX4" fmla="*/ 0 w 1376979"/>
                    <a:gd name="connsiteY4" fmla="*/ 2302136 h 230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76979" h="2302136">
                      <a:moveTo>
                        <a:pt x="1376979" y="1818042"/>
                      </a:moveTo>
                      <a:lnTo>
                        <a:pt x="656217" y="1258644"/>
                      </a:lnTo>
                      <a:lnTo>
                        <a:pt x="258184" y="537882"/>
                      </a:lnTo>
                      <a:lnTo>
                        <a:pt x="0" y="0"/>
                      </a:lnTo>
                      <a:lnTo>
                        <a:pt x="0" y="2302136"/>
                      </a:lnTo>
                    </a:path>
                  </a:pathLst>
                </a:custGeom>
                <a:noFill/>
                <a:ln w="57150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50419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286" name="Line 13"/>
              <p:cNvSpPr>
                <a:spLocks noChangeShapeType="1"/>
              </p:cNvSpPr>
              <p:nvPr/>
            </p:nvSpPr>
            <p:spPr bwMode="auto">
              <a:xfrm>
                <a:off x="27993162" y="13058408"/>
                <a:ext cx="209069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</p:grpSp>
        <p:grpSp>
          <p:nvGrpSpPr>
            <p:cNvPr id="1057" name="Group 1056"/>
            <p:cNvGrpSpPr/>
            <p:nvPr/>
          </p:nvGrpSpPr>
          <p:grpSpPr>
            <a:xfrm>
              <a:off x="16408483" y="8686805"/>
              <a:ext cx="4495795" cy="3662304"/>
              <a:chOff x="16591938" y="10515600"/>
              <a:chExt cx="2610462" cy="2903460"/>
            </a:xfrm>
          </p:grpSpPr>
          <p:sp>
            <p:nvSpPr>
              <p:cNvPr id="887" name="Rectangle 886"/>
              <p:cNvSpPr/>
              <p:nvPr/>
            </p:nvSpPr>
            <p:spPr bwMode="auto">
              <a:xfrm>
                <a:off x="17663256" y="12801600"/>
                <a:ext cx="76200" cy="2286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8" name="Freeform 917"/>
              <p:cNvSpPr/>
              <p:nvPr/>
            </p:nvSpPr>
            <p:spPr bwMode="auto">
              <a:xfrm>
                <a:off x="16901257" y="12420600"/>
                <a:ext cx="152399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9" name="Freeform 918"/>
              <p:cNvSpPr/>
              <p:nvPr/>
            </p:nvSpPr>
            <p:spPr bwMode="auto">
              <a:xfrm>
                <a:off x="16992696" y="12420600"/>
                <a:ext cx="152399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0" name="Freeform 919"/>
              <p:cNvSpPr/>
              <p:nvPr/>
            </p:nvSpPr>
            <p:spPr bwMode="auto">
              <a:xfrm>
                <a:off x="17084136" y="12420600"/>
                <a:ext cx="152399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76857" h="2302136">
                    <a:moveTo>
                      <a:pt x="5776857" y="2259105"/>
                    </a:moveTo>
                    <a:lnTo>
                      <a:pt x="3905026" y="2226832"/>
                    </a:ln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1" name="Freeform 920"/>
              <p:cNvSpPr/>
              <p:nvPr/>
            </p:nvSpPr>
            <p:spPr bwMode="auto">
              <a:xfrm>
                <a:off x="17358456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2" name="Freeform 921"/>
              <p:cNvSpPr/>
              <p:nvPr/>
            </p:nvSpPr>
            <p:spPr bwMode="auto">
              <a:xfrm>
                <a:off x="17449896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3" name="Freeform 922"/>
              <p:cNvSpPr/>
              <p:nvPr/>
            </p:nvSpPr>
            <p:spPr bwMode="auto">
              <a:xfrm>
                <a:off x="17358456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4" name="Freeform 923"/>
              <p:cNvSpPr/>
              <p:nvPr/>
            </p:nvSpPr>
            <p:spPr bwMode="auto">
              <a:xfrm>
                <a:off x="18089976" y="12420600"/>
                <a:ext cx="363262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8"/>
                  <a:gd name="connsiteY0" fmla="*/ 1818042 h 2302136"/>
                  <a:gd name="connsiteX1" fmla="*/ 656217 w 1376978"/>
                  <a:gd name="connsiteY1" fmla="*/ 1258644 h 2302136"/>
                  <a:gd name="connsiteX2" fmla="*/ 258184 w 1376978"/>
                  <a:gd name="connsiteY2" fmla="*/ 537882 h 2302136"/>
                  <a:gd name="connsiteX3" fmla="*/ 0 w 1376978"/>
                  <a:gd name="connsiteY3" fmla="*/ 0 h 2302136"/>
                  <a:gd name="connsiteX4" fmla="*/ 0 w 1376978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8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5" name="Freeform 924"/>
              <p:cNvSpPr/>
              <p:nvPr/>
            </p:nvSpPr>
            <p:spPr bwMode="auto">
              <a:xfrm>
                <a:off x="17724216" y="12420600"/>
                <a:ext cx="672603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6" name="Freeform 925"/>
              <p:cNvSpPr/>
              <p:nvPr/>
            </p:nvSpPr>
            <p:spPr bwMode="auto">
              <a:xfrm>
                <a:off x="17632776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7" name="Freeform 926"/>
              <p:cNvSpPr/>
              <p:nvPr/>
            </p:nvSpPr>
            <p:spPr bwMode="auto">
              <a:xfrm>
                <a:off x="17724216" y="12420600"/>
                <a:ext cx="672603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8" name="Freeform 927"/>
              <p:cNvSpPr/>
              <p:nvPr/>
            </p:nvSpPr>
            <p:spPr bwMode="auto">
              <a:xfrm>
                <a:off x="18181416" y="12420600"/>
                <a:ext cx="363262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8"/>
                  <a:gd name="connsiteY0" fmla="*/ 1818042 h 2302136"/>
                  <a:gd name="connsiteX1" fmla="*/ 656217 w 1376978"/>
                  <a:gd name="connsiteY1" fmla="*/ 1258644 h 2302136"/>
                  <a:gd name="connsiteX2" fmla="*/ 258184 w 1376978"/>
                  <a:gd name="connsiteY2" fmla="*/ 537882 h 2302136"/>
                  <a:gd name="connsiteX3" fmla="*/ 0 w 1376978"/>
                  <a:gd name="connsiteY3" fmla="*/ 0 h 2302136"/>
                  <a:gd name="connsiteX4" fmla="*/ 0 w 1376978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8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9" name="Freeform 928"/>
              <p:cNvSpPr/>
              <p:nvPr/>
            </p:nvSpPr>
            <p:spPr bwMode="auto">
              <a:xfrm>
                <a:off x="18272856" y="12420600"/>
                <a:ext cx="363262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8"/>
                  <a:gd name="connsiteY0" fmla="*/ 1818042 h 2302136"/>
                  <a:gd name="connsiteX1" fmla="*/ 656217 w 1376978"/>
                  <a:gd name="connsiteY1" fmla="*/ 1258644 h 2302136"/>
                  <a:gd name="connsiteX2" fmla="*/ 258184 w 1376978"/>
                  <a:gd name="connsiteY2" fmla="*/ 537882 h 2302136"/>
                  <a:gd name="connsiteX3" fmla="*/ 0 w 1376978"/>
                  <a:gd name="connsiteY3" fmla="*/ 0 h 2302136"/>
                  <a:gd name="connsiteX4" fmla="*/ 0 w 1376978"/>
                  <a:gd name="connsiteY4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6978" h="2302136">
                    <a:moveTo>
                      <a:pt x="1376979" y="1818042"/>
                    </a:move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0" name="Freeform 929"/>
              <p:cNvSpPr/>
              <p:nvPr/>
            </p:nvSpPr>
            <p:spPr bwMode="auto">
              <a:xfrm>
                <a:off x="18547175" y="12420600"/>
                <a:ext cx="173117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  <a:gd name="connsiteX0" fmla="*/ 1376979 w 1376978"/>
                  <a:gd name="connsiteY0" fmla="*/ 1818042 h 2302136"/>
                  <a:gd name="connsiteX1" fmla="*/ 656217 w 1376978"/>
                  <a:gd name="connsiteY1" fmla="*/ 1258644 h 2302136"/>
                  <a:gd name="connsiteX2" fmla="*/ 258184 w 1376978"/>
                  <a:gd name="connsiteY2" fmla="*/ 537882 h 2302136"/>
                  <a:gd name="connsiteX3" fmla="*/ 0 w 1376978"/>
                  <a:gd name="connsiteY3" fmla="*/ 0 h 2302136"/>
                  <a:gd name="connsiteX4" fmla="*/ 0 w 1376978"/>
                  <a:gd name="connsiteY4" fmla="*/ 2302136 h 2302136"/>
                  <a:gd name="connsiteX0" fmla="*/ 656217 w 656216"/>
                  <a:gd name="connsiteY0" fmla="*/ 1258644 h 2302136"/>
                  <a:gd name="connsiteX1" fmla="*/ 258184 w 656216"/>
                  <a:gd name="connsiteY1" fmla="*/ 537882 h 2302136"/>
                  <a:gd name="connsiteX2" fmla="*/ 0 w 656216"/>
                  <a:gd name="connsiteY2" fmla="*/ 0 h 2302136"/>
                  <a:gd name="connsiteX3" fmla="*/ 0 w 656216"/>
                  <a:gd name="connsiteY3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6216" h="2302136">
                    <a:moveTo>
                      <a:pt x="656217" y="1258644"/>
                    </a:move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2" name="Freeform 931"/>
              <p:cNvSpPr/>
              <p:nvPr/>
            </p:nvSpPr>
            <p:spPr bwMode="auto">
              <a:xfrm>
                <a:off x="17206056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3" name="Freeform 932"/>
              <p:cNvSpPr/>
              <p:nvPr/>
            </p:nvSpPr>
            <p:spPr bwMode="auto">
              <a:xfrm>
                <a:off x="17968056" y="12420600"/>
                <a:ext cx="672603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4" name="Freeform 933"/>
              <p:cNvSpPr/>
              <p:nvPr/>
            </p:nvSpPr>
            <p:spPr bwMode="auto">
              <a:xfrm>
                <a:off x="17282257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5" name="Freeform 934"/>
              <p:cNvSpPr/>
              <p:nvPr/>
            </p:nvSpPr>
            <p:spPr bwMode="auto">
              <a:xfrm>
                <a:off x="17587057" y="12420600"/>
                <a:ext cx="1030189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05025" h="2302136">
                    <a:moveTo>
                      <a:pt x="3905026" y="2226832"/>
                    </a:moveTo>
                    <a:lnTo>
                      <a:pt x="2549563" y="2076225"/>
                    </a:ln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6" name="Freeform 935"/>
              <p:cNvSpPr/>
              <p:nvPr/>
            </p:nvSpPr>
            <p:spPr bwMode="auto">
              <a:xfrm>
                <a:off x="17891857" y="12420600"/>
                <a:ext cx="672603" cy="625736"/>
              </a:xfrm>
              <a:custGeom>
                <a:avLst/>
                <a:gdLst>
                  <a:gd name="connsiteX0" fmla="*/ 0 w 7089290"/>
                  <a:gd name="connsiteY0" fmla="*/ 0 h 2302136"/>
                  <a:gd name="connsiteX1" fmla="*/ 0 w 7089290"/>
                  <a:gd name="connsiteY1" fmla="*/ 2302136 h 2302136"/>
                  <a:gd name="connsiteX2" fmla="*/ 7089290 w 7089290"/>
                  <a:gd name="connsiteY2" fmla="*/ 2302136 h 2302136"/>
                  <a:gd name="connsiteX3" fmla="*/ 5776857 w 7089290"/>
                  <a:gd name="connsiteY3" fmla="*/ 2259105 h 2302136"/>
                  <a:gd name="connsiteX4" fmla="*/ 3905026 w 7089290"/>
                  <a:gd name="connsiteY4" fmla="*/ 2226832 h 2302136"/>
                  <a:gd name="connsiteX5" fmla="*/ 2549563 w 7089290"/>
                  <a:gd name="connsiteY5" fmla="*/ 2076225 h 2302136"/>
                  <a:gd name="connsiteX6" fmla="*/ 1376979 w 7089290"/>
                  <a:gd name="connsiteY6" fmla="*/ 1818042 h 2302136"/>
                  <a:gd name="connsiteX7" fmla="*/ 656217 w 7089290"/>
                  <a:gd name="connsiteY7" fmla="*/ 1258644 h 2302136"/>
                  <a:gd name="connsiteX8" fmla="*/ 258184 w 7089290"/>
                  <a:gd name="connsiteY8" fmla="*/ 537882 h 2302136"/>
                  <a:gd name="connsiteX9" fmla="*/ 0 w 7089290"/>
                  <a:gd name="connsiteY9" fmla="*/ 0 h 2302136"/>
                  <a:gd name="connsiteX0" fmla="*/ 7089290 w 7180730"/>
                  <a:gd name="connsiteY0" fmla="*/ 2302136 h 2393576"/>
                  <a:gd name="connsiteX1" fmla="*/ 5776857 w 7180730"/>
                  <a:gd name="connsiteY1" fmla="*/ 2259105 h 2393576"/>
                  <a:gd name="connsiteX2" fmla="*/ 3905026 w 7180730"/>
                  <a:gd name="connsiteY2" fmla="*/ 2226832 h 2393576"/>
                  <a:gd name="connsiteX3" fmla="*/ 2549563 w 7180730"/>
                  <a:gd name="connsiteY3" fmla="*/ 2076225 h 2393576"/>
                  <a:gd name="connsiteX4" fmla="*/ 1376979 w 7180730"/>
                  <a:gd name="connsiteY4" fmla="*/ 1818042 h 2393576"/>
                  <a:gd name="connsiteX5" fmla="*/ 656217 w 7180730"/>
                  <a:gd name="connsiteY5" fmla="*/ 1258644 h 2393576"/>
                  <a:gd name="connsiteX6" fmla="*/ 258184 w 7180730"/>
                  <a:gd name="connsiteY6" fmla="*/ 537882 h 2393576"/>
                  <a:gd name="connsiteX7" fmla="*/ 0 w 7180730"/>
                  <a:gd name="connsiteY7" fmla="*/ 0 h 2393576"/>
                  <a:gd name="connsiteX8" fmla="*/ 0 w 7180730"/>
                  <a:gd name="connsiteY8" fmla="*/ 2302136 h 2393576"/>
                  <a:gd name="connsiteX9" fmla="*/ 7180730 w 7180730"/>
                  <a:gd name="connsiteY9" fmla="*/ 2393576 h 2393576"/>
                  <a:gd name="connsiteX0" fmla="*/ 7089290 w 7089290"/>
                  <a:gd name="connsiteY0" fmla="*/ 2302136 h 2302136"/>
                  <a:gd name="connsiteX1" fmla="*/ 5776857 w 7089290"/>
                  <a:gd name="connsiteY1" fmla="*/ 2259105 h 2302136"/>
                  <a:gd name="connsiteX2" fmla="*/ 3905026 w 7089290"/>
                  <a:gd name="connsiteY2" fmla="*/ 2226832 h 2302136"/>
                  <a:gd name="connsiteX3" fmla="*/ 2549563 w 7089290"/>
                  <a:gd name="connsiteY3" fmla="*/ 2076225 h 2302136"/>
                  <a:gd name="connsiteX4" fmla="*/ 1376979 w 7089290"/>
                  <a:gd name="connsiteY4" fmla="*/ 1818042 h 2302136"/>
                  <a:gd name="connsiteX5" fmla="*/ 656217 w 7089290"/>
                  <a:gd name="connsiteY5" fmla="*/ 1258644 h 2302136"/>
                  <a:gd name="connsiteX6" fmla="*/ 258184 w 7089290"/>
                  <a:gd name="connsiteY6" fmla="*/ 537882 h 2302136"/>
                  <a:gd name="connsiteX7" fmla="*/ 0 w 7089290"/>
                  <a:gd name="connsiteY7" fmla="*/ 0 h 2302136"/>
                  <a:gd name="connsiteX8" fmla="*/ 0 w 7089290"/>
                  <a:gd name="connsiteY8" fmla="*/ 2302136 h 2302136"/>
                  <a:gd name="connsiteX0" fmla="*/ 5776857 w 5776857"/>
                  <a:gd name="connsiteY0" fmla="*/ 2259105 h 2302136"/>
                  <a:gd name="connsiteX1" fmla="*/ 3905026 w 5776857"/>
                  <a:gd name="connsiteY1" fmla="*/ 2226832 h 2302136"/>
                  <a:gd name="connsiteX2" fmla="*/ 2549563 w 5776857"/>
                  <a:gd name="connsiteY2" fmla="*/ 2076225 h 2302136"/>
                  <a:gd name="connsiteX3" fmla="*/ 1376979 w 5776857"/>
                  <a:gd name="connsiteY3" fmla="*/ 1818042 h 2302136"/>
                  <a:gd name="connsiteX4" fmla="*/ 656217 w 5776857"/>
                  <a:gd name="connsiteY4" fmla="*/ 1258644 h 2302136"/>
                  <a:gd name="connsiteX5" fmla="*/ 258184 w 5776857"/>
                  <a:gd name="connsiteY5" fmla="*/ 537882 h 2302136"/>
                  <a:gd name="connsiteX6" fmla="*/ 0 w 5776857"/>
                  <a:gd name="connsiteY6" fmla="*/ 0 h 2302136"/>
                  <a:gd name="connsiteX7" fmla="*/ 0 w 5776857"/>
                  <a:gd name="connsiteY7" fmla="*/ 2302136 h 2302136"/>
                  <a:gd name="connsiteX0" fmla="*/ 3905026 w 3905025"/>
                  <a:gd name="connsiteY0" fmla="*/ 2226832 h 2302136"/>
                  <a:gd name="connsiteX1" fmla="*/ 2549563 w 3905025"/>
                  <a:gd name="connsiteY1" fmla="*/ 2076225 h 2302136"/>
                  <a:gd name="connsiteX2" fmla="*/ 1376979 w 3905025"/>
                  <a:gd name="connsiteY2" fmla="*/ 1818042 h 2302136"/>
                  <a:gd name="connsiteX3" fmla="*/ 656217 w 3905025"/>
                  <a:gd name="connsiteY3" fmla="*/ 1258644 h 2302136"/>
                  <a:gd name="connsiteX4" fmla="*/ 258184 w 3905025"/>
                  <a:gd name="connsiteY4" fmla="*/ 537882 h 2302136"/>
                  <a:gd name="connsiteX5" fmla="*/ 0 w 3905025"/>
                  <a:gd name="connsiteY5" fmla="*/ 0 h 2302136"/>
                  <a:gd name="connsiteX6" fmla="*/ 0 w 3905025"/>
                  <a:gd name="connsiteY6" fmla="*/ 2302136 h 2302136"/>
                  <a:gd name="connsiteX0" fmla="*/ 2549563 w 2549563"/>
                  <a:gd name="connsiteY0" fmla="*/ 2076225 h 2302136"/>
                  <a:gd name="connsiteX1" fmla="*/ 1376979 w 2549563"/>
                  <a:gd name="connsiteY1" fmla="*/ 1818042 h 2302136"/>
                  <a:gd name="connsiteX2" fmla="*/ 656217 w 2549563"/>
                  <a:gd name="connsiteY2" fmla="*/ 1258644 h 2302136"/>
                  <a:gd name="connsiteX3" fmla="*/ 258184 w 2549563"/>
                  <a:gd name="connsiteY3" fmla="*/ 537882 h 2302136"/>
                  <a:gd name="connsiteX4" fmla="*/ 0 w 2549563"/>
                  <a:gd name="connsiteY4" fmla="*/ 0 h 2302136"/>
                  <a:gd name="connsiteX5" fmla="*/ 0 w 2549563"/>
                  <a:gd name="connsiteY5" fmla="*/ 2302136 h 230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9563" h="2302136">
                    <a:moveTo>
                      <a:pt x="2549563" y="2076225"/>
                    </a:moveTo>
                    <a:lnTo>
                      <a:pt x="1376979" y="1818042"/>
                    </a:lnTo>
                    <a:lnTo>
                      <a:pt x="656217" y="1258644"/>
                    </a:lnTo>
                    <a:lnTo>
                      <a:pt x="258184" y="537882"/>
                    </a:lnTo>
                    <a:lnTo>
                      <a:pt x="0" y="0"/>
                    </a:lnTo>
                    <a:lnTo>
                      <a:pt x="0" y="2302136"/>
                    </a:lnTo>
                  </a:path>
                </a:pathLst>
              </a:custGeom>
              <a:noFill/>
              <a:ln w="571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2" name="Rectangle 881"/>
              <p:cNvSpPr/>
              <p:nvPr/>
            </p:nvSpPr>
            <p:spPr bwMode="auto">
              <a:xfrm>
                <a:off x="16901256" y="11430000"/>
                <a:ext cx="76200" cy="16002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3" name="Rectangle 882"/>
              <p:cNvSpPr/>
              <p:nvPr/>
            </p:nvSpPr>
            <p:spPr bwMode="auto">
              <a:xfrm>
                <a:off x="16977456" y="12039600"/>
                <a:ext cx="76200" cy="9906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5" name="Rectangle 884"/>
              <p:cNvSpPr/>
              <p:nvPr/>
            </p:nvSpPr>
            <p:spPr bwMode="auto">
              <a:xfrm>
                <a:off x="17358456" y="11734800"/>
                <a:ext cx="76200" cy="12954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6" name="Rectangle 885"/>
              <p:cNvSpPr/>
              <p:nvPr/>
            </p:nvSpPr>
            <p:spPr bwMode="auto">
              <a:xfrm>
                <a:off x="17434656" y="11201400"/>
                <a:ext cx="76200" cy="18288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0" name="Rectangle 889"/>
              <p:cNvSpPr/>
              <p:nvPr/>
            </p:nvSpPr>
            <p:spPr bwMode="auto">
              <a:xfrm>
                <a:off x="18120456" y="11734800"/>
                <a:ext cx="76200" cy="12954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1" name="Rectangle 890"/>
              <p:cNvSpPr/>
              <p:nvPr/>
            </p:nvSpPr>
            <p:spPr bwMode="auto">
              <a:xfrm>
                <a:off x="18196656" y="12115800"/>
                <a:ext cx="76200" cy="9144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2" name="Rectangle 891"/>
              <p:cNvSpPr/>
              <p:nvPr/>
            </p:nvSpPr>
            <p:spPr bwMode="auto">
              <a:xfrm>
                <a:off x="18272856" y="11277600"/>
                <a:ext cx="76200" cy="17526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16992600" y="10515600"/>
                <a:ext cx="2209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Precipitation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78" name="Line 12"/>
              <p:cNvSpPr>
                <a:spLocks noChangeShapeType="1"/>
              </p:cNvSpPr>
              <p:nvPr/>
            </p:nvSpPr>
            <p:spPr bwMode="auto">
              <a:xfrm flipV="1">
                <a:off x="16868536" y="10796078"/>
                <a:ext cx="0" cy="22569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280" name="Text Box 14"/>
              <p:cNvSpPr txBox="1">
                <a:spLocks noChangeArrowheads="1"/>
              </p:cNvSpPr>
              <p:nvPr/>
            </p:nvSpPr>
            <p:spPr bwMode="auto">
              <a:xfrm>
                <a:off x="17609577" y="13053054"/>
                <a:ext cx="568839" cy="366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  <p:sp>
            <p:nvSpPr>
              <p:cNvPr id="281" name="Text Box 15"/>
              <p:cNvSpPr txBox="1">
                <a:spLocks noChangeArrowheads="1"/>
              </p:cNvSpPr>
              <p:nvPr/>
            </p:nvSpPr>
            <p:spPr bwMode="auto">
              <a:xfrm>
                <a:off x="16591938" y="11965466"/>
                <a:ext cx="309716" cy="366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cs typeface="Arial" charset="0"/>
                  </a:rPr>
                  <a:t>Q</a:t>
                </a:r>
                <a:endParaRPr lang="el-GR" sz="2400" dirty="0">
                  <a:cs typeface="Arial" charset="0"/>
                </a:endParaRPr>
              </a:p>
            </p:txBody>
          </p:sp>
          <p:sp>
            <p:nvSpPr>
              <p:cNvPr id="894" name="Rectangle 893"/>
              <p:cNvSpPr/>
              <p:nvPr/>
            </p:nvSpPr>
            <p:spPr bwMode="auto">
              <a:xfrm>
                <a:off x="18577656" y="12496800"/>
                <a:ext cx="76200" cy="5334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8" name="Rectangle 887"/>
              <p:cNvSpPr/>
              <p:nvPr/>
            </p:nvSpPr>
            <p:spPr bwMode="auto">
              <a:xfrm>
                <a:off x="17739456" y="12801600"/>
                <a:ext cx="76200" cy="2286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4" name="Rectangle 883"/>
              <p:cNvSpPr/>
              <p:nvPr/>
            </p:nvSpPr>
            <p:spPr bwMode="auto">
              <a:xfrm>
                <a:off x="17053656" y="12420600"/>
                <a:ext cx="76200" cy="60960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50419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9" name="Line 13"/>
              <p:cNvSpPr>
                <a:spLocks noChangeShapeType="1"/>
              </p:cNvSpPr>
              <p:nvPr/>
            </p:nvSpPr>
            <p:spPr bwMode="auto">
              <a:xfrm>
                <a:off x="16868536" y="13053058"/>
                <a:ext cx="200847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</p:grpSp>
      </p:grpSp>
      <p:sp>
        <p:nvSpPr>
          <p:cNvPr id="966" name="Text Box 23"/>
          <p:cNvSpPr txBox="1">
            <a:spLocks noChangeArrowheads="1"/>
          </p:cNvSpPr>
          <p:nvPr/>
        </p:nvSpPr>
        <p:spPr bwMode="auto">
          <a:xfrm>
            <a:off x="16078200" y="21564600"/>
            <a:ext cx="14465808" cy="11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How </a:t>
            </a:r>
            <a:r>
              <a:rPr lang="en-US" sz="3400" smtClean="0"/>
              <a:t>much time </a:t>
            </a:r>
            <a:r>
              <a:rPr lang="en-US" sz="3400" dirty="0" smtClean="0"/>
              <a:t>does the water spend inside the catchment?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TRANSIT TIME</a:t>
            </a:r>
          </a:p>
        </p:txBody>
      </p:sp>
      <p:grpSp>
        <p:nvGrpSpPr>
          <p:cNvPr id="1244" name="Group 1243"/>
          <p:cNvGrpSpPr/>
          <p:nvPr/>
        </p:nvGrpSpPr>
        <p:grpSpPr>
          <a:xfrm>
            <a:off x="26075717" y="29118597"/>
            <a:ext cx="4175683" cy="3252673"/>
            <a:chOff x="25770917" y="29347197"/>
            <a:chExt cx="4175683" cy="3252673"/>
          </a:xfrm>
        </p:grpSpPr>
        <p:grpSp>
          <p:nvGrpSpPr>
            <p:cNvPr id="969" name="Group 405"/>
            <p:cNvGrpSpPr>
              <a:grpSpLocks noChangeAspect="1"/>
            </p:cNvGrpSpPr>
            <p:nvPr/>
          </p:nvGrpSpPr>
          <p:grpSpPr>
            <a:xfrm>
              <a:off x="26369477" y="31467345"/>
              <a:ext cx="3129644" cy="649167"/>
              <a:chOff x="5006340" y="15827640"/>
              <a:chExt cx="7185660" cy="2085820"/>
            </a:xfrm>
          </p:grpSpPr>
          <p:sp>
            <p:nvSpPr>
              <p:cNvPr id="1032" name="Freeform 1031"/>
              <p:cNvSpPr>
                <a:spLocks/>
              </p:cNvSpPr>
              <p:nvPr/>
            </p:nvSpPr>
            <p:spPr bwMode="auto">
              <a:xfrm>
                <a:off x="5006340" y="16376540"/>
                <a:ext cx="1927860" cy="15369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3" name="Freeform 1032"/>
              <p:cNvSpPr>
                <a:spLocks/>
              </p:cNvSpPr>
              <p:nvPr/>
            </p:nvSpPr>
            <p:spPr bwMode="auto">
              <a:xfrm>
                <a:off x="5619750" y="16596100"/>
                <a:ext cx="2103120" cy="131736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4" name="Freeform 1033"/>
              <p:cNvSpPr>
                <a:spLocks/>
              </p:cNvSpPr>
              <p:nvPr/>
            </p:nvSpPr>
            <p:spPr bwMode="auto">
              <a:xfrm>
                <a:off x="5269230" y="16376540"/>
                <a:ext cx="1927860" cy="15369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1034"/>
              <p:cNvSpPr>
                <a:spLocks/>
              </p:cNvSpPr>
              <p:nvPr/>
            </p:nvSpPr>
            <p:spPr bwMode="auto">
              <a:xfrm>
                <a:off x="5882640" y="16815660"/>
                <a:ext cx="2278380" cy="109780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1035"/>
              <p:cNvSpPr>
                <a:spLocks/>
              </p:cNvSpPr>
              <p:nvPr/>
            </p:nvSpPr>
            <p:spPr bwMode="auto">
              <a:xfrm>
                <a:off x="6233160" y="17035220"/>
                <a:ext cx="2628900" cy="87824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1036"/>
              <p:cNvSpPr>
                <a:spLocks/>
              </p:cNvSpPr>
              <p:nvPr/>
            </p:nvSpPr>
            <p:spPr bwMode="auto">
              <a:xfrm>
                <a:off x="6583680" y="17254780"/>
                <a:ext cx="2891790" cy="65868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37"/>
              <p:cNvSpPr>
                <a:spLocks/>
              </p:cNvSpPr>
              <p:nvPr/>
            </p:nvSpPr>
            <p:spPr bwMode="auto">
              <a:xfrm>
                <a:off x="6934200" y="17474340"/>
                <a:ext cx="3154680" cy="4391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9" name="Freeform 1038"/>
              <p:cNvSpPr>
                <a:spLocks/>
              </p:cNvSpPr>
              <p:nvPr/>
            </p:nvSpPr>
            <p:spPr bwMode="auto">
              <a:xfrm>
                <a:off x="7284720" y="17693900"/>
                <a:ext cx="3505200" cy="21956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0" name="Freeform 1039"/>
              <p:cNvSpPr>
                <a:spLocks/>
              </p:cNvSpPr>
              <p:nvPr/>
            </p:nvSpPr>
            <p:spPr bwMode="auto">
              <a:xfrm>
                <a:off x="8686800" y="15827640"/>
                <a:ext cx="876300" cy="20858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040"/>
              <p:cNvSpPr>
                <a:spLocks/>
              </p:cNvSpPr>
              <p:nvPr/>
            </p:nvSpPr>
            <p:spPr bwMode="auto">
              <a:xfrm>
                <a:off x="8511540" y="15827640"/>
                <a:ext cx="876300" cy="20858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2" name="Freeform 1041"/>
              <p:cNvSpPr>
                <a:spLocks/>
              </p:cNvSpPr>
              <p:nvPr/>
            </p:nvSpPr>
            <p:spPr bwMode="auto">
              <a:xfrm>
                <a:off x="8336280" y="16047200"/>
                <a:ext cx="963930" cy="186626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3" name="Freeform 1042"/>
              <p:cNvSpPr>
                <a:spLocks/>
              </p:cNvSpPr>
              <p:nvPr/>
            </p:nvSpPr>
            <p:spPr bwMode="auto">
              <a:xfrm>
                <a:off x="8161020" y="16266760"/>
                <a:ext cx="1139190" cy="164670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4" name="Freeform 1043"/>
              <p:cNvSpPr>
                <a:spLocks/>
              </p:cNvSpPr>
              <p:nvPr/>
            </p:nvSpPr>
            <p:spPr bwMode="auto">
              <a:xfrm>
                <a:off x="7985760" y="16486320"/>
                <a:ext cx="1314450" cy="142714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5" name="Freeform 1044"/>
              <p:cNvSpPr>
                <a:spLocks/>
              </p:cNvSpPr>
              <p:nvPr/>
            </p:nvSpPr>
            <p:spPr bwMode="auto">
              <a:xfrm>
                <a:off x="7810500" y="16925440"/>
                <a:ext cx="1664970" cy="98802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6" name="Freeform 1045"/>
              <p:cNvSpPr>
                <a:spLocks/>
              </p:cNvSpPr>
              <p:nvPr/>
            </p:nvSpPr>
            <p:spPr bwMode="auto">
              <a:xfrm>
                <a:off x="7635240" y="17254780"/>
                <a:ext cx="2103120" cy="65868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7" name="Freeform 1046"/>
              <p:cNvSpPr>
                <a:spLocks/>
              </p:cNvSpPr>
              <p:nvPr/>
            </p:nvSpPr>
            <p:spPr bwMode="auto">
              <a:xfrm>
                <a:off x="9037320" y="15937420"/>
                <a:ext cx="963930" cy="197604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8" name="Freeform 1047"/>
              <p:cNvSpPr>
                <a:spLocks/>
              </p:cNvSpPr>
              <p:nvPr/>
            </p:nvSpPr>
            <p:spPr bwMode="auto">
              <a:xfrm>
                <a:off x="9387840" y="16156980"/>
                <a:ext cx="1139190" cy="175648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9" name="Freeform 1048"/>
              <p:cNvSpPr>
                <a:spLocks/>
              </p:cNvSpPr>
              <p:nvPr/>
            </p:nvSpPr>
            <p:spPr bwMode="auto">
              <a:xfrm>
                <a:off x="9738360" y="16486320"/>
                <a:ext cx="1314450" cy="142714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0" name="Freeform 1049"/>
              <p:cNvSpPr>
                <a:spLocks/>
              </p:cNvSpPr>
              <p:nvPr/>
            </p:nvSpPr>
            <p:spPr bwMode="auto">
              <a:xfrm>
                <a:off x="10088880" y="16815660"/>
                <a:ext cx="1489710" cy="109780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1" name="Freeform 1050"/>
              <p:cNvSpPr>
                <a:spLocks/>
              </p:cNvSpPr>
              <p:nvPr/>
            </p:nvSpPr>
            <p:spPr bwMode="auto">
              <a:xfrm>
                <a:off x="10439400" y="17145000"/>
                <a:ext cx="1752600" cy="768460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70" name="TextBox 969"/>
            <p:cNvSpPr txBox="1"/>
            <p:nvPr/>
          </p:nvSpPr>
          <p:spPr>
            <a:xfrm>
              <a:off x="26060403" y="29347197"/>
              <a:ext cx="3886197" cy="523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006600"/>
                  </a:solidFill>
                </a:rPr>
                <a:t>Isotope </a:t>
              </a:r>
              <a:r>
                <a:rPr lang="en-US" sz="2800" dirty="0" err="1" smtClean="0">
                  <a:solidFill>
                    <a:srgbClr val="006600"/>
                  </a:solidFill>
                </a:rPr>
                <a:t>Outflux</a:t>
              </a:r>
              <a:endParaRPr lang="en-US" sz="2800" dirty="0">
                <a:solidFill>
                  <a:srgbClr val="006600"/>
                </a:solidFill>
              </a:endParaRPr>
            </a:p>
          </p:txBody>
        </p:sp>
        <p:grpSp>
          <p:nvGrpSpPr>
            <p:cNvPr id="971" name="Group 288"/>
            <p:cNvGrpSpPr>
              <a:grpSpLocks noChangeAspect="1"/>
            </p:cNvGrpSpPr>
            <p:nvPr/>
          </p:nvGrpSpPr>
          <p:grpSpPr>
            <a:xfrm>
              <a:off x="25770917" y="29500470"/>
              <a:ext cx="3987519" cy="3099400"/>
              <a:chOff x="12443324" y="13580322"/>
              <a:chExt cx="2034676" cy="2845528"/>
            </a:xfrm>
          </p:grpSpPr>
          <p:sp>
            <p:nvSpPr>
              <p:cNvPr id="1027" name="Line 12"/>
              <p:cNvSpPr>
                <a:spLocks noChangeShapeType="1"/>
              </p:cNvSpPr>
              <p:nvPr/>
            </p:nvSpPr>
            <p:spPr bwMode="auto">
              <a:xfrm flipV="1">
                <a:off x="12725398" y="13580322"/>
                <a:ext cx="0" cy="24384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1028" name="Line 13"/>
              <p:cNvSpPr>
                <a:spLocks noChangeShapeType="1"/>
              </p:cNvSpPr>
              <p:nvPr/>
            </p:nvSpPr>
            <p:spPr bwMode="auto">
              <a:xfrm>
                <a:off x="12725400" y="16002000"/>
                <a:ext cx="17526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1029" name="Text Box 14"/>
              <p:cNvSpPr txBox="1">
                <a:spLocks noChangeArrowheads="1"/>
              </p:cNvSpPr>
              <p:nvPr/>
            </p:nvSpPr>
            <p:spPr bwMode="auto">
              <a:xfrm>
                <a:off x="13446438" y="16002000"/>
                <a:ext cx="544347" cy="4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  <p:sp>
            <p:nvSpPr>
              <p:cNvPr id="1030" name="Text Box 15"/>
              <p:cNvSpPr txBox="1">
                <a:spLocks noChangeArrowheads="1"/>
              </p:cNvSpPr>
              <p:nvPr/>
            </p:nvSpPr>
            <p:spPr bwMode="auto">
              <a:xfrm>
                <a:off x="12443324" y="14899370"/>
                <a:ext cx="303236" cy="423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400" dirty="0" smtClean="0">
                    <a:cs typeface="Arial" charset="0"/>
                  </a:rPr>
                  <a:t>δ</a:t>
                </a:r>
                <a:endParaRPr lang="el-GR" sz="2400" dirty="0">
                  <a:cs typeface="Arial" charset="0"/>
                </a:endParaRPr>
              </a:p>
            </p:txBody>
          </p:sp>
          <p:sp>
            <p:nvSpPr>
              <p:cNvPr id="1031" name="Freeform 5"/>
              <p:cNvSpPr>
                <a:spLocks/>
              </p:cNvSpPr>
              <p:nvPr/>
            </p:nvSpPr>
            <p:spPr bwMode="auto">
              <a:xfrm>
                <a:off x="12748744" y="14859001"/>
                <a:ext cx="1447800" cy="533399"/>
              </a:xfrm>
              <a:custGeom>
                <a:avLst/>
                <a:gdLst>
                  <a:gd name="T0" fmla="*/ 26 w 1515"/>
                  <a:gd name="T1" fmla="*/ 955 h 1040"/>
                  <a:gd name="T2" fmla="*/ 49 w 1515"/>
                  <a:gd name="T3" fmla="*/ 870 h 1040"/>
                  <a:gd name="T4" fmla="*/ 63 w 1515"/>
                  <a:gd name="T5" fmla="*/ 60 h 1040"/>
                  <a:gd name="T6" fmla="*/ 73 w 1515"/>
                  <a:gd name="T7" fmla="*/ 146 h 1040"/>
                  <a:gd name="T8" fmla="*/ 85 w 1515"/>
                  <a:gd name="T9" fmla="*/ 843 h 1040"/>
                  <a:gd name="T10" fmla="*/ 98 w 1515"/>
                  <a:gd name="T11" fmla="*/ 1480 h 1040"/>
                  <a:gd name="T12" fmla="*/ 118 w 1515"/>
                  <a:gd name="T13" fmla="*/ 1351 h 1040"/>
                  <a:gd name="T14" fmla="*/ 132 w 1515"/>
                  <a:gd name="T15" fmla="*/ 654 h 1040"/>
                  <a:gd name="T16" fmla="*/ 150 w 1515"/>
                  <a:gd name="T17" fmla="*/ 610 h 1040"/>
                  <a:gd name="T18" fmla="*/ 169 w 1515"/>
                  <a:gd name="T19" fmla="*/ 448 h 1040"/>
                  <a:gd name="T20" fmla="*/ 173 w 1515"/>
                  <a:gd name="T21" fmla="*/ 335 h 1040"/>
                  <a:gd name="T22" fmla="*/ 189 w 1515"/>
                  <a:gd name="T23" fmla="*/ 507 h 1040"/>
                  <a:gd name="T24" fmla="*/ 207 w 1515"/>
                  <a:gd name="T25" fmla="*/ 732 h 1040"/>
                  <a:gd name="T26" fmla="*/ 225 w 1515"/>
                  <a:gd name="T27" fmla="*/ 43 h 1040"/>
                  <a:gd name="T28" fmla="*/ 244 w 1515"/>
                  <a:gd name="T29" fmla="*/ 301 h 1040"/>
                  <a:gd name="T30" fmla="*/ 271 w 1515"/>
                  <a:gd name="T31" fmla="*/ 714 h 1040"/>
                  <a:gd name="T32" fmla="*/ 290 w 1515"/>
                  <a:gd name="T33" fmla="*/ 939 h 1040"/>
                  <a:gd name="T34" fmla="*/ 304 w 1515"/>
                  <a:gd name="T35" fmla="*/ 1506 h 1040"/>
                  <a:gd name="T36" fmla="*/ 328 w 1515"/>
                  <a:gd name="T37" fmla="*/ 732 h 1040"/>
                  <a:gd name="T38" fmla="*/ 333 w 1515"/>
                  <a:gd name="T39" fmla="*/ 638 h 1040"/>
                  <a:gd name="T40" fmla="*/ 367 w 1515"/>
                  <a:gd name="T41" fmla="*/ 939 h 1040"/>
                  <a:gd name="T42" fmla="*/ 381 w 1515"/>
                  <a:gd name="T43" fmla="*/ 594 h 1040"/>
                  <a:gd name="T44" fmla="*/ 385 w 1515"/>
                  <a:gd name="T45" fmla="*/ 559 h 1040"/>
                  <a:gd name="T46" fmla="*/ 408 w 1515"/>
                  <a:gd name="T47" fmla="*/ 913 h 1040"/>
                  <a:gd name="T48" fmla="*/ 426 w 1515"/>
                  <a:gd name="T49" fmla="*/ 1154 h 1040"/>
                  <a:gd name="T50" fmla="*/ 432 w 1515"/>
                  <a:gd name="T51" fmla="*/ 1204 h 1040"/>
                  <a:gd name="T52" fmla="*/ 438 w 1515"/>
                  <a:gd name="T53" fmla="*/ 1333 h 1040"/>
                  <a:gd name="T54" fmla="*/ 442 w 1515"/>
                  <a:gd name="T55" fmla="*/ 1480 h 1040"/>
                  <a:gd name="T56" fmla="*/ 446 w 1515"/>
                  <a:gd name="T57" fmla="*/ 1429 h 1040"/>
                  <a:gd name="T58" fmla="*/ 448 w 1515"/>
                  <a:gd name="T59" fmla="*/ 1016 h 1040"/>
                  <a:gd name="T60" fmla="*/ 427 w 1515"/>
                  <a:gd name="T61" fmla="*/ 680 h 1040"/>
                  <a:gd name="T62" fmla="*/ 452 w 1515"/>
                  <a:gd name="T63" fmla="*/ 0 h 1040"/>
                  <a:gd name="T64" fmla="*/ 470 w 1515"/>
                  <a:gd name="T65" fmla="*/ 258 h 1040"/>
                  <a:gd name="T66" fmla="*/ 511 w 1515"/>
                  <a:gd name="T67" fmla="*/ 732 h 1040"/>
                  <a:gd name="T68" fmla="*/ 523 w 1515"/>
                  <a:gd name="T69" fmla="*/ 1575 h 1040"/>
                  <a:gd name="T70" fmla="*/ 529 w 1515"/>
                  <a:gd name="T71" fmla="*/ 1541 h 1040"/>
                  <a:gd name="T72" fmla="*/ 545 w 1515"/>
                  <a:gd name="T73" fmla="*/ 680 h 104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15"/>
                  <a:gd name="T112" fmla="*/ 0 h 1040"/>
                  <a:gd name="T113" fmla="*/ 1515 w 1515"/>
                  <a:gd name="T114" fmla="*/ 1040 h 104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8125 w 10000"/>
                  <a:gd name="connsiteY57" fmla="*/ 8933 h 10000"/>
                  <a:gd name="connsiteX58" fmla="*/ 8158 w 10000"/>
                  <a:gd name="connsiteY58" fmla="*/ 6346 h 10000"/>
                  <a:gd name="connsiteX59" fmla="*/ 7974 w 10000"/>
                  <a:gd name="connsiteY59" fmla="*/ 5327 h 10000"/>
                  <a:gd name="connsiteX60" fmla="*/ 7789 w 10000"/>
                  <a:gd name="connsiteY60" fmla="*/ 4250 h 10000"/>
                  <a:gd name="connsiteX61" fmla="*/ 7828 w 10000"/>
                  <a:gd name="connsiteY61" fmla="*/ 2740 h 10000"/>
                  <a:gd name="connsiteX62" fmla="*/ 8238 w 10000"/>
                  <a:gd name="connsiteY62" fmla="*/ 0 h 10000"/>
                  <a:gd name="connsiteX63" fmla="*/ 8383 w 10000"/>
                  <a:gd name="connsiteY63" fmla="*/ 702 h 10000"/>
                  <a:gd name="connsiteX64" fmla="*/ 8568 w 10000"/>
                  <a:gd name="connsiteY64" fmla="*/ 1615 h 10000"/>
                  <a:gd name="connsiteX65" fmla="*/ 9155 w 10000"/>
                  <a:gd name="connsiteY65" fmla="*/ 3923 h 10000"/>
                  <a:gd name="connsiteX66" fmla="*/ 9307 w 10000"/>
                  <a:gd name="connsiteY66" fmla="*/ 4577 h 10000"/>
                  <a:gd name="connsiteX67" fmla="*/ 9492 w 10000"/>
                  <a:gd name="connsiteY67" fmla="*/ 5971 h 10000"/>
                  <a:gd name="connsiteX68" fmla="*/ 9525 w 10000"/>
                  <a:gd name="connsiteY68" fmla="*/ 9846 h 10000"/>
                  <a:gd name="connsiteX69" fmla="*/ 9564 w 10000"/>
                  <a:gd name="connsiteY69" fmla="*/ 10000 h 10000"/>
                  <a:gd name="connsiteX70" fmla="*/ 9637 w 10000"/>
                  <a:gd name="connsiteY70" fmla="*/ 9625 h 10000"/>
                  <a:gd name="connsiteX71" fmla="*/ 9861 w 10000"/>
                  <a:gd name="connsiteY71" fmla="*/ 8875 h 10000"/>
                  <a:gd name="connsiteX72" fmla="*/ 9934 w 10000"/>
                  <a:gd name="connsiteY72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8125 w 10000"/>
                  <a:gd name="connsiteY57" fmla="*/ 8933 h 10000"/>
                  <a:gd name="connsiteX58" fmla="*/ 7974 w 10000"/>
                  <a:gd name="connsiteY58" fmla="*/ 5327 h 10000"/>
                  <a:gd name="connsiteX59" fmla="*/ 7789 w 10000"/>
                  <a:gd name="connsiteY59" fmla="*/ 4250 h 10000"/>
                  <a:gd name="connsiteX60" fmla="*/ 7828 w 10000"/>
                  <a:gd name="connsiteY60" fmla="*/ 2740 h 10000"/>
                  <a:gd name="connsiteX61" fmla="*/ 8238 w 10000"/>
                  <a:gd name="connsiteY61" fmla="*/ 0 h 10000"/>
                  <a:gd name="connsiteX62" fmla="*/ 8383 w 10000"/>
                  <a:gd name="connsiteY62" fmla="*/ 702 h 10000"/>
                  <a:gd name="connsiteX63" fmla="*/ 8568 w 10000"/>
                  <a:gd name="connsiteY63" fmla="*/ 1615 h 10000"/>
                  <a:gd name="connsiteX64" fmla="*/ 9155 w 10000"/>
                  <a:gd name="connsiteY64" fmla="*/ 3923 h 10000"/>
                  <a:gd name="connsiteX65" fmla="*/ 9307 w 10000"/>
                  <a:gd name="connsiteY65" fmla="*/ 4577 h 10000"/>
                  <a:gd name="connsiteX66" fmla="*/ 9492 w 10000"/>
                  <a:gd name="connsiteY66" fmla="*/ 5971 h 10000"/>
                  <a:gd name="connsiteX67" fmla="*/ 9525 w 10000"/>
                  <a:gd name="connsiteY67" fmla="*/ 9846 h 10000"/>
                  <a:gd name="connsiteX68" fmla="*/ 9564 w 10000"/>
                  <a:gd name="connsiteY68" fmla="*/ 10000 h 10000"/>
                  <a:gd name="connsiteX69" fmla="*/ 9637 w 10000"/>
                  <a:gd name="connsiteY69" fmla="*/ 9625 h 10000"/>
                  <a:gd name="connsiteX70" fmla="*/ 9861 w 10000"/>
                  <a:gd name="connsiteY70" fmla="*/ 8875 h 10000"/>
                  <a:gd name="connsiteX71" fmla="*/ 9934 w 10000"/>
                  <a:gd name="connsiteY71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7974 w 10000"/>
                  <a:gd name="connsiteY57" fmla="*/ 5327 h 10000"/>
                  <a:gd name="connsiteX58" fmla="*/ 7789 w 10000"/>
                  <a:gd name="connsiteY58" fmla="*/ 4250 h 10000"/>
                  <a:gd name="connsiteX59" fmla="*/ 7828 w 10000"/>
                  <a:gd name="connsiteY59" fmla="*/ 2740 h 10000"/>
                  <a:gd name="connsiteX60" fmla="*/ 8238 w 10000"/>
                  <a:gd name="connsiteY60" fmla="*/ 0 h 10000"/>
                  <a:gd name="connsiteX61" fmla="*/ 8383 w 10000"/>
                  <a:gd name="connsiteY61" fmla="*/ 702 h 10000"/>
                  <a:gd name="connsiteX62" fmla="*/ 8568 w 10000"/>
                  <a:gd name="connsiteY62" fmla="*/ 1615 h 10000"/>
                  <a:gd name="connsiteX63" fmla="*/ 9155 w 10000"/>
                  <a:gd name="connsiteY63" fmla="*/ 3923 h 10000"/>
                  <a:gd name="connsiteX64" fmla="*/ 9307 w 10000"/>
                  <a:gd name="connsiteY64" fmla="*/ 4577 h 10000"/>
                  <a:gd name="connsiteX65" fmla="*/ 9492 w 10000"/>
                  <a:gd name="connsiteY65" fmla="*/ 5971 h 10000"/>
                  <a:gd name="connsiteX66" fmla="*/ 9525 w 10000"/>
                  <a:gd name="connsiteY66" fmla="*/ 9846 h 10000"/>
                  <a:gd name="connsiteX67" fmla="*/ 9564 w 10000"/>
                  <a:gd name="connsiteY67" fmla="*/ 10000 h 10000"/>
                  <a:gd name="connsiteX68" fmla="*/ 9637 w 10000"/>
                  <a:gd name="connsiteY68" fmla="*/ 9625 h 10000"/>
                  <a:gd name="connsiteX69" fmla="*/ 9861 w 10000"/>
                  <a:gd name="connsiteY69" fmla="*/ 8875 h 10000"/>
                  <a:gd name="connsiteX70" fmla="*/ 9934 w 10000"/>
                  <a:gd name="connsiteY70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7974 w 10000"/>
                  <a:gd name="connsiteY57" fmla="*/ 5327 h 10000"/>
                  <a:gd name="connsiteX58" fmla="*/ 7828 w 10000"/>
                  <a:gd name="connsiteY58" fmla="*/ 2740 h 10000"/>
                  <a:gd name="connsiteX59" fmla="*/ 8238 w 10000"/>
                  <a:gd name="connsiteY59" fmla="*/ 0 h 10000"/>
                  <a:gd name="connsiteX60" fmla="*/ 8383 w 10000"/>
                  <a:gd name="connsiteY60" fmla="*/ 702 h 10000"/>
                  <a:gd name="connsiteX61" fmla="*/ 8568 w 10000"/>
                  <a:gd name="connsiteY61" fmla="*/ 1615 h 10000"/>
                  <a:gd name="connsiteX62" fmla="*/ 9155 w 10000"/>
                  <a:gd name="connsiteY62" fmla="*/ 3923 h 10000"/>
                  <a:gd name="connsiteX63" fmla="*/ 9307 w 10000"/>
                  <a:gd name="connsiteY63" fmla="*/ 4577 h 10000"/>
                  <a:gd name="connsiteX64" fmla="*/ 9492 w 10000"/>
                  <a:gd name="connsiteY64" fmla="*/ 5971 h 10000"/>
                  <a:gd name="connsiteX65" fmla="*/ 9525 w 10000"/>
                  <a:gd name="connsiteY65" fmla="*/ 9846 h 10000"/>
                  <a:gd name="connsiteX66" fmla="*/ 9564 w 10000"/>
                  <a:gd name="connsiteY66" fmla="*/ 10000 h 10000"/>
                  <a:gd name="connsiteX67" fmla="*/ 9637 w 10000"/>
                  <a:gd name="connsiteY67" fmla="*/ 9625 h 10000"/>
                  <a:gd name="connsiteX68" fmla="*/ 9861 w 10000"/>
                  <a:gd name="connsiteY68" fmla="*/ 8875 h 10000"/>
                  <a:gd name="connsiteX69" fmla="*/ 9934 w 10000"/>
                  <a:gd name="connsiteY69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7974 w 10000"/>
                  <a:gd name="connsiteY57" fmla="*/ 5327 h 10000"/>
                  <a:gd name="connsiteX58" fmla="*/ 8238 w 10000"/>
                  <a:gd name="connsiteY58" fmla="*/ 0 h 10000"/>
                  <a:gd name="connsiteX59" fmla="*/ 8383 w 10000"/>
                  <a:gd name="connsiteY59" fmla="*/ 702 h 10000"/>
                  <a:gd name="connsiteX60" fmla="*/ 8568 w 10000"/>
                  <a:gd name="connsiteY60" fmla="*/ 1615 h 10000"/>
                  <a:gd name="connsiteX61" fmla="*/ 9155 w 10000"/>
                  <a:gd name="connsiteY61" fmla="*/ 3923 h 10000"/>
                  <a:gd name="connsiteX62" fmla="*/ 9307 w 10000"/>
                  <a:gd name="connsiteY62" fmla="*/ 4577 h 10000"/>
                  <a:gd name="connsiteX63" fmla="*/ 9492 w 10000"/>
                  <a:gd name="connsiteY63" fmla="*/ 5971 h 10000"/>
                  <a:gd name="connsiteX64" fmla="*/ 9525 w 10000"/>
                  <a:gd name="connsiteY64" fmla="*/ 9846 h 10000"/>
                  <a:gd name="connsiteX65" fmla="*/ 9564 w 10000"/>
                  <a:gd name="connsiteY65" fmla="*/ 10000 h 10000"/>
                  <a:gd name="connsiteX66" fmla="*/ 9637 w 10000"/>
                  <a:gd name="connsiteY66" fmla="*/ 9625 h 10000"/>
                  <a:gd name="connsiteX67" fmla="*/ 9861 w 10000"/>
                  <a:gd name="connsiteY67" fmla="*/ 8875 h 10000"/>
                  <a:gd name="connsiteX68" fmla="*/ 9934 w 10000"/>
                  <a:gd name="connsiteY68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8238 w 10000"/>
                  <a:gd name="connsiteY57" fmla="*/ 0 h 10000"/>
                  <a:gd name="connsiteX58" fmla="*/ 8383 w 10000"/>
                  <a:gd name="connsiteY58" fmla="*/ 702 h 10000"/>
                  <a:gd name="connsiteX59" fmla="*/ 8568 w 10000"/>
                  <a:gd name="connsiteY59" fmla="*/ 1615 h 10000"/>
                  <a:gd name="connsiteX60" fmla="*/ 9155 w 10000"/>
                  <a:gd name="connsiteY60" fmla="*/ 3923 h 10000"/>
                  <a:gd name="connsiteX61" fmla="*/ 9307 w 10000"/>
                  <a:gd name="connsiteY61" fmla="*/ 4577 h 10000"/>
                  <a:gd name="connsiteX62" fmla="*/ 9492 w 10000"/>
                  <a:gd name="connsiteY62" fmla="*/ 5971 h 10000"/>
                  <a:gd name="connsiteX63" fmla="*/ 9525 w 10000"/>
                  <a:gd name="connsiteY63" fmla="*/ 9846 h 10000"/>
                  <a:gd name="connsiteX64" fmla="*/ 9564 w 10000"/>
                  <a:gd name="connsiteY64" fmla="*/ 10000 h 10000"/>
                  <a:gd name="connsiteX65" fmla="*/ 9637 w 10000"/>
                  <a:gd name="connsiteY65" fmla="*/ 9625 h 10000"/>
                  <a:gd name="connsiteX66" fmla="*/ 9861 w 10000"/>
                  <a:gd name="connsiteY66" fmla="*/ 8875 h 10000"/>
                  <a:gd name="connsiteX67" fmla="*/ 9934 w 10000"/>
                  <a:gd name="connsiteY67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8238 w 10000"/>
                  <a:gd name="connsiteY57" fmla="*/ 0 h 10000"/>
                  <a:gd name="connsiteX58" fmla="*/ 8383 w 10000"/>
                  <a:gd name="connsiteY58" fmla="*/ 702 h 10000"/>
                  <a:gd name="connsiteX59" fmla="*/ 8568 w 10000"/>
                  <a:gd name="connsiteY59" fmla="*/ 1615 h 10000"/>
                  <a:gd name="connsiteX60" fmla="*/ 9155 w 10000"/>
                  <a:gd name="connsiteY60" fmla="*/ 3923 h 10000"/>
                  <a:gd name="connsiteX61" fmla="*/ 9307 w 10000"/>
                  <a:gd name="connsiteY61" fmla="*/ 4577 h 10000"/>
                  <a:gd name="connsiteX62" fmla="*/ 9525 w 10000"/>
                  <a:gd name="connsiteY62" fmla="*/ 9846 h 10000"/>
                  <a:gd name="connsiteX63" fmla="*/ 9564 w 10000"/>
                  <a:gd name="connsiteY63" fmla="*/ 10000 h 10000"/>
                  <a:gd name="connsiteX64" fmla="*/ 9637 w 10000"/>
                  <a:gd name="connsiteY64" fmla="*/ 9625 h 10000"/>
                  <a:gd name="connsiteX65" fmla="*/ 9861 w 10000"/>
                  <a:gd name="connsiteY65" fmla="*/ 8875 h 10000"/>
                  <a:gd name="connsiteX66" fmla="*/ 9934 w 10000"/>
                  <a:gd name="connsiteY66" fmla="*/ 4250 h 10000"/>
                  <a:gd name="connsiteX0" fmla="*/ 0 w 10000"/>
                  <a:gd name="connsiteY0" fmla="*/ 6990 h 10000"/>
                  <a:gd name="connsiteX1" fmla="*/ 482 w 10000"/>
                  <a:gd name="connsiteY1" fmla="*/ 5971 h 10000"/>
                  <a:gd name="connsiteX2" fmla="*/ 667 w 10000"/>
                  <a:gd name="connsiteY2" fmla="*/ 4308 h 10000"/>
                  <a:gd name="connsiteX3" fmla="*/ 891 w 10000"/>
                  <a:gd name="connsiteY3" fmla="*/ 5433 h 10000"/>
                  <a:gd name="connsiteX4" fmla="*/ 1036 w 10000"/>
                  <a:gd name="connsiteY4" fmla="*/ 8279 h 10000"/>
                  <a:gd name="connsiteX5" fmla="*/ 1149 w 10000"/>
                  <a:gd name="connsiteY5" fmla="*/ 375 h 10000"/>
                  <a:gd name="connsiteX6" fmla="*/ 1261 w 10000"/>
                  <a:gd name="connsiteY6" fmla="*/ 538 h 10000"/>
                  <a:gd name="connsiteX7" fmla="*/ 1333 w 10000"/>
                  <a:gd name="connsiteY7" fmla="*/ 913 h 10000"/>
                  <a:gd name="connsiteX8" fmla="*/ 1446 w 10000"/>
                  <a:gd name="connsiteY8" fmla="*/ 3817 h 10000"/>
                  <a:gd name="connsiteX9" fmla="*/ 1551 w 10000"/>
                  <a:gd name="connsiteY9" fmla="*/ 5269 h 10000"/>
                  <a:gd name="connsiteX10" fmla="*/ 1630 w 10000"/>
                  <a:gd name="connsiteY10" fmla="*/ 7962 h 10000"/>
                  <a:gd name="connsiteX11" fmla="*/ 1776 w 10000"/>
                  <a:gd name="connsiteY11" fmla="*/ 9250 h 10000"/>
                  <a:gd name="connsiteX12" fmla="*/ 1993 w 10000"/>
                  <a:gd name="connsiteY12" fmla="*/ 9731 h 10000"/>
                  <a:gd name="connsiteX13" fmla="*/ 2145 w 10000"/>
                  <a:gd name="connsiteY13" fmla="*/ 8442 h 10000"/>
                  <a:gd name="connsiteX14" fmla="*/ 2178 w 10000"/>
                  <a:gd name="connsiteY14" fmla="*/ 7260 h 10000"/>
                  <a:gd name="connsiteX15" fmla="*/ 2403 w 10000"/>
                  <a:gd name="connsiteY15" fmla="*/ 4087 h 10000"/>
                  <a:gd name="connsiteX16" fmla="*/ 2548 w 10000"/>
                  <a:gd name="connsiteY16" fmla="*/ 5538 h 10000"/>
                  <a:gd name="connsiteX17" fmla="*/ 2733 w 10000"/>
                  <a:gd name="connsiteY17" fmla="*/ 3817 h 10000"/>
                  <a:gd name="connsiteX18" fmla="*/ 2957 w 10000"/>
                  <a:gd name="connsiteY18" fmla="*/ 4250 h 10000"/>
                  <a:gd name="connsiteX19" fmla="*/ 3069 w 10000"/>
                  <a:gd name="connsiteY19" fmla="*/ 2798 h 10000"/>
                  <a:gd name="connsiteX20" fmla="*/ 3102 w 10000"/>
                  <a:gd name="connsiteY20" fmla="*/ 1827 h 10000"/>
                  <a:gd name="connsiteX21" fmla="*/ 3142 w 10000"/>
                  <a:gd name="connsiteY21" fmla="*/ 2096 h 10000"/>
                  <a:gd name="connsiteX22" fmla="*/ 3175 w 10000"/>
                  <a:gd name="connsiteY22" fmla="*/ 2260 h 10000"/>
                  <a:gd name="connsiteX23" fmla="*/ 3439 w 10000"/>
                  <a:gd name="connsiteY23" fmla="*/ 3173 h 10000"/>
                  <a:gd name="connsiteX24" fmla="*/ 3624 w 10000"/>
                  <a:gd name="connsiteY24" fmla="*/ 4308 h 10000"/>
                  <a:gd name="connsiteX25" fmla="*/ 3769 w 10000"/>
                  <a:gd name="connsiteY25" fmla="*/ 4577 h 10000"/>
                  <a:gd name="connsiteX26" fmla="*/ 3954 w 10000"/>
                  <a:gd name="connsiteY26" fmla="*/ 3769 h 10000"/>
                  <a:gd name="connsiteX27" fmla="*/ 4099 w 10000"/>
                  <a:gd name="connsiteY27" fmla="*/ 269 h 10000"/>
                  <a:gd name="connsiteX28" fmla="*/ 4251 w 10000"/>
                  <a:gd name="connsiteY28" fmla="*/ 1029 h 10000"/>
                  <a:gd name="connsiteX29" fmla="*/ 4436 w 10000"/>
                  <a:gd name="connsiteY29" fmla="*/ 1885 h 10000"/>
                  <a:gd name="connsiteX30" fmla="*/ 4693 w 10000"/>
                  <a:gd name="connsiteY30" fmla="*/ 3067 h 10000"/>
                  <a:gd name="connsiteX31" fmla="*/ 4950 w 10000"/>
                  <a:gd name="connsiteY31" fmla="*/ 4462 h 10000"/>
                  <a:gd name="connsiteX32" fmla="*/ 5063 w 10000"/>
                  <a:gd name="connsiteY32" fmla="*/ 4894 h 10000"/>
                  <a:gd name="connsiteX33" fmla="*/ 5281 w 10000"/>
                  <a:gd name="connsiteY33" fmla="*/ 5865 h 10000"/>
                  <a:gd name="connsiteX34" fmla="*/ 5320 w 10000"/>
                  <a:gd name="connsiteY34" fmla="*/ 8875 h 10000"/>
                  <a:gd name="connsiteX35" fmla="*/ 5538 w 10000"/>
                  <a:gd name="connsiteY35" fmla="*/ 9413 h 10000"/>
                  <a:gd name="connsiteX36" fmla="*/ 5762 w 10000"/>
                  <a:gd name="connsiteY36" fmla="*/ 8337 h 10000"/>
                  <a:gd name="connsiteX37" fmla="*/ 5980 w 10000"/>
                  <a:gd name="connsiteY37" fmla="*/ 4577 h 10000"/>
                  <a:gd name="connsiteX38" fmla="*/ 6020 w 10000"/>
                  <a:gd name="connsiteY38" fmla="*/ 4192 h 10000"/>
                  <a:gd name="connsiteX39" fmla="*/ 6059 w 10000"/>
                  <a:gd name="connsiteY39" fmla="*/ 3981 h 10000"/>
                  <a:gd name="connsiteX40" fmla="*/ 6429 w 10000"/>
                  <a:gd name="connsiteY40" fmla="*/ 5269 h 10000"/>
                  <a:gd name="connsiteX41" fmla="*/ 6686 w 10000"/>
                  <a:gd name="connsiteY41" fmla="*/ 5865 h 10000"/>
                  <a:gd name="connsiteX42" fmla="*/ 6832 w 10000"/>
                  <a:gd name="connsiteY42" fmla="*/ 6029 h 10000"/>
                  <a:gd name="connsiteX43" fmla="*/ 6944 w 10000"/>
                  <a:gd name="connsiteY43" fmla="*/ 3712 h 10000"/>
                  <a:gd name="connsiteX44" fmla="*/ 6977 w 10000"/>
                  <a:gd name="connsiteY44" fmla="*/ 3337 h 10000"/>
                  <a:gd name="connsiteX45" fmla="*/ 7017 w 10000"/>
                  <a:gd name="connsiteY45" fmla="*/ 3500 h 10000"/>
                  <a:gd name="connsiteX46" fmla="*/ 7162 w 10000"/>
                  <a:gd name="connsiteY46" fmla="*/ 4192 h 10000"/>
                  <a:gd name="connsiteX47" fmla="*/ 7426 w 10000"/>
                  <a:gd name="connsiteY47" fmla="*/ 5702 h 10000"/>
                  <a:gd name="connsiteX48" fmla="*/ 7531 w 10000"/>
                  <a:gd name="connsiteY48" fmla="*/ 6135 h 10000"/>
                  <a:gd name="connsiteX49" fmla="*/ 7756 w 10000"/>
                  <a:gd name="connsiteY49" fmla="*/ 7212 h 10000"/>
                  <a:gd name="connsiteX50" fmla="*/ 7789 w 10000"/>
                  <a:gd name="connsiteY50" fmla="*/ 7423 h 10000"/>
                  <a:gd name="connsiteX51" fmla="*/ 7868 w 10000"/>
                  <a:gd name="connsiteY51" fmla="*/ 7529 h 10000"/>
                  <a:gd name="connsiteX52" fmla="*/ 7901 w 10000"/>
                  <a:gd name="connsiteY52" fmla="*/ 7962 h 10000"/>
                  <a:gd name="connsiteX53" fmla="*/ 7974 w 10000"/>
                  <a:gd name="connsiteY53" fmla="*/ 8337 h 10000"/>
                  <a:gd name="connsiteX54" fmla="*/ 8013 w 10000"/>
                  <a:gd name="connsiteY54" fmla="*/ 8548 h 10000"/>
                  <a:gd name="connsiteX55" fmla="*/ 8053 w 10000"/>
                  <a:gd name="connsiteY55" fmla="*/ 9250 h 10000"/>
                  <a:gd name="connsiteX56" fmla="*/ 8086 w 10000"/>
                  <a:gd name="connsiteY56" fmla="*/ 9087 h 10000"/>
                  <a:gd name="connsiteX57" fmla="*/ 8238 w 10000"/>
                  <a:gd name="connsiteY57" fmla="*/ 0 h 10000"/>
                  <a:gd name="connsiteX58" fmla="*/ 8383 w 10000"/>
                  <a:gd name="connsiteY58" fmla="*/ 702 h 10000"/>
                  <a:gd name="connsiteX59" fmla="*/ 8568 w 10000"/>
                  <a:gd name="connsiteY59" fmla="*/ 1615 h 10000"/>
                  <a:gd name="connsiteX60" fmla="*/ 9155 w 10000"/>
                  <a:gd name="connsiteY60" fmla="*/ 3923 h 10000"/>
                  <a:gd name="connsiteX61" fmla="*/ 9525 w 10000"/>
                  <a:gd name="connsiteY61" fmla="*/ 9846 h 10000"/>
                  <a:gd name="connsiteX62" fmla="*/ 9564 w 10000"/>
                  <a:gd name="connsiteY62" fmla="*/ 10000 h 10000"/>
                  <a:gd name="connsiteX63" fmla="*/ 9637 w 10000"/>
                  <a:gd name="connsiteY63" fmla="*/ 9625 h 10000"/>
                  <a:gd name="connsiteX64" fmla="*/ 9861 w 10000"/>
                  <a:gd name="connsiteY64" fmla="*/ 8875 h 10000"/>
                  <a:gd name="connsiteX65" fmla="*/ 9934 w 10000"/>
                  <a:gd name="connsiteY65" fmla="*/ 425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0000" h="10000">
                    <a:moveTo>
                      <a:pt x="0" y="6990"/>
                    </a:moveTo>
                    <a:cubicBezTo>
                      <a:pt x="257" y="6750"/>
                      <a:pt x="396" y="6385"/>
                      <a:pt x="482" y="5971"/>
                    </a:cubicBezTo>
                    <a:cubicBezTo>
                      <a:pt x="521" y="5404"/>
                      <a:pt x="607" y="4875"/>
                      <a:pt x="667" y="4308"/>
                    </a:cubicBezTo>
                    <a:cubicBezTo>
                      <a:pt x="759" y="4673"/>
                      <a:pt x="799" y="5067"/>
                      <a:pt x="891" y="5433"/>
                    </a:cubicBezTo>
                    <a:cubicBezTo>
                      <a:pt x="911" y="6413"/>
                      <a:pt x="917" y="7327"/>
                      <a:pt x="1036" y="8279"/>
                    </a:cubicBezTo>
                    <a:cubicBezTo>
                      <a:pt x="1406" y="5769"/>
                      <a:pt x="1076" y="2990"/>
                      <a:pt x="1149" y="375"/>
                    </a:cubicBezTo>
                    <a:cubicBezTo>
                      <a:pt x="1188" y="433"/>
                      <a:pt x="1234" y="471"/>
                      <a:pt x="1261" y="538"/>
                    </a:cubicBezTo>
                    <a:cubicBezTo>
                      <a:pt x="1300" y="654"/>
                      <a:pt x="1333" y="913"/>
                      <a:pt x="1333" y="913"/>
                    </a:cubicBezTo>
                    <a:cubicBezTo>
                      <a:pt x="1353" y="1885"/>
                      <a:pt x="1366" y="2846"/>
                      <a:pt x="1446" y="3817"/>
                    </a:cubicBezTo>
                    <a:cubicBezTo>
                      <a:pt x="1472" y="4692"/>
                      <a:pt x="1432" y="4712"/>
                      <a:pt x="1551" y="5269"/>
                    </a:cubicBezTo>
                    <a:cubicBezTo>
                      <a:pt x="1624" y="8885"/>
                      <a:pt x="1545" y="6019"/>
                      <a:pt x="1630" y="7962"/>
                    </a:cubicBezTo>
                    <a:cubicBezTo>
                      <a:pt x="1657" y="8500"/>
                      <a:pt x="1591" y="8837"/>
                      <a:pt x="1776" y="9250"/>
                    </a:cubicBezTo>
                    <a:cubicBezTo>
                      <a:pt x="1815" y="9558"/>
                      <a:pt x="1828" y="9567"/>
                      <a:pt x="1993" y="9731"/>
                    </a:cubicBezTo>
                    <a:cubicBezTo>
                      <a:pt x="2026" y="9288"/>
                      <a:pt x="2066" y="8865"/>
                      <a:pt x="2145" y="8442"/>
                    </a:cubicBezTo>
                    <a:cubicBezTo>
                      <a:pt x="2158" y="8048"/>
                      <a:pt x="2172" y="7654"/>
                      <a:pt x="2178" y="7260"/>
                    </a:cubicBezTo>
                    <a:cubicBezTo>
                      <a:pt x="2231" y="3663"/>
                      <a:pt x="1967" y="2288"/>
                      <a:pt x="2403" y="4087"/>
                    </a:cubicBezTo>
                    <a:cubicBezTo>
                      <a:pt x="2442" y="4548"/>
                      <a:pt x="2455" y="5096"/>
                      <a:pt x="2548" y="5538"/>
                    </a:cubicBezTo>
                    <a:cubicBezTo>
                      <a:pt x="2858" y="5087"/>
                      <a:pt x="2719" y="4452"/>
                      <a:pt x="2733" y="3817"/>
                    </a:cubicBezTo>
                    <a:cubicBezTo>
                      <a:pt x="2785" y="4038"/>
                      <a:pt x="2799" y="4173"/>
                      <a:pt x="2957" y="4250"/>
                    </a:cubicBezTo>
                    <a:cubicBezTo>
                      <a:pt x="3050" y="3779"/>
                      <a:pt x="2977" y="3279"/>
                      <a:pt x="3069" y="2798"/>
                    </a:cubicBezTo>
                    <a:cubicBezTo>
                      <a:pt x="3083" y="2471"/>
                      <a:pt x="3069" y="2144"/>
                      <a:pt x="3102" y="1827"/>
                    </a:cubicBezTo>
                    <a:cubicBezTo>
                      <a:pt x="3109" y="1740"/>
                      <a:pt x="3129" y="2010"/>
                      <a:pt x="3142" y="2096"/>
                    </a:cubicBezTo>
                    <a:cubicBezTo>
                      <a:pt x="3149" y="2154"/>
                      <a:pt x="3162" y="2202"/>
                      <a:pt x="3175" y="2260"/>
                    </a:cubicBezTo>
                    <a:cubicBezTo>
                      <a:pt x="3248" y="2587"/>
                      <a:pt x="3380" y="2846"/>
                      <a:pt x="3439" y="3173"/>
                    </a:cubicBezTo>
                    <a:cubicBezTo>
                      <a:pt x="3472" y="3587"/>
                      <a:pt x="3492" y="3942"/>
                      <a:pt x="3624" y="4308"/>
                    </a:cubicBezTo>
                    <a:cubicBezTo>
                      <a:pt x="3657" y="4519"/>
                      <a:pt x="3611" y="4913"/>
                      <a:pt x="3769" y="4577"/>
                    </a:cubicBezTo>
                    <a:cubicBezTo>
                      <a:pt x="3822" y="4308"/>
                      <a:pt x="3888" y="4029"/>
                      <a:pt x="3954" y="3769"/>
                    </a:cubicBezTo>
                    <a:cubicBezTo>
                      <a:pt x="3980" y="1413"/>
                      <a:pt x="3842" y="1558"/>
                      <a:pt x="4099" y="269"/>
                    </a:cubicBezTo>
                    <a:cubicBezTo>
                      <a:pt x="4224" y="654"/>
                      <a:pt x="4158" y="413"/>
                      <a:pt x="4251" y="1029"/>
                    </a:cubicBezTo>
                    <a:cubicBezTo>
                      <a:pt x="4290" y="1317"/>
                      <a:pt x="4383" y="1596"/>
                      <a:pt x="4436" y="1885"/>
                    </a:cubicBezTo>
                    <a:cubicBezTo>
                      <a:pt x="4515" y="2288"/>
                      <a:pt x="4561" y="2692"/>
                      <a:pt x="4693" y="3067"/>
                    </a:cubicBezTo>
                    <a:cubicBezTo>
                      <a:pt x="4752" y="3548"/>
                      <a:pt x="4799" y="4029"/>
                      <a:pt x="4950" y="4462"/>
                    </a:cubicBezTo>
                    <a:cubicBezTo>
                      <a:pt x="5036" y="5038"/>
                      <a:pt x="4917" y="4327"/>
                      <a:pt x="5063" y="4894"/>
                    </a:cubicBezTo>
                    <a:cubicBezTo>
                      <a:pt x="5149" y="5221"/>
                      <a:pt x="5175" y="5548"/>
                      <a:pt x="5281" y="5865"/>
                    </a:cubicBezTo>
                    <a:cubicBezTo>
                      <a:pt x="5294" y="6865"/>
                      <a:pt x="5300" y="7875"/>
                      <a:pt x="5320" y="8875"/>
                    </a:cubicBezTo>
                    <a:cubicBezTo>
                      <a:pt x="5327" y="9125"/>
                      <a:pt x="5380" y="9327"/>
                      <a:pt x="5538" y="9413"/>
                    </a:cubicBezTo>
                    <a:cubicBezTo>
                      <a:pt x="5624" y="9058"/>
                      <a:pt x="5677" y="8692"/>
                      <a:pt x="5762" y="8337"/>
                    </a:cubicBezTo>
                    <a:cubicBezTo>
                      <a:pt x="5782" y="6962"/>
                      <a:pt x="5710" y="5827"/>
                      <a:pt x="5980" y="4577"/>
                    </a:cubicBezTo>
                    <a:cubicBezTo>
                      <a:pt x="5993" y="4452"/>
                      <a:pt x="6000" y="4317"/>
                      <a:pt x="6020" y="4192"/>
                    </a:cubicBezTo>
                    <a:cubicBezTo>
                      <a:pt x="6026" y="4125"/>
                      <a:pt x="6033" y="3923"/>
                      <a:pt x="6059" y="3981"/>
                    </a:cubicBezTo>
                    <a:cubicBezTo>
                      <a:pt x="6231" y="4394"/>
                      <a:pt x="6086" y="4942"/>
                      <a:pt x="6429" y="5269"/>
                    </a:cubicBezTo>
                    <a:cubicBezTo>
                      <a:pt x="6475" y="5510"/>
                      <a:pt x="6561" y="5702"/>
                      <a:pt x="6686" y="5865"/>
                    </a:cubicBezTo>
                    <a:cubicBezTo>
                      <a:pt x="6719" y="6010"/>
                      <a:pt x="6739" y="6394"/>
                      <a:pt x="6832" y="6029"/>
                    </a:cubicBezTo>
                    <a:cubicBezTo>
                      <a:pt x="6845" y="5346"/>
                      <a:pt x="6772" y="4433"/>
                      <a:pt x="6944" y="3712"/>
                    </a:cubicBezTo>
                    <a:cubicBezTo>
                      <a:pt x="6957" y="3587"/>
                      <a:pt x="6937" y="3452"/>
                      <a:pt x="6977" y="3337"/>
                    </a:cubicBezTo>
                    <a:cubicBezTo>
                      <a:pt x="6997" y="3288"/>
                      <a:pt x="7003" y="3442"/>
                      <a:pt x="7017" y="3500"/>
                    </a:cubicBezTo>
                    <a:cubicBezTo>
                      <a:pt x="7063" y="3731"/>
                      <a:pt x="7109" y="3962"/>
                      <a:pt x="7162" y="4192"/>
                    </a:cubicBezTo>
                    <a:cubicBezTo>
                      <a:pt x="7208" y="4683"/>
                      <a:pt x="7228" y="5288"/>
                      <a:pt x="7426" y="5702"/>
                    </a:cubicBezTo>
                    <a:cubicBezTo>
                      <a:pt x="7498" y="6308"/>
                      <a:pt x="7399" y="5702"/>
                      <a:pt x="7531" y="6135"/>
                    </a:cubicBezTo>
                    <a:cubicBezTo>
                      <a:pt x="7637" y="6481"/>
                      <a:pt x="7644" y="6865"/>
                      <a:pt x="7756" y="7212"/>
                    </a:cubicBezTo>
                    <a:cubicBezTo>
                      <a:pt x="7769" y="7279"/>
                      <a:pt x="7769" y="7356"/>
                      <a:pt x="7789" y="7423"/>
                    </a:cubicBezTo>
                    <a:cubicBezTo>
                      <a:pt x="7802" y="7471"/>
                      <a:pt x="7855" y="7481"/>
                      <a:pt x="7868" y="7529"/>
                    </a:cubicBezTo>
                    <a:cubicBezTo>
                      <a:pt x="7894" y="7663"/>
                      <a:pt x="7881" y="7817"/>
                      <a:pt x="7901" y="7962"/>
                    </a:cubicBezTo>
                    <a:cubicBezTo>
                      <a:pt x="7921" y="8087"/>
                      <a:pt x="7947" y="8212"/>
                      <a:pt x="7974" y="8337"/>
                    </a:cubicBezTo>
                    <a:cubicBezTo>
                      <a:pt x="7987" y="8404"/>
                      <a:pt x="8013" y="8548"/>
                      <a:pt x="8013" y="8548"/>
                    </a:cubicBezTo>
                    <a:cubicBezTo>
                      <a:pt x="8026" y="8779"/>
                      <a:pt x="8020" y="9019"/>
                      <a:pt x="8053" y="9250"/>
                    </a:cubicBezTo>
                    <a:cubicBezTo>
                      <a:pt x="8059" y="9308"/>
                      <a:pt x="8073" y="9144"/>
                      <a:pt x="8086" y="9087"/>
                    </a:cubicBezTo>
                    <a:cubicBezTo>
                      <a:pt x="8117" y="7545"/>
                      <a:pt x="8189" y="1397"/>
                      <a:pt x="8238" y="0"/>
                    </a:cubicBezTo>
                    <a:cubicBezTo>
                      <a:pt x="8290" y="250"/>
                      <a:pt x="8284" y="481"/>
                      <a:pt x="8383" y="702"/>
                    </a:cubicBezTo>
                    <a:cubicBezTo>
                      <a:pt x="8429" y="1010"/>
                      <a:pt x="8449" y="1356"/>
                      <a:pt x="8568" y="1615"/>
                    </a:cubicBezTo>
                    <a:cubicBezTo>
                      <a:pt x="8686" y="2394"/>
                      <a:pt x="8832" y="3269"/>
                      <a:pt x="9155" y="3923"/>
                    </a:cubicBezTo>
                    <a:cubicBezTo>
                      <a:pt x="9314" y="5295"/>
                      <a:pt x="9457" y="8833"/>
                      <a:pt x="9525" y="9846"/>
                    </a:cubicBezTo>
                    <a:cubicBezTo>
                      <a:pt x="9525" y="9904"/>
                      <a:pt x="9525" y="10000"/>
                      <a:pt x="9564" y="10000"/>
                    </a:cubicBezTo>
                    <a:cubicBezTo>
                      <a:pt x="9657" y="10000"/>
                      <a:pt x="9604" y="9750"/>
                      <a:pt x="9637" y="9625"/>
                    </a:cubicBezTo>
                    <a:cubicBezTo>
                      <a:pt x="9703" y="9375"/>
                      <a:pt x="9776" y="9106"/>
                      <a:pt x="9861" y="8875"/>
                    </a:cubicBezTo>
                    <a:cubicBezTo>
                      <a:pt x="10000" y="7087"/>
                      <a:pt x="9934" y="7606"/>
                      <a:pt x="9934" y="4250"/>
                    </a:cubicBezTo>
                  </a:path>
                </a:pathLst>
              </a:custGeom>
              <a:noFill/>
              <a:ln w="571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</p:grpSp>
      </p:grpSp>
      <p:grpSp>
        <p:nvGrpSpPr>
          <p:cNvPr id="1243" name="Group 1242"/>
          <p:cNvGrpSpPr/>
          <p:nvPr/>
        </p:nvGrpSpPr>
        <p:grpSpPr>
          <a:xfrm>
            <a:off x="16393846" y="22860000"/>
            <a:ext cx="3968997" cy="3521421"/>
            <a:chOff x="16089046" y="23088600"/>
            <a:chExt cx="3968997" cy="3521421"/>
          </a:xfrm>
        </p:grpSpPr>
        <p:grpSp>
          <p:nvGrpSpPr>
            <p:cNvPr id="1242" name="Group 1241"/>
            <p:cNvGrpSpPr/>
            <p:nvPr/>
          </p:nvGrpSpPr>
          <p:grpSpPr>
            <a:xfrm>
              <a:off x="16654681" y="23088600"/>
              <a:ext cx="3234149" cy="3053413"/>
              <a:chOff x="16654681" y="23088600"/>
              <a:chExt cx="3234149" cy="3053413"/>
            </a:xfrm>
          </p:grpSpPr>
          <p:sp>
            <p:nvSpPr>
              <p:cNvPr id="982" name="TextBox 981"/>
              <p:cNvSpPr txBox="1"/>
              <p:nvPr/>
            </p:nvSpPr>
            <p:spPr>
              <a:xfrm>
                <a:off x="16690051" y="23088600"/>
                <a:ext cx="31981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FFFF00"/>
                    </a:solidFill>
                  </a:rPr>
                  <a:t>Isotope Influx</a:t>
                </a:r>
                <a:endParaRPr lang="en-US" sz="28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983" name="Group 439"/>
              <p:cNvGrpSpPr/>
              <p:nvPr/>
            </p:nvGrpSpPr>
            <p:grpSpPr>
              <a:xfrm>
                <a:off x="16654681" y="25626995"/>
                <a:ext cx="2617968" cy="515018"/>
                <a:chOff x="1524000" y="19347919"/>
                <a:chExt cx="1524000" cy="414336"/>
              </a:xfrm>
            </p:grpSpPr>
            <p:sp>
              <p:nvSpPr>
                <p:cNvPr id="988" name="Freeform 987"/>
                <p:cNvSpPr>
                  <a:spLocks/>
                </p:cNvSpPr>
                <p:nvPr/>
              </p:nvSpPr>
              <p:spPr bwMode="auto">
                <a:xfrm>
                  <a:off x="1524000" y="19347919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9" name="Freeform 988"/>
                <p:cNvSpPr>
                  <a:spLocks/>
                </p:cNvSpPr>
                <p:nvPr/>
              </p:nvSpPr>
              <p:spPr bwMode="auto">
                <a:xfrm>
                  <a:off x="1593695" y="19347919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0" name="Freeform 989"/>
                <p:cNvSpPr>
                  <a:spLocks/>
                </p:cNvSpPr>
                <p:nvPr/>
              </p:nvSpPr>
              <p:spPr bwMode="auto">
                <a:xfrm>
                  <a:off x="16987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1" name="Freeform 990"/>
                <p:cNvSpPr>
                  <a:spLocks/>
                </p:cNvSpPr>
                <p:nvPr/>
              </p:nvSpPr>
              <p:spPr bwMode="auto">
                <a:xfrm>
                  <a:off x="1828800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2" name="Freeform 991"/>
                <p:cNvSpPr>
                  <a:spLocks/>
                </p:cNvSpPr>
                <p:nvPr/>
              </p:nvSpPr>
              <p:spPr bwMode="auto">
                <a:xfrm>
                  <a:off x="19273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3" name="Freeform 992"/>
                <p:cNvSpPr>
                  <a:spLocks/>
                </p:cNvSpPr>
                <p:nvPr/>
              </p:nvSpPr>
              <p:spPr bwMode="auto">
                <a:xfrm>
                  <a:off x="20035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4" name="Freeform 993"/>
                <p:cNvSpPr>
                  <a:spLocks/>
                </p:cNvSpPr>
                <p:nvPr/>
              </p:nvSpPr>
              <p:spPr bwMode="auto">
                <a:xfrm>
                  <a:off x="20797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5" name="Freeform 994"/>
                <p:cNvSpPr>
                  <a:spLocks/>
                </p:cNvSpPr>
                <p:nvPr/>
              </p:nvSpPr>
              <p:spPr bwMode="auto">
                <a:xfrm>
                  <a:off x="21559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6" name="Freeform 995"/>
                <p:cNvSpPr>
                  <a:spLocks/>
                </p:cNvSpPr>
                <p:nvPr/>
              </p:nvSpPr>
              <p:spPr bwMode="auto">
                <a:xfrm>
                  <a:off x="2286000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7" name="Freeform 996"/>
                <p:cNvSpPr>
                  <a:spLocks/>
                </p:cNvSpPr>
                <p:nvPr/>
              </p:nvSpPr>
              <p:spPr bwMode="auto">
                <a:xfrm>
                  <a:off x="23845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8" name="Freeform 997"/>
                <p:cNvSpPr>
                  <a:spLocks/>
                </p:cNvSpPr>
                <p:nvPr/>
              </p:nvSpPr>
              <p:spPr bwMode="auto">
                <a:xfrm>
                  <a:off x="24607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9" name="Freeform 998"/>
                <p:cNvSpPr>
                  <a:spLocks/>
                </p:cNvSpPr>
                <p:nvPr/>
              </p:nvSpPr>
              <p:spPr bwMode="auto">
                <a:xfrm>
                  <a:off x="2536902" y="19354800"/>
                  <a:ext cx="511098" cy="407455"/>
                </a:xfrm>
                <a:custGeom>
                  <a:avLst/>
                  <a:gdLst>
                    <a:gd name="T0" fmla="*/ 0 w 1728"/>
                    <a:gd name="T1" fmla="*/ 542 h 824"/>
                    <a:gd name="T2" fmla="*/ 71 w 1728"/>
                    <a:gd name="T3" fmla="*/ 479 h 824"/>
                    <a:gd name="T4" fmla="*/ 197 w 1728"/>
                    <a:gd name="T5" fmla="*/ 128 h 824"/>
                    <a:gd name="T6" fmla="*/ 287 w 1728"/>
                    <a:gd name="T7" fmla="*/ 0 h 824"/>
                    <a:gd name="T8" fmla="*/ 376 w 1728"/>
                    <a:gd name="T9" fmla="*/ 128 h 824"/>
                    <a:gd name="T10" fmla="*/ 520 w 1728"/>
                    <a:gd name="T11" fmla="*/ 447 h 824"/>
                    <a:gd name="T12" fmla="*/ 645 w 1728"/>
                    <a:gd name="T13" fmla="*/ 542 h 8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28"/>
                    <a:gd name="T22" fmla="*/ 0 h 824"/>
                    <a:gd name="T23" fmla="*/ 1728 w 1728"/>
                    <a:gd name="T24" fmla="*/ 824 h 8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28" h="824">
                      <a:moveTo>
                        <a:pt x="0" y="816"/>
                      </a:moveTo>
                      <a:cubicBezTo>
                        <a:pt x="52" y="820"/>
                        <a:pt x="104" y="824"/>
                        <a:pt x="192" y="720"/>
                      </a:cubicBezTo>
                      <a:cubicBezTo>
                        <a:pt x="280" y="616"/>
                        <a:pt x="432" y="312"/>
                        <a:pt x="528" y="192"/>
                      </a:cubicBezTo>
                      <a:cubicBezTo>
                        <a:pt x="624" y="72"/>
                        <a:pt x="688" y="0"/>
                        <a:pt x="768" y="0"/>
                      </a:cubicBezTo>
                      <a:cubicBezTo>
                        <a:pt x="848" y="0"/>
                        <a:pt x="904" y="80"/>
                        <a:pt x="1008" y="192"/>
                      </a:cubicBezTo>
                      <a:cubicBezTo>
                        <a:pt x="1112" y="304"/>
                        <a:pt x="1272" y="568"/>
                        <a:pt x="1392" y="672"/>
                      </a:cubicBezTo>
                      <a:cubicBezTo>
                        <a:pt x="1512" y="776"/>
                        <a:pt x="1620" y="796"/>
                        <a:pt x="1728" y="816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984" name="Freeform 983"/>
              <p:cNvSpPr>
                <a:spLocks/>
              </p:cNvSpPr>
              <p:nvPr/>
            </p:nvSpPr>
            <p:spPr bwMode="auto">
              <a:xfrm>
                <a:off x="18487259" y="25626995"/>
                <a:ext cx="877978" cy="506465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5" name="Freeform 984"/>
              <p:cNvSpPr>
                <a:spLocks/>
              </p:cNvSpPr>
              <p:nvPr/>
            </p:nvSpPr>
            <p:spPr bwMode="auto">
              <a:xfrm>
                <a:off x="18606983" y="25626995"/>
                <a:ext cx="877978" cy="506465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6" name="Freeform 985"/>
              <p:cNvSpPr>
                <a:spLocks/>
              </p:cNvSpPr>
              <p:nvPr/>
            </p:nvSpPr>
            <p:spPr bwMode="auto">
              <a:xfrm>
                <a:off x="18787366" y="25635548"/>
                <a:ext cx="877978" cy="506465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87" name="Freeform 986"/>
              <p:cNvSpPr>
                <a:spLocks/>
              </p:cNvSpPr>
              <p:nvPr/>
            </p:nvSpPr>
            <p:spPr bwMode="auto">
              <a:xfrm>
                <a:off x="19010852" y="25635548"/>
                <a:ext cx="877978" cy="506465"/>
              </a:xfrm>
              <a:custGeom>
                <a:avLst/>
                <a:gdLst>
                  <a:gd name="T0" fmla="*/ 0 w 1728"/>
                  <a:gd name="T1" fmla="*/ 542 h 824"/>
                  <a:gd name="T2" fmla="*/ 71 w 1728"/>
                  <a:gd name="T3" fmla="*/ 479 h 824"/>
                  <a:gd name="T4" fmla="*/ 197 w 1728"/>
                  <a:gd name="T5" fmla="*/ 128 h 824"/>
                  <a:gd name="T6" fmla="*/ 287 w 1728"/>
                  <a:gd name="T7" fmla="*/ 0 h 824"/>
                  <a:gd name="T8" fmla="*/ 376 w 1728"/>
                  <a:gd name="T9" fmla="*/ 128 h 824"/>
                  <a:gd name="T10" fmla="*/ 520 w 1728"/>
                  <a:gd name="T11" fmla="*/ 447 h 824"/>
                  <a:gd name="T12" fmla="*/ 645 w 1728"/>
                  <a:gd name="T13" fmla="*/ 542 h 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28"/>
                  <a:gd name="T22" fmla="*/ 0 h 824"/>
                  <a:gd name="T23" fmla="*/ 1728 w 1728"/>
                  <a:gd name="T24" fmla="*/ 824 h 8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28" h="824">
                    <a:moveTo>
                      <a:pt x="0" y="816"/>
                    </a:moveTo>
                    <a:cubicBezTo>
                      <a:pt x="52" y="820"/>
                      <a:pt x="104" y="824"/>
                      <a:pt x="192" y="720"/>
                    </a:cubicBezTo>
                    <a:cubicBezTo>
                      <a:pt x="280" y="616"/>
                      <a:pt x="432" y="312"/>
                      <a:pt x="528" y="192"/>
                    </a:cubicBezTo>
                    <a:cubicBezTo>
                      <a:pt x="624" y="72"/>
                      <a:pt x="688" y="0"/>
                      <a:pt x="768" y="0"/>
                    </a:cubicBezTo>
                    <a:cubicBezTo>
                      <a:pt x="848" y="0"/>
                      <a:pt x="904" y="80"/>
                      <a:pt x="1008" y="192"/>
                    </a:cubicBezTo>
                    <a:cubicBezTo>
                      <a:pt x="1112" y="304"/>
                      <a:pt x="1272" y="568"/>
                      <a:pt x="1392" y="672"/>
                    </a:cubicBezTo>
                    <a:cubicBezTo>
                      <a:pt x="1512" y="776"/>
                      <a:pt x="1620" y="796"/>
                      <a:pt x="1728" y="8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76" name="Group 29"/>
            <p:cNvGrpSpPr>
              <a:grpSpLocks noChangeAspect="1"/>
            </p:cNvGrpSpPr>
            <p:nvPr/>
          </p:nvGrpSpPr>
          <p:grpSpPr bwMode="auto">
            <a:xfrm>
              <a:off x="16089046" y="23342517"/>
              <a:ext cx="3968997" cy="3267504"/>
              <a:chOff x="4298" y="1632"/>
              <a:chExt cx="1270" cy="1789"/>
            </a:xfrm>
          </p:grpSpPr>
          <p:sp>
            <p:nvSpPr>
              <p:cNvPr id="977" name="Freeform 5"/>
              <p:cNvSpPr>
                <a:spLocks/>
              </p:cNvSpPr>
              <p:nvPr/>
            </p:nvSpPr>
            <p:spPr bwMode="auto">
              <a:xfrm>
                <a:off x="4479" y="1776"/>
                <a:ext cx="912" cy="1290"/>
              </a:xfrm>
              <a:custGeom>
                <a:avLst/>
                <a:gdLst>
                  <a:gd name="T0" fmla="*/ 26 w 1515"/>
                  <a:gd name="T1" fmla="*/ 955 h 1040"/>
                  <a:gd name="T2" fmla="*/ 49 w 1515"/>
                  <a:gd name="T3" fmla="*/ 870 h 1040"/>
                  <a:gd name="T4" fmla="*/ 63 w 1515"/>
                  <a:gd name="T5" fmla="*/ 60 h 1040"/>
                  <a:gd name="T6" fmla="*/ 73 w 1515"/>
                  <a:gd name="T7" fmla="*/ 146 h 1040"/>
                  <a:gd name="T8" fmla="*/ 85 w 1515"/>
                  <a:gd name="T9" fmla="*/ 843 h 1040"/>
                  <a:gd name="T10" fmla="*/ 98 w 1515"/>
                  <a:gd name="T11" fmla="*/ 1480 h 1040"/>
                  <a:gd name="T12" fmla="*/ 118 w 1515"/>
                  <a:gd name="T13" fmla="*/ 1351 h 1040"/>
                  <a:gd name="T14" fmla="*/ 132 w 1515"/>
                  <a:gd name="T15" fmla="*/ 654 h 1040"/>
                  <a:gd name="T16" fmla="*/ 150 w 1515"/>
                  <a:gd name="T17" fmla="*/ 610 h 1040"/>
                  <a:gd name="T18" fmla="*/ 169 w 1515"/>
                  <a:gd name="T19" fmla="*/ 448 h 1040"/>
                  <a:gd name="T20" fmla="*/ 173 w 1515"/>
                  <a:gd name="T21" fmla="*/ 335 h 1040"/>
                  <a:gd name="T22" fmla="*/ 189 w 1515"/>
                  <a:gd name="T23" fmla="*/ 507 h 1040"/>
                  <a:gd name="T24" fmla="*/ 207 w 1515"/>
                  <a:gd name="T25" fmla="*/ 732 h 1040"/>
                  <a:gd name="T26" fmla="*/ 225 w 1515"/>
                  <a:gd name="T27" fmla="*/ 43 h 1040"/>
                  <a:gd name="T28" fmla="*/ 244 w 1515"/>
                  <a:gd name="T29" fmla="*/ 301 h 1040"/>
                  <a:gd name="T30" fmla="*/ 271 w 1515"/>
                  <a:gd name="T31" fmla="*/ 714 h 1040"/>
                  <a:gd name="T32" fmla="*/ 290 w 1515"/>
                  <a:gd name="T33" fmla="*/ 939 h 1040"/>
                  <a:gd name="T34" fmla="*/ 304 w 1515"/>
                  <a:gd name="T35" fmla="*/ 1506 h 1040"/>
                  <a:gd name="T36" fmla="*/ 328 w 1515"/>
                  <a:gd name="T37" fmla="*/ 732 h 1040"/>
                  <a:gd name="T38" fmla="*/ 333 w 1515"/>
                  <a:gd name="T39" fmla="*/ 638 h 1040"/>
                  <a:gd name="T40" fmla="*/ 367 w 1515"/>
                  <a:gd name="T41" fmla="*/ 939 h 1040"/>
                  <a:gd name="T42" fmla="*/ 381 w 1515"/>
                  <a:gd name="T43" fmla="*/ 594 h 1040"/>
                  <a:gd name="T44" fmla="*/ 385 w 1515"/>
                  <a:gd name="T45" fmla="*/ 559 h 1040"/>
                  <a:gd name="T46" fmla="*/ 408 w 1515"/>
                  <a:gd name="T47" fmla="*/ 913 h 1040"/>
                  <a:gd name="T48" fmla="*/ 426 w 1515"/>
                  <a:gd name="T49" fmla="*/ 1154 h 1040"/>
                  <a:gd name="T50" fmla="*/ 432 w 1515"/>
                  <a:gd name="T51" fmla="*/ 1204 h 1040"/>
                  <a:gd name="T52" fmla="*/ 438 w 1515"/>
                  <a:gd name="T53" fmla="*/ 1333 h 1040"/>
                  <a:gd name="T54" fmla="*/ 442 w 1515"/>
                  <a:gd name="T55" fmla="*/ 1480 h 1040"/>
                  <a:gd name="T56" fmla="*/ 446 w 1515"/>
                  <a:gd name="T57" fmla="*/ 1429 h 1040"/>
                  <a:gd name="T58" fmla="*/ 448 w 1515"/>
                  <a:gd name="T59" fmla="*/ 1016 h 1040"/>
                  <a:gd name="T60" fmla="*/ 427 w 1515"/>
                  <a:gd name="T61" fmla="*/ 680 h 1040"/>
                  <a:gd name="T62" fmla="*/ 452 w 1515"/>
                  <a:gd name="T63" fmla="*/ 0 h 1040"/>
                  <a:gd name="T64" fmla="*/ 470 w 1515"/>
                  <a:gd name="T65" fmla="*/ 258 h 1040"/>
                  <a:gd name="T66" fmla="*/ 511 w 1515"/>
                  <a:gd name="T67" fmla="*/ 732 h 1040"/>
                  <a:gd name="T68" fmla="*/ 523 w 1515"/>
                  <a:gd name="T69" fmla="*/ 1575 h 1040"/>
                  <a:gd name="T70" fmla="*/ 529 w 1515"/>
                  <a:gd name="T71" fmla="*/ 1541 h 1040"/>
                  <a:gd name="T72" fmla="*/ 545 w 1515"/>
                  <a:gd name="T73" fmla="*/ 680 h 104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15"/>
                  <a:gd name="T112" fmla="*/ 0 h 1040"/>
                  <a:gd name="T113" fmla="*/ 1515 w 1515"/>
                  <a:gd name="T114" fmla="*/ 1040 h 104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15" h="1040">
                    <a:moveTo>
                      <a:pt x="0" y="727"/>
                    </a:moveTo>
                    <a:cubicBezTo>
                      <a:pt x="39" y="702"/>
                      <a:pt x="60" y="664"/>
                      <a:pt x="73" y="621"/>
                    </a:cubicBezTo>
                    <a:cubicBezTo>
                      <a:pt x="79" y="562"/>
                      <a:pt x="92" y="507"/>
                      <a:pt x="101" y="448"/>
                    </a:cubicBezTo>
                    <a:cubicBezTo>
                      <a:pt x="115" y="486"/>
                      <a:pt x="121" y="527"/>
                      <a:pt x="135" y="565"/>
                    </a:cubicBezTo>
                    <a:cubicBezTo>
                      <a:pt x="138" y="667"/>
                      <a:pt x="139" y="762"/>
                      <a:pt x="157" y="861"/>
                    </a:cubicBezTo>
                    <a:cubicBezTo>
                      <a:pt x="213" y="600"/>
                      <a:pt x="163" y="311"/>
                      <a:pt x="174" y="39"/>
                    </a:cubicBezTo>
                    <a:cubicBezTo>
                      <a:pt x="180" y="45"/>
                      <a:pt x="187" y="49"/>
                      <a:pt x="191" y="56"/>
                    </a:cubicBezTo>
                    <a:cubicBezTo>
                      <a:pt x="197" y="68"/>
                      <a:pt x="202" y="95"/>
                      <a:pt x="202" y="95"/>
                    </a:cubicBezTo>
                    <a:cubicBezTo>
                      <a:pt x="205" y="196"/>
                      <a:pt x="207" y="296"/>
                      <a:pt x="219" y="397"/>
                    </a:cubicBezTo>
                    <a:cubicBezTo>
                      <a:pt x="223" y="488"/>
                      <a:pt x="217" y="490"/>
                      <a:pt x="235" y="548"/>
                    </a:cubicBezTo>
                    <a:cubicBezTo>
                      <a:pt x="246" y="924"/>
                      <a:pt x="234" y="626"/>
                      <a:pt x="247" y="828"/>
                    </a:cubicBezTo>
                    <a:cubicBezTo>
                      <a:pt x="251" y="884"/>
                      <a:pt x="241" y="919"/>
                      <a:pt x="269" y="962"/>
                    </a:cubicBezTo>
                    <a:cubicBezTo>
                      <a:pt x="275" y="994"/>
                      <a:pt x="277" y="995"/>
                      <a:pt x="302" y="1012"/>
                    </a:cubicBezTo>
                    <a:cubicBezTo>
                      <a:pt x="307" y="966"/>
                      <a:pt x="313" y="922"/>
                      <a:pt x="325" y="878"/>
                    </a:cubicBezTo>
                    <a:cubicBezTo>
                      <a:pt x="327" y="837"/>
                      <a:pt x="329" y="796"/>
                      <a:pt x="330" y="755"/>
                    </a:cubicBezTo>
                    <a:cubicBezTo>
                      <a:pt x="338" y="381"/>
                      <a:pt x="298" y="238"/>
                      <a:pt x="364" y="425"/>
                    </a:cubicBezTo>
                    <a:cubicBezTo>
                      <a:pt x="370" y="473"/>
                      <a:pt x="372" y="530"/>
                      <a:pt x="386" y="576"/>
                    </a:cubicBezTo>
                    <a:cubicBezTo>
                      <a:pt x="433" y="529"/>
                      <a:pt x="412" y="463"/>
                      <a:pt x="414" y="397"/>
                    </a:cubicBezTo>
                    <a:cubicBezTo>
                      <a:pt x="422" y="420"/>
                      <a:pt x="424" y="434"/>
                      <a:pt x="448" y="442"/>
                    </a:cubicBezTo>
                    <a:cubicBezTo>
                      <a:pt x="462" y="393"/>
                      <a:pt x="451" y="341"/>
                      <a:pt x="465" y="291"/>
                    </a:cubicBezTo>
                    <a:cubicBezTo>
                      <a:pt x="467" y="257"/>
                      <a:pt x="465" y="223"/>
                      <a:pt x="470" y="190"/>
                    </a:cubicBezTo>
                    <a:cubicBezTo>
                      <a:pt x="471" y="181"/>
                      <a:pt x="474" y="209"/>
                      <a:pt x="476" y="218"/>
                    </a:cubicBezTo>
                    <a:cubicBezTo>
                      <a:pt x="477" y="224"/>
                      <a:pt x="479" y="229"/>
                      <a:pt x="481" y="235"/>
                    </a:cubicBezTo>
                    <a:cubicBezTo>
                      <a:pt x="492" y="269"/>
                      <a:pt x="512" y="296"/>
                      <a:pt x="521" y="330"/>
                    </a:cubicBezTo>
                    <a:cubicBezTo>
                      <a:pt x="526" y="373"/>
                      <a:pt x="529" y="410"/>
                      <a:pt x="549" y="448"/>
                    </a:cubicBezTo>
                    <a:cubicBezTo>
                      <a:pt x="554" y="470"/>
                      <a:pt x="547" y="511"/>
                      <a:pt x="571" y="476"/>
                    </a:cubicBezTo>
                    <a:cubicBezTo>
                      <a:pt x="579" y="448"/>
                      <a:pt x="589" y="419"/>
                      <a:pt x="599" y="392"/>
                    </a:cubicBezTo>
                    <a:cubicBezTo>
                      <a:pt x="603" y="147"/>
                      <a:pt x="582" y="162"/>
                      <a:pt x="621" y="28"/>
                    </a:cubicBezTo>
                    <a:cubicBezTo>
                      <a:pt x="640" y="68"/>
                      <a:pt x="630" y="43"/>
                      <a:pt x="644" y="107"/>
                    </a:cubicBezTo>
                    <a:cubicBezTo>
                      <a:pt x="650" y="137"/>
                      <a:pt x="664" y="166"/>
                      <a:pt x="672" y="196"/>
                    </a:cubicBezTo>
                    <a:cubicBezTo>
                      <a:pt x="684" y="238"/>
                      <a:pt x="691" y="280"/>
                      <a:pt x="711" y="319"/>
                    </a:cubicBezTo>
                    <a:cubicBezTo>
                      <a:pt x="720" y="369"/>
                      <a:pt x="727" y="419"/>
                      <a:pt x="750" y="464"/>
                    </a:cubicBezTo>
                    <a:cubicBezTo>
                      <a:pt x="763" y="524"/>
                      <a:pt x="745" y="450"/>
                      <a:pt x="767" y="509"/>
                    </a:cubicBezTo>
                    <a:cubicBezTo>
                      <a:pt x="780" y="543"/>
                      <a:pt x="784" y="577"/>
                      <a:pt x="800" y="610"/>
                    </a:cubicBezTo>
                    <a:cubicBezTo>
                      <a:pt x="802" y="714"/>
                      <a:pt x="803" y="819"/>
                      <a:pt x="806" y="923"/>
                    </a:cubicBezTo>
                    <a:cubicBezTo>
                      <a:pt x="807" y="949"/>
                      <a:pt x="815" y="970"/>
                      <a:pt x="839" y="979"/>
                    </a:cubicBezTo>
                    <a:cubicBezTo>
                      <a:pt x="852" y="942"/>
                      <a:pt x="860" y="904"/>
                      <a:pt x="873" y="867"/>
                    </a:cubicBezTo>
                    <a:cubicBezTo>
                      <a:pt x="876" y="724"/>
                      <a:pt x="865" y="606"/>
                      <a:pt x="906" y="476"/>
                    </a:cubicBezTo>
                    <a:cubicBezTo>
                      <a:pt x="908" y="463"/>
                      <a:pt x="909" y="449"/>
                      <a:pt x="912" y="436"/>
                    </a:cubicBezTo>
                    <a:cubicBezTo>
                      <a:pt x="913" y="429"/>
                      <a:pt x="914" y="408"/>
                      <a:pt x="918" y="414"/>
                    </a:cubicBezTo>
                    <a:cubicBezTo>
                      <a:pt x="944" y="457"/>
                      <a:pt x="922" y="514"/>
                      <a:pt x="974" y="548"/>
                    </a:cubicBezTo>
                    <a:cubicBezTo>
                      <a:pt x="981" y="573"/>
                      <a:pt x="994" y="593"/>
                      <a:pt x="1013" y="610"/>
                    </a:cubicBezTo>
                    <a:cubicBezTo>
                      <a:pt x="1018" y="625"/>
                      <a:pt x="1021" y="665"/>
                      <a:pt x="1035" y="627"/>
                    </a:cubicBezTo>
                    <a:cubicBezTo>
                      <a:pt x="1037" y="556"/>
                      <a:pt x="1026" y="461"/>
                      <a:pt x="1052" y="386"/>
                    </a:cubicBezTo>
                    <a:cubicBezTo>
                      <a:pt x="1054" y="373"/>
                      <a:pt x="1051" y="359"/>
                      <a:pt x="1057" y="347"/>
                    </a:cubicBezTo>
                    <a:cubicBezTo>
                      <a:pt x="1060" y="342"/>
                      <a:pt x="1061" y="358"/>
                      <a:pt x="1063" y="364"/>
                    </a:cubicBezTo>
                    <a:cubicBezTo>
                      <a:pt x="1070" y="388"/>
                      <a:pt x="1077" y="412"/>
                      <a:pt x="1085" y="436"/>
                    </a:cubicBezTo>
                    <a:cubicBezTo>
                      <a:pt x="1092" y="487"/>
                      <a:pt x="1095" y="550"/>
                      <a:pt x="1125" y="593"/>
                    </a:cubicBezTo>
                    <a:cubicBezTo>
                      <a:pt x="1136" y="656"/>
                      <a:pt x="1121" y="593"/>
                      <a:pt x="1141" y="638"/>
                    </a:cubicBezTo>
                    <a:cubicBezTo>
                      <a:pt x="1157" y="674"/>
                      <a:pt x="1158" y="714"/>
                      <a:pt x="1175" y="750"/>
                    </a:cubicBezTo>
                    <a:cubicBezTo>
                      <a:pt x="1177" y="757"/>
                      <a:pt x="1177" y="765"/>
                      <a:pt x="1180" y="772"/>
                    </a:cubicBezTo>
                    <a:cubicBezTo>
                      <a:pt x="1182" y="777"/>
                      <a:pt x="1190" y="778"/>
                      <a:pt x="1192" y="783"/>
                    </a:cubicBezTo>
                    <a:cubicBezTo>
                      <a:pt x="1196" y="797"/>
                      <a:pt x="1194" y="813"/>
                      <a:pt x="1197" y="828"/>
                    </a:cubicBezTo>
                    <a:cubicBezTo>
                      <a:pt x="1200" y="841"/>
                      <a:pt x="1204" y="854"/>
                      <a:pt x="1208" y="867"/>
                    </a:cubicBezTo>
                    <a:cubicBezTo>
                      <a:pt x="1210" y="874"/>
                      <a:pt x="1214" y="889"/>
                      <a:pt x="1214" y="889"/>
                    </a:cubicBezTo>
                    <a:cubicBezTo>
                      <a:pt x="1216" y="913"/>
                      <a:pt x="1215" y="938"/>
                      <a:pt x="1220" y="962"/>
                    </a:cubicBezTo>
                    <a:cubicBezTo>
                      <a:pt x="1221" y="968"/>
                      <a:pt x="1223" y="951"/>
                      <a:pt x="1225" y="945"/>
                    </a:cubicBezTo>
                    <a:cubicBezTo>
                      <a:pt x="1227" y="940"/>
                      <a:pt x="1229" y="934"/>
                      <a:pt x="1231" y="929"/>
                    </a:cubicBezTo>
                    <a:cubicBezTo>
                      <a:pt x="1235" y="914"/>
                      <a:pt x="1238" y="899"/>
                      <a:pt x="1242" y="884"/>
                    </a:cubicBezTo>
                    <a:cubicBezTo>
                      <a:pt x="1240" y="809"/>
                      <a:pt x="1239" y="735"/>
                      <a:pt x="1236" y="660"/>
                    </a:cubicBezTo>
                    <a:cubicBezTo>
                      <a:pt x="1234" y="625"/>
                      <a:pt x="1216" y="588"/>
                      <a:pt x="1208" y="554"/>
                    </a:cubicBezTo>
                    <a:cubicBezTo>
                      <a:pt x="1199" y="516"/>
                      <a:pt x="1193" y="479"/>
                      <a:pt x="1180" y="442"/>
                    </a:cubicBezTo>
                    <a:cubicBezTo>
                      <a:pt x="1182" y="390"/>
                      <a:pt x="1184" y="337"/>
                      <a:pt x="1186" y="285"/>
                    </a:cubicBezTo>
                    <a:cubicBezTo>
                      <a:pt x="1190" y="164"/>
                      <a:pt x="1162" y="79"/>
                      <a:pt x="1248" y="0"/>
                    </a:cubicBezTo>
                    <a:cubicBezTo>
                      <a:pt x="1256" y="26"/>
                      <a:pt x="1255" y="50"/>
                      <a:pt x="1270" y="73"/>
                    </a:cubicBezTo>
                    <a:cubicBezTo>
                      <a:pt x="1277" y="105"/>
                      <a:pt x="1280" y="141"/>
                      <a:pt x="1298" y="168"/>
                    </a:cubicBezTo>
                    <a:cubicBezTo>
                      <a:pt x="1316" y="249"/>
                      <a:pt x="1338" y="340"/>
                      <a:pt x="1387" y="408"/>
                    </a:cubicBezTo>
                    <a:cubicBezTo>
                      <a:pt x="1393" y="432"/>
                      <a:pt x="1401" y="453"/>
                      <a:pt x="1410" y="476"/>
                    </a:cubicBezTo>
                    <a:cubicBezTo>
                      <a:pt x="1418" y="526"/>
                      <a:pt x="1433" y="570"/>
                      <a:pt x="1438" y="621"/>
                    </a:cubicBezTo>
                    <a:cubicBezTo>
                      <a:pt x="1440" y="755"/>
                      <a:pt x="1439" y="890"/>
                      <a:pt x="1443" y="1024"/>
                    </a:cubicBezTo>
                    <a:cubicBezTo>
                      <a:pt x="1443" y="1030"/>
                      <a:pt x="1443" y="1040"/>
                      <a:pt x="1449" y="1040"/>
                    </a:cubicBezTo>
                    <a:cubicBezTo>
                      <a:pt x="1463" y="1040"/>
                      <a:pt x="1455" y="1014"/>
                      <a:pt x="1460" y="1001"/>
                    </a:cubicBezTo>
                    <a:cubicBezTo>
                      <a:pt x="1470" y="975"/>
                      <a:pt x="1481" y="947"/>
                      <a:pt x="1494" y="923"/>
                    </a:cubicBezTo>
                    <a:cubicBezTo>
                      <a:pt x="1515" y="737"/>
                      <a:pt x="1505" y="791"/>
                      <a:pt x="1505" y="442"/>
                    </a:cubicBezTo>
                  </a:path>
                </a:pathLst>
              </a:cu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978" name="Line 12"/>
              <p:cNvSpPr>
                <a:spLocks noChangeShapeType="1"/>
              </p:cNvSpPr>
              <p:nvPr/>
            </p:nvSpPr>
            <p:spPr bwMode="auto">
              <a:xfrm flipV="1">
                <a:off x="4464" y="1632"/>
                <a:ext cx="0" cy="15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979" name="Line 13"/>
              <p:cNvSpPr>
                <a:spLocks noChangeShapeType="1"/>
              </p:cNvSpPr>
              <p:nvPr/>
            </p:nvSpPr>
            <p:spPr bwMode="auto">
              <a:xfrm>
                <a:off x="4464" y="3168"/>
                <a:ext cx="11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400" dirty="0"/>
              </a:p>
            </p:txBody>
          </p:sp>
          <p:sp>
            <p:nvSpPr>
              <p:cNvPr id="980" name="Text Box 14"/>
              <p:cNvSpPr txBox="1">
                <a:spLocks noChangeArrowheads="1"/>
              </p:cNvSpPr>
              <p:nvPr/>
            </p:nvSpPr>
            <p:spPr bwMode="auto">
              <a:xfrm>
                <a:off x="4880" y="3168"/>
                <a:ext cx="304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  <p:sp>
            <p:nvSpPr>
              <p:cNvPr id="981" name="Text Box 15"/>
              <p:cNvSpPr txBox="1">
                <a:spLocks noChangeArrowheads="1"/>
              </p:cNvSpPr>
              <p:nvPr/>
            </p:nvSpPr>
            <p:spPr bwMode="auto">
              <a:xfrm>
                <a:off x="4298" y="2453"/>
                <a:ext cx="191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400" dirty="0" smtClean="0">
                    <a:cs typeface="Arial" charset="0"/>
                  </a:rPr>
                  <a:t>δ</a:t>
                </a:r>
                <a:endParaRPr lang="el-GR" sz="2400" dirty="0">
                  <a:cs typeface="Arial" charset="0"/>
                </a:endParaRPr>
              </a:p>
            </p:txBody>
          </p:sp>
        </p:grpSp>
      </p:grpSp>
      <p:grpSp>
        <p:nvGrpSpPr>
          <p:cNvPr id="1241" name="Group 1240"/>
          <p:cNvGrpSpPr/>
          <p:nvPr/>
        </p:nvGrpSpPr>
        <p:grpSpPr>
          <a:xfrm>
            <a:off x="19583400" y="24765000"/>
            <a:ext cx="7924800" cy="4343400"/>
            <a:chOff x="19278600" y="24993600"/>
            <a:chExt cx="7924800" cy="4343400"/>
          </a:xfrm>
        </p:grpSpPr>
        <p:sp>
          <p:nvSpPr>
            <p:cNvPr id="1003" name="TextBox 1002"/>
            <p:cNvSpPr txBox="1"/>
            <p:nvPr/>
          </p:nvSpPr>
          <p:spPr>
            <a:xfrm>
              <a:off x="20878800" y="24993600"/>
              <a:ext cx="4800600" cy="156966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0000"/>
                  </a:solidFill>
                </a:rPr>
                <a:t>Transit Time Distributions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004" name="Line 16"/>
            <p:cNvSpPr>
              <a:spLocks noChangeShapeType="1"/>
            </p:cNvSpPr>
            <p:nvPr/>
          </p:nvSpPr>
          <p:spPr bwMode="auto">
            <a:xfrm flipV="1">
              <a:off x="19667220" y="26665913"/>
              <a:ext cx="0" cy="2195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5" name="Freeform 1004"/>
            <p:cNvSpPr>
              <a:spLocks/>
            </p:cNvSpPr>
            <p:nvPr/>
          </p:nvSpPr>
          <p:spPr bwMode="auto">
            <a:xfrm>
              <a:off x="19842480" y="27324593"/>
              <a:ext cx="1927860" cy="15369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6" name="Freeform 1005"/>
            <p:cNvSpPr>
              <a:spLocks/>
            </p:cNvSpPr>
            <p:nvPr/>
          </p:nvSpPr>
          <p:spPr bwMode="auto">
            <a:xfrm>
              <a:off x="20455890" y="27544153"/>
              <a:ext cx="2103120" cy="131736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7" name="Freeform 1006"/>
            <p:cNvSpPr>
              <a:spLocks/>
            </p:cNvSpPr>
            <p:nvPr/>
          </p:nvSpPr>
          <p:spPr bwMode="auto">
            <a:xfrm>
              <a:off x="20105370" y="27324593"/>
              <a:ext cx="1927860" cy="15369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8" name="Freeform 1007"/>
            <p:cNvSpPr>
              <a:spLocks/>
            </p:cNvSpPr>
            <p:nvPr/>
          </p:nvSpPr>
          <p:spPr bwMode="auto">
            <a:xfrm>
              <a:off x="20718780" y="27763713"/>
              <a:ext cx="2278380" cy="109780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9" name="Freeform 1008"/>
            <p:cNvSpPr>
              <a:spLocks/>
            </p:cNvSpPr>
            <p:nvPr/>
          </p:nvSpPr>
          <p:spPr bwMode="auto">
            <a:xfrm>
              <a:off x="21069300" y="27983273"/>
              <a:ext cx="2628900" cy="87824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0" name="Freeform 1009"/>
            <p:cNvSpPr>
              <a:spLocks/>
            </p:cNvSpPr>
            <p:nvPr/>
          </p:nvSpPr>
          <p:spPr bwMode="auto">
            <a:xfrm>
              <a:off x="21419820" y="28202833"/>
              <a:ext cx="2891790" cy="65868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1" name="Freeform 1010"/>
            <p:cNvSpPr>
              <a:spLocks/>
            </p:cNvSpPr>
            <p:nvPr/>
          </p:nvSpPr>
          <p:spPr bwMode="auto">
            <a:xfrm>
              <a:off x="21770340" y="28422393"/>
              <a:ext cx="3154680" cy="4391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2" name="Freeform 1011"/>
            <p:cNvSpPr>
              <a:spLocks/>
            </p:cNvSpPr>
            <p:nvPr/>
          </p:nvSpPr>
          <p:spPr bwMode="auto">
            <a:xfrm>
              <a:off x="22120860" y="28641953"/>
              <a:ext cx="3505200" cy="21956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3" name="Freeform 1012"/>
            <p:cNvSpPr>
              <a:spLocks/>
            </p:cNvSpPr>
            <p:nvPr/>
          </p:nvSpPr>
          <p:spPr bwMode="auto">
            <a:xfrm>
              <a:off x="23522940" y="26775693"/>
              <a:ext cx="876300" cy="20858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4" name="Freeform 1013"/>
            <p:cNvSpPr>
              <a:spLocks/>
            </p:cNvSpPr>
            <p:nvPr/>
          </p:nvSpPr>
          <p:spPr bwMode="auto">
            <a:xfrm>
              <a:off x="23347680" y="26775693"/>
              <a:ext cx="876300" cy="20858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5" name="Freeform 1014"/>
            <p:cNvSpPr>
              <a:spLocks/>
            </p:cNvSpPr>
            <p:nvPr/>
          </p:nvSpPr>
          <p:spPr bwMode="auto">
            <a:xfrm>
              <a:off x="23172420" y="26995253"/>
              <a:ext cx="963930" cy="186626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6" name="Freeform 1015"/>
            <p:cNvSpPr>
              <a:spLocks/>
            </p:cNvSpPr>
            <p:nvPr/>
          </p:nvSpPr>
          <p:spPr bwMode="auto">
            <a:xfrm>
              <a:off x="22997160" y="27214813"/>
              <a:ext cx="1139190" cy="164670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7" name="Freeform 1016"/>
            <p:cNvSpPr>
              <a:spLocks/>
            </p:cNvSpPr>
            <p:nvPr/>
          </p:nvSpPr>
          <p:spPr bwMode="auto">
            <a:xfrm>
              <a:off x="22821900" y="27434373"/>
              <a:ext cx="1314450" cy="142714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8" name="Freeform 1017"/>
            <p:cNvSpPr>
              <a:spLocks/>
            </p:cNvSpPr>
            <p:nvPr/>
          </p:nvSpPr>
          <p:spPr bwMode="auto">
            <a:xfrm>
              <a:off x="22646640" y="27873493"/>
              <a:ext cx="1664970" cy="98802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9" name="Freeform 1018"/>
            <p:cNvSpPr>
              <a:spLocks/>
            </p:cNvSpPr>
            <p:nvPr/>
          </p:nvSpPr>
          <p:spPr bwMode="auto">
            <a:xfrm>
              <a:off x="22471380" y="28202833"/>
              <a:ext cx="2103120" cy="65868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0" name="Freeform 1019"/>
            <p:cNvSpPr>
              <a:spLocks/>
            </p:cNvSpPr>
            <p:nvPr/>
          </p:nvSpPr>
          <p:spPr bwMode="auto">
            <a:xfrm>
              <a:off x="23873460" y="26885473"/>
              <a:ext cx="963930" cy="197604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2" name="Freeform 1021"/>
            <p:cNvSpPr>
              <a:spLocks/>
            </p:cNvSpPr>
            <p:nvPr/>
          </p:nvSpPr>
          <p:spPr bwMode="auto">
            <a:xfrm>
              <a:off x="24574500" y="27434373"/>
              <a:ext cx="1314450" cy="142714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3" name="Freeform 1022"/>
            <p:cNvSpPr>
              <a:spLocks/>
            </p:cNvSpPr>
            <p:nvPr/>
          </p:nvSpPr>
          <p:spPr bwMode="auto">
            <a:xfrm>
              <a:off x="24925020" y="27763713"/>
              <a:ext cx="1489710" cy="109780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4" name="Freeform 1023"/>
            <p:cNvSpPr>
              <a:spLocks/>
            </p:cNvSpPr>
            <p:nvPr/>
          </p:nvSpPr>
          <p:spPr bwMode="auto">
            <a:xfrm>
              <a:off x="25275540" y="28093053"/>
              <a:ext cx="1752600" cy="76846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1" name="Text Box 14"/>
            <p:cNvSpPr txBox="1">
              <a:spLocks noChangeArrowheads="1"/>
            </p:cNvSpPr>
            <p:nvPr/>
          </p:nvSpPr>
          <p:spPr bwMode="auto">
            <a:xfrm>
              <a:off x="22860000" y="28875335"/>
              <a:ext cx="990600" cy="4616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Time</a:t>
              </a:r>
              <a:endParaRPr lang="en-US" sz="2400" b="1" dirty="0"/>
            </a:p>
          </p:txBody>
        </p:sp>
        <p:sp>
          <p:nvSpPr>
            <p:cNvPr id="1002" name="Text Box 14"/>
            <p:cNvSpPr txBox="1">
              <a:spLocks noChangeArrowheads="1"/>
            </p:cNvSpPr>
            <p:nvPr/>
          </p:nvSpPr>
          <p:spPr bwMode="auto">
            <a:xfrm>
              <a:off x="19278600" y="27579935"/>
              <a:ext cx="381000" cy="4616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F</a:t>
              </a:r>
            </a:p>
          </p:txBody>
        </p:sp>
        <p:cxnSp>
          <p:nvCxnSpPr>
            <p:cNvPr id="1052" name="Straight Connector 1051"/>
            <p:cNvCxnSpPr/>
            <p:nvPr/>
          </p:nvCxnSpPr>
          <p:spPr bwMode="auto">
            <a:xfrm rot="5400000">
              <a:off x="23588472" y="27724607"/>
              <a:ext cx="22860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3" name="TextBox 1052"/>
            <p:cNvSpPr txBox="1"/>
            <p:nvPr/>
          </p:nvSpPr>
          <p:spPr>
            <a:xfrm>
              <a:off x="24765000" y="26307287"/>
              <a:ext cx="1219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C000"/>
                  </a:solidFill>
                </a:rPr>
                <a:t>mTT</a:t>
              </a:r>
              <a:endParaRPr lang="en-US" sz="2800" dirty="0">
                <a:solidFill>
                  <a:srgbClr val="FFC000"/>
                </a:solidFill>
              </a:endParaRPr>
            </a:p>
          </p:txBody>
        </p:sp>
        <p:sp>
          <p:nvSpPr>
            <p:cNvPr id="1054" name="Freeform 1053"/>
            <p:cNvSpPr>
              <a:spLocks/>
            </p:cNvSpPr>
            <p:nvPr/>
          </p:nvSpPr>
          <p:spPr bwMode="auto">
            <a:xfrm>
              <a:off x="24231600" y="27121103"/>
              <a:ext cx="1139190" cy="1756480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824">
                  <a:moveTo>
                    <a:pt x="0" y="816"/>
                  </a:moveTo>
                  <a:cubicBezTo>
                    <a:pt x="52" y="820"/>
                    <a:pt x="104" y="824"/>
                    <a:pt x="192" y="720"/>
                  </a:cubicBezTo>
                  <a:cubicBezTo>
                    <a:pt x="280" y="616"/>
                    <a:pt x="432" y="312"/>
                    <a:pt x="528" y="192"/>
                  </a:cubicBezTo>
                  <a:cubicBezTo>
                    <a:pt x="624" y="72"/>
                    <a:pt x="688" y="0"/>
                    <a:pt x="768" y="0"/>
                  </a:cubicBezTo>
                  <a:cubicBezTo>
                    <a:pt x="848" y="0"/>
                    <a:pt x="904" y="80"/>
                    <a:pt x="1008" y="192"/>
                  </a:cubicBezTo>
                  <a:cubicBezTo>
                    <a:pt x="1112" y="304"/>
                    <a:pt x="1272" y="568"/>
                    <a:pt x="1392" y="672"/>
                  </a:cubicBezTo>
                  <a:cubicBezTo>
                    <a:pt x="1512" y="776"/>
                    <a:pt x="1620" y="796"/>
                    <a:pt x="1728" y="816"/>
                  </a:cubicBezTo>
                </a:path>
              </a:pathLst>
            </a:cu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" name="Line 17"/>
            <p:cNvSpPr>
              <a:spLocks noChangeShapeType="1"/>
            </p:cNvSpPr>
            <p:nvPr/>
          </p:nvSpPr>
          <p:spPr bwMode="auto">
            <a:xfrm>
              <a:off x="19667220" y="28861513"/>
              <a:ext cx="75361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56" name="AutoShape 19"/>
          <p:cNvSpPr>
            <a:spLocks noChangeArrowheads="1"/>
          </p:cNvSpPr>
          <p:nvPr/>
        </p:nvSpPr>
        <p:spPr bwMode="auto">
          <a:xfrm>
            <a:off x="15925800" y="20193000"/>
            <a:ext cx="14859000" cy="1088136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Transit Time Distribution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1060" name="Right Arrow 1059"/>
          <p:cNvSpPr/>
          <p:nvPr/>
        </p:nvSpPr>
        <p:spPr bwMode="auto">
          <a:xfrm rot="2492118">
            <a:off x="24921608" y="15887855"/>
            <a:ext cx="987975" cy="54032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4" name="Right Arrow 1063"/>
          <p:cNvSpPr/>
          <p:nvPr/>
        </p:nvSpPr>
        <p:spPr bwMode="auto">
          <a:xfrm rot="2492118">
            <a:off x="20258771" y="25024622"/>
            <a:ext cx="987975" cy="54032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5" name="Right Arrow 1064"/>
          <p:cNvSpPr/>
          <p:nvPr/>
        </p:nvSpPr>
        <p:spPr bwMode="auto">
          <a:xfrm rot="2492118">
            <a:off x="24906971" y="29368021"/>
            <a:ext cx="987975" cy="54032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041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45" name="Group 1144"/>
          <p:cNvGrpSpPr/>
          <p:nvPr/>
        </p:nvGrpSpPr>
        <p:grpSpPr>
          <a:xfrm>
            <a:off x="9677400" y="22631400"/>
            <a:ext cx="5334000" cy="7027862"/>
            <a:chOff x="8305800" y="23147338"/>
            <a:chExt cx="5334000" cy="7027862"/>
          </a:xfrm>
        </p:grpSpPr>
        <p:sp>
          <p:nvSpPr>
            <p:cNvPr id="1066" name="Cloud"/>
            <p:cNvSpPr>
              <a:spLocks noChangeAspect="1" noEditPoints="1" noChangeArrowheads="1"/>
            </p:cNvSpPr>
            <p:nvPr/>
          </p:nvSpPr>
          <p:spPr bwMode="auto">
            <a:xfrm rot="10800000">
              <a:off x="10820400" y="23147338"/>
              <a:ext cx="1524000" cy="102076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7" name="Group 69"/>
            <p:cNvGrpSpPr>
              <a:grpSpLocks/>
            </p:cNvGrpSpPr>
            <p:nvPr/>
          </p:nvGrpSpPr>
          <p:grpSpPr bwMode="auto">
            <a:xfrm>
              <a:off x="10591800" y="24137938"/>
              <a:ext cx="1219200" cy="1371600"/>
              <a:chOff x="1632" y="912"/>
              <a:chExt cx="768" cy="864"/>
            </a:xfrm>
          </p:grpSpPr>
          <p:sp>
            <p:nvSpPr>
              <p:cNvPr id="1068" name="Line 64"/>
              <p:cNvSpPr>
                <a:spLocks noChangeShapeType="1"/>
              </p:cNvSpPr>
              <p:nvPr/>
            </p:nvSpPr>
            <p:spPr bwMode="auto">
              <a:xfrm flipH="1">
                <a:off x="1632" y="912"/>
                <a:ext cx="288" cy="62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65"/>
              <p:cNvSpPr>
                <a:spLocks noChangeShapeType="1"/>
              </p:cNvSpPr>
              <p:nvPr/>
            </p:nvSpPr>
            <p:spPr bwMode="auto">
              <a:xfrm flipH="1">
                <a:off x="1680" y="912"/>
                <a:ext cx="384" cy="768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Line 66"/>
              <p:cNvSpPr>
                <a:spLocks noChangeShapeType="1"/>
              </p:cNvSpPr>
              <p:nvPr/>
            </p:nvSpPr>
            <p:spPr bwMode="auto">
              <a:xfrm flipH="1">
                <a:off x="1872" y="912"/>
                <a:ext cx="288" cy="672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67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288" cy="62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68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384" cy="86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3" name="Freeform 5"/>
            <p:cNvSpPr>
              <a:spLocks/>
            </p:cNvSpPr>
            <p:nvPr/>
          </p:nvSpPr>
          <p:spPr bwMode="auto">
            <a:xfrm>
              <a:off x="8867775" y="26712863"/>
              <a:ext cx="4570413" cy="3462337"/>
            </a:xfrm>
            <a:custGeom>
              <a:avLst/>
              <a:gdLst>
                <a:gd name="T0" fmla="*/ 5040313 w 2879"/>
                <a:gd name="T1" fmla="*/ 0 h 2181"/>
                <a:gd name="T2" fmla="*/ 7561264 w 2879"/>
                <a:gd name="T3" fmla="*/ 1837192818 h 2181"/>
                <a:gd name="T4" fmla="*/ 136088456 w 2879"/>
                <a:gd name="T5" fmla="*/ 2147483647 h 2181"/>
                <a:gd name="T6" fmla="*/ 375504088 w 2879"/>
                <a:gd name="T7" fmla="*/ 2147483647 h 2181"/>
                <a:gd name="T8" fmla="*/ 544353823 w 2879"/>
                <a:gd name="T9" fmla="*/ 2147483647 h 2181"/>
                <a:gd name="T10" fmla="*/ 698084113 w 2879"/>
                <a:gd name="T11" fmla="*/ 2147483647 h 2181"/>
                <a:gd name="T12" fmla="*/ 967740174 w 2879"/>
                <a:gd name="T13" fmla="*/ 2147483647 h 2181"/>
                <a:gd name="T14" fmla="*/ 1108868892 w 2879"/>
                <a:gd name="T15" fmla="*/ 2147483647 h 2181"/>
                <a:gd name="T16" fmla="*/ 1544856617 w 2879"/>
                <a:gd name="T17" fmla="*/ 2147483647 h 2181"/>
                <a:gd name="T18" fmla="*/ 1811993515 w 2879"/>
                <a:gd name="T19" fmla="*/ 2147483647 h 2181"/>
                <a:gd name="T20" fmla="*/ 2147483647 w 2879"/>
                <a:gd name="T21" fmla="*/ 2147483647 h 2181"/>
                <a:gd name="T22" fmla="*/ 2147483647 w 2879"/>
                <a:gd name="T23" fmla="*/ 2147483647 h 2181"/>
                <a:gd name="T24" fmla="*/ 2147483647 w 2879"/>
                <a:gd name="T25" fmla="*/ 2147483647 h 2181"/>
                <a:gd name="T26" fmla="*/ 2147483647 w 2879"/>
                <a:gd name="T27" fmla="*/ 2147483647 h 2181"/>
                <a:gd name="T28" fmla="*/ 2147483647 w 2879"/>
                <a:gd name="T29" fmla="*/ 2147483647 h 2181"/>
                <a:gd name="T30" fmla="*/ 2147483647 w 2879"/>
                <a:gd name="T31" fmla="*/ 2147483647 h 2181"/>
                <a:gd name="T32" fmla="*/ 2147483647 w 2879"/>
                <a:gd name="T33" fmla="*/ 2147483647 h 2181"/>
                <a:gd name="T34" fmla="*/ 2147483647 w 2879"/>
                <a:gd name="T35" fmla="*/ 2147483647 h 2181"/>
                <a:gd name="T36" fmla="*/ 2147483647 w 2879"/>
                <a:gd name="T37" fmla="*/ 2147483647 h 2181"/>
                <a:gd name="T38" fmla="*/ 2147483647 w 2879"/>
                <a:gd name="T39" fmla="*/ 2147483647 h 2181"/>
                <a:gd name="T40" fmla="*/ 2147483647 w 2879"/>
                <a:gd name="T41" fmla="*/ 2147483647 h 2181"/>
                <a:gd name="T42" fmla="*/ 2147483647 w 2879"/>
                <a:gd name="T43" fmla="*/ 2147483647 h 2181"/>
                <a:gd name="T44" fmla="*/ 2147483647 w 2879"/>
                <a:gd name="T45" fmla="*/ 2147483647 h 2181"/>
                <a:gd name="T46" fmla="*/ 2147483647 w 2879"/>
                <a:gd name="T47" fmla="*/ 2147483647 h 2181"/>
                <a:gd name="T48" fmla="*/ 2147483647 w 2879"/>
                <a:gd name="T49" fmla="*/ 2147483647 h 2181"/>
                <a:gd name="T50" fmla="*/ 5040313 w 2879"/>
                <a:gd name="T51" fmla="*/ 0 h 21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79"/>
                <a:gd name="T79" fmla="*/ 0 h 2181"/>
                <a:gd name="T80" fmla="*/ 2879 w 2879"/>
                <a:gd name="T81" fmla="*/ 2181 h 21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79" h="2181">
                  <a:moveTo>
                    <a:pt x="2" y="0"/>
                  </a:moveTo>
                  <a:cubicBezTo>
                    <a:pt x="5" y="248"/>
                    <a:pt x="0" y="481"/>
                    <a:pt x="3" y="729"/>
                  </a:cubicBezTo>
                  <a:cubicBezTo>
                    <a:pt x="6" y="968"/>
                    <a:pt x="40" y="1429"/>
                    <a:pt x="54" y="1444"/>
                  </a:cubicBezTo>
                  <a:cubicBezTo>
                    <a:pt x="68" y="1459"/>
                    <a:pt x="126" y="1504"/>
                    <a:pt x="149" y="1512"/>
                  </a:cubicBezTo>
                  <a:cubicBezTo>
                    <a:pt x="169" y="1531"/>
                    <a:pt x="197" y="1543"/>
                    <a:pt x="216" y="1562"/>
                  </a:cubicBezTo>
                  <a:cubicBezTo>
                    <a:pt x="234" y="1580"/>
                    <a:pt x="253" y="1598"/>
                    <a:pt x="277" y="1607"/>
                  </a:cubicBezTo>
                  <a:cubicBezTo>
                    <a:pt x="309" y="1636"/>
                    <a:pt x="345" y="1666"/>
                    <a:pt x="384" y="1685"/>
                  </a:cubicBezTo>
                  <a:cubicBezTo>
                    <a:pt x="402" y="1704"/>
                    <a:pt x="416" y="1713"/>
                    <a:pt x="440" y="1724"/>
                  </a:cubicBezTo>
                  <a:cubicBezTo>
                    <a:pt x="490" y="1777"/>
                    <a:pt x="555" y="1811"/>
                    <a:pt x="613" y="1853"/>
                  </a:cubicBezTo>
                  <a:cubicBezTo>
                    <a:pt x="659" y="1886"/>
                    <a:pt x="661" y="1901"/>
                    <a:pt x="719" y="1914"/>
                  </a:cubicBezTo>
                  <a:cubicBezTo>
                    <a:pt x="797" y="1951"/>
                    <a:pt x="862" y="1978"/>
                    <a:pt x="949" y="1987"/>
                  </a:cubicBezTo>
                  <a:cubicBezTo>
                    <a:pt x="979" y="1996"/>
                    <a:pt x="1001" y="2009"/>
                    <a:pt x="1032" y="2015"/>
                  </a:cubicBezTo>
                  <a:cubicBezTo>
                    <a:pt x="1080" y="2038"/>
                    <a:pt x="1133" y="2060"/>
                    <a:pt x="1183" y="2076"/>
                  </a:cubicBezTo>
                  <a:cubicBezTo>
                    <a:pt x="1332" y="2181"/>
                    <a:pt x="1548" y="2090"/>
                    <a:pt x="1731" y="2088"/>
                  </a:cubicBezTo>
                  <a:cubicBezTo>
                    <a:pt x="1779" y="2081"/>
                    <a:pt x="1823" y="2070"/>
                    <a:pt x="1871" y="2065"/>
                  </a:cubicBezTo>
                  <a:cubicBezTo>
                    <a:pt x="2002" y="2036"/>
                    <a:pt x="2020" y="2047"/>
                    <a:pt x="2224" y="2043"/>
                  </a:cubicBezTo>
                  <a:cubicBezTo>
                    <a:pt x="2257" y="2041"/>
                    <a:pt x="2313" y="2042"/>
                    <a:pt x="2352" y="2032"/>
                  </a:cubicBezTo>
                  <a:cubicBezTo>
                    <a:pt x="2400" y="2020"/>
                    <a:pt x="2443" y="1998"/>
                    <a:pt x="2492" y="1987"/>
                  </a:cubicBezTo>
                  <a:cubicBezTo>
                    <a:pt x="2526" y="1965"/>
                    <a:pt x="2565" y="1959"/>
                    <a:pt x="2604" y="1948"/>
                  </a:cubicBezTo>
                  <a:cubicBezTo>
                    <a:pt x="2669" y="1930"/>
                    <a:pt x="2733" y="1906"/>
                    <a:pt x="2800" y="1897"/>
                  </a:cubicBezTo>
                  <a:cubicBezTo>
                    <a:pt x="2822" y="1890"/>
                    <a:pt x="2831" y="1892"/>
                    <a:pt x="2839" y="1869"/>
                  </a:cubicBezTo>
                  <a:cubicBezTo>
                    <a:pt x="2843" y="1803"/>
                    <a:pt x="2839" y="1731"/>
                    <a:pt x="2861" y="1668"/>
                  </a:cubicBezTo>
                  <a:cubicBezTo>
                    <a:pt x="2858" y="1492"/>
                    <a:pt x="2879" y="1422"/>
                    <a:pt x="2833" y="1293"/>
                  </a:cubicBezTo>
                  <a:cubicBezTo>
                    <a:pt x="2831" y="1273"/>
                    <a:pt x="2831" y="1252"/>
                    <a:pt x="2828" y="1232"/>
                  </a:cubicBezTo>
                  <a:cubicBezTo>
                    <a:pt x="2826" y="1217"/>
                    <a:pt x="2811" y="1207"/>
                    <a:pt x="2811" y="1193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74" name="Freeform 9"/>
            <p:cNvSpPr>
              <a:spLocks/>
            </p:cNvSpPr>
            <p:nvPr/>
          </p:nvSpPr>
          <p:spPr bwMode="auto">
            <a:xfrm>
              <a:off x="8870950" y="26770013"/>
              <a:ext cx="4548188" cy="2630487"/>
            </a:xfrm>
            <a:custGeom>
              <a:avLst/>
              <a:gdLst>
                <a:gd name="T0" fmla="*/ 0 w 2865"/>
                <a:gd name="T1" fmla="*/ 0 h 1657"/>
                <a:gd name="T2" fmla="*/ 0 w 2865"/>
                <a:gd name="T3" fmla="*/ 1869955825 h 1657"/>
                <a:gd name="T4" fmla="*/ 143649716 w 2865"/>
                <a:gd name="T5" fmla="*/ 1998482937 h 1657"/>
                <a:gd name="T6" fmla="*/ 539313511 w 2865"/>
                <a:gd name="T7" fmla="*/ 2147483647 h 1657"/>
                <a:gd name="T8" fmla="*/ 751006588 w 2865"/>
                <a:gd name="T9" fmla="*/ 2147483647 h 1657"/>
                <a:gd name="T10" fmla="*/ 849293651 w 2865"/>
                <a:gd name="T11" fmla="*/ 2147483647 h 1657"/>
                <a:gd name="T12" fmla="*/ 919858009 w 2865"/>
                <a:gd name="T13" fmla="*/ 2147483647 h 1657"/>
                <a:gd name="T14" fmla="*/ 1229836363 w 2865"/>
                <a:gd name="T15" fmla="*/ 2147483647 h 1657"/>
                <a:gd name="T16" fmla="*/ 1355844146 w 2865"/>
                <a:gd name="T17" fmla="*/ 2147483647 h 1657"/>
                <a:gd name="T18" fmla="*/ 1398687586 w 2865"/>
                <a:gd name="T19" fmla="*/ 2147483647 h 1657"/>
                <a:gd name="T20" fmla="*/ 1441529439 w 2865"/>
                <a:gd name="T21" fmla="*/ 2147483647 h 1657"/>
                <a:gd name="T22" fmla="*/ 1524695370 w 2865"/>
                <a:gd name="T23" fmla="*/ 2147483647 h 1657"/>
                <a:gd name="T24" fmla="*/ 1736388843 w 2865"/>
                <a:gd name="T25" fmla="*/ 2147483647 h 1657"/>
                <a:gd name="T26" fmla="*/ 1935480347 w 2865"/>
                <a:gd name="T27" fmla="*/ 2147483647 h 1657"/>
                <a:gd name="T28" fmla="*/ 2018646278 w 2865"/>
                <a:gd name="T29" fmla="*/ 2147483647 h 1657"/>
                <a:gd name="T30" fmla="*/ 2147483647 w 2865"/>
                <a:gd name="T31" fmla="*/ 2147483647 h 1657"/>
                <a:gd name="T32" fmla="*/ 2147483647 w 2865"/>
                <a:gd name="T33" fmla="*/ 2147483647 h 1657"/>
                <a:gd name="T34" fmla="*/ 2147483647 w 2865"/>
                <a:gd name="T35" fmla="*/ 2147483647 h 1657"/>
                <a:gd name="T36" fmla="*/ 2147483647 w 2865"/>
                <a:gd name="T37" fmla="*/ 2147483647 h 1657"/>
                <a:gd name="T38" fmla="*/ 2147483647 w 2865"/>
                <a:gd name="T39" fmla="*/ 2147483647 h 1657"/>
                <a:gd name="T40" fmla="*/ 2147483647 w 2865"/>
                <a:gd name="T41" fmla="*/ 2147483647 h 1657"/>
                <a:gd name="T42" fmla="*/ 2147483647 w 2865"/>
                <a:gd name="T43" fmla="*/ 2147483647 h 1657"/>
                <a:gd name="T44" fmla="*/ 2147483647 w 2865"/>
                <a:gd name="T45" fmla="*/ 2147483647 h 1657"/>
                <a:gd name="T46" fmla="*/ 2147483647 w 2865"/>
                <a:gd name="T47" fmla="*/ 2147483647 h 1657"/>
                <a:gd name="T48" fmla="*/ 2147483647 w 2865"/>
                <a:gd name="T49" fmla="*/ 2147483647 h 1657"/>
                <a:gd name="T50" fmla="*/ 2147483647 w 2865"/>
                <a:gd name="T51" fmla="*/ 2147483647 h 1657"/>
                <a:gd name="T52" fmla="*/ 2147483647 w 2865"/>
                <a:gd name="T53" fmla="*/ 2147483647 h 1657"/>
                <a:gd name="T54" fmla="*/ 2147483647 w 2865"/>
                <a:gd name="T55" fmla="*/ 2147483647 h 1657"/>
                <a:gd name="T56" fmla="*/ 2147483647 w 2865"/>
                <a:gd name="T57" fmla="*/ 2147483647 h 1657"/>
                <a:gd name="T58" fmla="*/ 0 w 2865"/>
                <a:gd name="T59" fmla="*/ 0 h 16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65"/>
                <a:gd name="T91" fmla="*/ 0 h 1657"/>
                <a:gd name="T92" fmla="*/ 2865 w 2865"/>
                <a:gd name="T93" fmla="*/ 1657 h 16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65" h="1657">
                  <a:moveTo>
                    <a:pt x="0" y="0"/>
                  </a:moveTo>
                  <a:lnTo>
                    <a:pt x="0" y="742"/>
                  </a:lnTo>
                  <a:cubicBezTo>
                    <a:pt x="21" y="757"/>
                    <a:pt x="30" y="785"/>
                    <a:pt x="57" y="793"/>
                  </a:cubicBezTo>
                  <a:cubicBezTo>
                    <a:pt x="92" y="842"/>
                    <a:pt x="166" y="893"/>
                    <a:pt x="214" y="933"/>
                  </a:cubicBezTo>
                  <a:cubicBezTo>
                    <a:pt x="241" y="955"/>
                    <a:pt x="274" y="969"/>
                    <a:pt x="298" y="995"/>
                  </a:cubicBezTo>
                  <a:cubicBezTo>
                    <a:pt x="305" y="1018"/>
                    <a:pt x="324" y="1036"/>
                    <a:pt x="337" y="1056"/>
                  </a:cubicBezTo>
                  <a:cubicBezTo>
                    <a:pt x="348" y="1072"/>
                    <a:pt x="355" y="1090"/>
                    <a:pt x="365" y="1106"/>
                  </a:cubicBezTo>
                  <a:cubicBezTo>
                    <a:pt x="390" y="1147"/>
                    <a:pt x="449" y="1182"/>
                    <a:pt x="488" y="1207"/>
                  </a:cubicBezTo>
                  <a:cubicBezTo>
                    <a:pt x="506" y="1218"/>
                    <a:pt x="518" y="1234"/>
                    <a:pt x="538" y="1241"/>
                  </a:cubicBezTo>
                  <a:cubicBezTo>
                    <a:pt x="544" y="1246"/>
                    <a:pt x="548" y="1253"/>
                    <a:pt x="555" y="1257"/>
                  </a:cubicBezTo>
                  <a:cubicBezTo>
                    <a:pt x="560" y="1260"/>
                    <a:pt x="567" y="1259"/>
                    <a:pt x="572" y="1263"/>
                  </a:cubicBezTo>
                  <a:cubicBezTo>
                    <a:pt x="584" y="1273"/>
                    <a:pt x="594" y="1286"/>
                    <a:pt x="605" y="1297"/>
                  </a:cubicBezTo>
                  <a:cubicBezTo>
                    <a:pt x="622" y="1315"/>
                    <a:pt x="666" y="1338"/>
                    <a:pt x="689" y="1347"/>
                  </a:cubicBezTo>
                  <a:cubicBezTo>
                    <a:pt x="701" y="1359"/>
                    <a:pt x="751" y="1404"/>
                    <a:pt x="768" y="1414"/>
                  </a:cubicBezTo>
                  <a:cubicBezTo>
                    <a:pt x="799" y="1433"/>
                    <a:pt x="769" y="1404"/>
                    <a:pt x="801" y="1431"/>
                  </a:cubicBezTo>
                  <a:cubicBezTo>
                    <a:pt x="823" y="1449"/>
                    <a:pt x="847" y="1476"/>
                    <a:pt x="874" y="1487"/>
                  </a:cubicBezTo>
                  <a:cubicBezTo>
                    <a:pt x="940" y="1513"/>
                    <a:pt x="997" y="1511"/>
                    <a:pt x="1070" y="1515"/>
                  </a:cubicBezTo>
                  <a:cubicBezTo>
                    <a:pt x="1112" y="1528"/>
                    <a:pt x="1064" y="1514"/>
                    <a:pt x="1153" y="1526"/>
                  </a:cubicBezTo>
                  <a:cubicBezTo>
                    <a:pt x="1199" y="1532"/>
                    <a:pt x="1216" y="1544"/>
                    <a:pt x="1271" y="1548"/>
                  </a:cubicBezTo>
                  <a:cubicBezTo>
                    <a:pt x="1318" y="1561"/>
                    <a:pt x="1362" y="1585"/>
                    <a:pt x="1411" y="1593"/>
                  </a:cubicBezTo>
                  <a:cubicBezTo>
                    <a:pt x="1437" y="1597"/>
                    <a:pt x="1489" y="1604"/>
                    <a:pt x="1489" y="1604"/>
                  </a:cubicBezTo>
                  <a:cubicBezTo>
                    <a:pt x="1495" y="1606"/>
                    <a:pt x="1500" y="1608"/>
                    <a:pt x="1506" y="1610"/>
                  </a:cubicBezTo>
                  <a:cubicBezTo>
                    <a:pt x="1512" y="1612"/>
                    <a:pt x="1517" y="1613"/>
                    <a:pt x="1523" y="1615"/>
                  </a:cubicBezTo>
                  <a:cubicBezTo>
                    <a:pt x="1534" y="1619"/>
                    <a:pt x="1556" y="1627"/>
                    <a:pt x="1556" y="1627"/>
                  </a:cubicBezTo>
                  <a:cubicBezTo>
                    <a:pt x="1778" y="1625"/>
                    <a:pt x="2132" y="1657"/>
                    <a:pt x="2389" y="1599"/>
                  </a:cubicBezTo>
                  <a:cubicBezTo>
                    <a:pt x="2537" y="1522"/>
                    <a:pt x="2707" y="1498"/>
                    <a:pt x="2865" y="1442"/>
                  </a:cubicBezTo>
                  <a:cubicBezTo>
                    <a:pt x="2858" y="1385"/>
                    <a:pt x="2855" y="1324"/>
                    <a:pt x="2837" y="1269"/>
                  </a:cubicBezTo>
                  <a:cubicBezTo>
                    <a:pt x="2829" y="1246"/>
                    <a:pt x="2825" y="1226"/>
                    <a:pt x="2820" y="1201"/>
                  </a:cubicBezTo>
                  <a:cubicBezTo>
                    <a:pt x="2818" y="1192"/>
                    <a:pt x="2814" y="1174"/>
                    <a:pt x="2814" y="11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75" name="Freeform 4"/>
            <p:cNvSpPr>
              <a:spLocks/>
            </p:cNvSpPr>
            <p:nvPr/>
          </p:nvSpPr>
          <p:spPr bwMode="auto">
            <a:xfrm>
              <a:off x="8864600" y="25534938"/>
              <a:ext cx="4492625" cy="3328987"/>
            </a:xfrm>
            <a:custGeom>
              <a:avLst/>
              <a:gdLst>
                <a:gd name="T0" fmla="*/ 2147483647 w 2830"/>
                <a:gd name="T1" fmla="*/ 2147483647 h 2097"/>
                <a:gd name="T2" fmla="*/ 2147483647 w 2830"/>
                <a:gd name="T3" fmla="*/ 2147483647 h 2097"/>
                <a:gd name="T4" fmla="*/ 2147483647 w 2830"/>
                <a:gd name="T5" fmla="*/ 2147483647 h 2097"/>
                <a:gd name="T6" fmla="*/ 2147483647 w 2830"/>
                <a:gd name="T7" fmla="*/ 2147483647 h 2097"/>
                <a:gd name="T8" fmla="*/ 2147483647 w 2830"/>
                <a:gd name="T9" fmla="*/ 2147483647 h 2097"/>
                <a:gd name="T10" fmla="*/ 2147483647 w 2830"/>
                <a:gd name="T11" fmla="*/ 2147483647 h 2097"/>
                <a:gd name="T12" fmla="*/ 2147483647 w 2830"/>
                <a:gd name="T13" fmla="*/ 2147483647 h 2097"/>
                <a:gd name="T14" fmla="*/ 2147483647 w 2830"/>
                <a:gd name="T15" fmla="*/ 2147483647 h 2097"/>
                <a:gd name="T16" fmla="*/ 2147483647 w 2830"/>
                <a:gd name="T17" fmla="*/ 2147483647 h 2097"/>
                <a:gd name="T18" fmla="*/ 2147483647 w 2830"/>
                <a:gd name="T19" fmla="*/ 2147483647 h 2097"/>
                <a:gd name="T20" fmla="*/ 1663302948 w 2830"/>
                <a:gd name="T21" fmla="*/ 2147483647 h 2097"/>
                <a:gd name="T22" fmla="*/ 1393647116 w 2830"/>
                <a:gd name="T23" fmla="*/ 2147483647 h 2097"/>
                <a:gd name="T24" fmla="*/ 1267637759 w 2830"/>
                <a:gd name="T25" fmla="*/ 2147483647 h 2097"/>
                <a:gd name="T26" fmla="*/ 1055944707 w 2830"/>
                <a:gd name="T27" fmla="*/ 2147483647 h 2097"/>
                <a:gd name="T28" fmla="*/ 902216023 w 2830"/>
                <a:gd name="T29" fmla="*/ 2147483647 h 2097"/>
                <a:gd name="T30" fmla="*/ 718245276 w 2830"/>
                <a:gd name="T31" fmla="*/ 2147483647 h 2097"/>
                <a:gd name="T32" fmla="*/ 534273139 w 2830"/>
                <a:gd name="T33" fmla="*/ 2147483647 h 2097"/>
                <a:gd name="T34" fmla="*/ 352821852 w 2830"/>
                <a:gd name="T35" fmla="*/ 2147483647 h 2097"/>
                <a:gd name="T36" fmla="*/ 153728734 w 2830"/>
                <a:gd name="T37" fmla="*/ 2147483647 h 2097"/>
                <a:gd name="T38" fmla="*/ 98286878 w 2830"/>
                <a:gd name="T39" fmla="*/ 2147483647 h 2097"/>
                <a:gd name="T40" fmla="*/ 55443443 w 2830"/>
                <a:gd name="T41" fmla="*/ 2084167935 h 2097"/>
                <a:gd name="T42" fmla="*/ 0 w 2830"/>
                <a:gd name="T43" fmla="*/ 1915318364 h 2097"/>
                <a:gd name="T44" fmla="*/ 83165946 w 2830"/>
                <a:gd name="T45" fmla="*/ 1436488575 h 2097"/>
                <a:gd name="T46" fmla="*/ 352821852 w 2830"/>
                <a:gd name="T47" fmla="*/ 1098787845 h 2097"/>
                <a:gd name="T48" fmla="*/ 451107218 w 2830"/>
                <a:gd name="T49" fmla="*/ 957659182 h 2097"/>
                <a:gd name="T50" fmla="*/ 887095091 w 2830"/>
                <a:gd name="T51" fmla="*/ 632558234 h 2097"/>
                <a:gd name="T52" fmla="*/ 1098788143 w 2830"/>
                <a:gd name="T53" fmla="*/ 564514851 h 2097"/>
                <a:gd name="T54" fmla="*/ 1436488964 w 2830"/>
                <a:gd name="T55" fmla="*/ 423386188 h 2097"/>
                <a:gd name="T56" fmla="*/ 1549896750 w 2830"/>
                <a:gd name="T57" fmla="*/ 365421737 h 2097"/>
                <a:gd name="T58" fmla="*/ 1648182016 w 2830"/>
                <a:gd name="T59" fmla="*/ 337700829 h 2097"/>
                <a:gd name="T60" fmla="*/ 2114410364 w 2830"/>
                <a:gd name="T61" fmla="*/ 196572116 h 2097"/>
                <a:gd name="T62" fmla="*/ 2147483647 w 2830"/>
                <a:gd name="T63" fmla="*/ 70564356 h 2097"/>
                <a:gd name="T64" fmla="*/ 2147483647 w 2830"/>
                <a:gd name="T65" fmla="*/ 0 h 2097"/>
                <a:gd name="T66" fmla="*/ 2147483647 w 2830"/>
                <a:gd name="T67" fmla="*/ 55443428 h 2097"/>
                <a:gd name="T68" fmla="*/ 2147483647 w 2830"/>
                <a:gd name="T69" fmla="*/ 153728692 h 2097"/>
                <a:gd name="T70" fmla="*/ 2147483647 w 2830"/>
                <a:gd name="T71" fmla="*/ 267136497 h 2097"/>
                <a:gd name="T72" fmla="*/ 2147483647 w 2830"/>
                <a:gd name="T73" fmla="*/ 322579901 h 2097"/>
                <a:gd name="T74" fmla="*/ 2147483647 w 2830"/>
                <a:gd name="T75" fmla="*/ 393144232 h 2097"/>
                <a:gd name="T76" fmla="*/ 2147483647 w 2830"/>
                <a:gd name="T77" fmla="*/ 662800090 h 2097"/>
                <a:gd name="T78" fmla="*/ 2147483647 w 2830"/>
                <a:gd name="T79" fmla="*/ 929936687 h 2097"/>
                <a:gd name="T80" fmla="*/ 2147483647 w 2830"/>
                <a:gd name="T81" fmla="*/ 1000501018 h 2097"/>
                <a:gd name="T82" fmla="*/ 2147483647 w 2830"/>
                <a:gd name="T83" fmla="*/ 1055944422 h 2097"/>
                <a:gd name="T84" fmla="*/ 2147483647 w 2830"/>
                <a:gd name="T85" fmla="*/ 1381045171 h 2097"/>
                <a:gd name="T86" fmla="*/ 2147483647 w 2830"/>
                <a:gd name="T87" fmla="*/ 1663302497 h 2097"/>
                <a:gd name="T88" fmla="*/ 2147483647 w 2830"/>
                <a:gd name="T89" fmla="*/ 2043845460 h 2097"/>
                <a:gd name="T90" fmla="*/ 2147483647 w 2830"/>
                <a:gd name="T91" fmla="*/ 2147483647 h 2097"/>
                <a:gd name="T92" fmla="*/ 2147483647 w 2830"/>
                <a:gd name="T93" fmla="*/ 2147483647 h 2097"/>
                <a:gd name="T94" fmla="*/ 2147483647 w 2830"/>
                <a:gd name="T95" fmla="*/ 2147483647 h 2097"/>
                <a:gd name="T96" fmla="*/ 2147483647 w 2830"/>
                <a:gd name="T97" fmla="*/ 2147483647 h 2097"/>
                <a:gd name="T98" fmla="*/ 2147483647 w 2830"/>
                <a:gd name="T99" fmla="*/ 2147483647 h 2097"/>
                <a:gd name="T100" fmla="*/ 2147483647 w 2830"/>
                <a:gd name="T101" fmla="*/ 2147483647 h 2097"/>
                <a:gd name="T102" fmla="*/ 2147483647 w 2830"/>
                <a:gd name="T103" fmla="*/ 2147483647 h 2097"/>
                <a:gd name="T104" fmla="*/ 2147483647 w 2830"/>
                <a:gd name="T105" fmla="*/ 2147483647 h 2097"/>
                <a:gd name="T106" fmla="*/ 2147483647 w 2830"/>
                <a:gd name="T107" fmla="*/ 2147483647 h 2097"/>
                <a:gd name="T108" fmla="*/ 2147483647 w 2830"/>
                <a:gd name="T109" fmla="*/ 2147483647 h 2097"/>
                <a:gd name="T110" fmla="*/ 2147483647 w 2830"/>
                <a:gd name="T111" fmla="*/ 2147483647 h 2097"/>
                <a:gd name="T112" fmla="*/ 2147483647 w 2830"/>
                <a:gd name="T113" fmla="*/ 2147483647 h 2097"/>
                <a:gd name="T114" fmla="*/ 2147483647 w 2830"/>
                <a:gd name="T115" fmla="*/ 2147483647 h 20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30"/>
                <a:gd name="T175" fmla="*/ 0 h 2097"/>
                <a:gd name="T176" fmla="*/ 2830 w 2830"/>
                <a:gd name="T177" fmla="*/ 2097 h 20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30" h="2097">
                  <a:moveTo>
                    <a:pt x="2528" y="2052"/>
                  </a:moveTo>
                  <a:cubicBezTo>
                    <a:pt x="2440" y="2075"/>
                    <a:pt x="2370" y="2082"/>
                    <a:pt x="2276" y="2086"/>
                  </a:cubicBezTo>
                  <a:cubicBezTo>
                    <a:pt x="1960" y="2082"/>
                    <a:pt x="1906" y="2097"/>
                    <a:pt x="1700" y="2069"/>
                  </a:cubicBezTo>
                  <a:cubicBezTo>
                    <a:pt x="1646" y="2054"/>
                    <a:pt x="1593" y="2043"/>
                    <a:pt x="1538" y="2035"/>
                  </a:cubicBezTo>
                  <a:cubicBezTo>
                    <a:pt x="1503" y="2025"/>
                    <a:pt x="1467" y="2019"/>
                    <a:pt x="1431" y="2013"/>
                  </a:cubicBezTo>
                  <a:cubicBezTo>
                    <a:pt x="1404" y="1999"/>
                    <a:pt x="1376" y="1996"/>
                    <a:pt x="1348" y="1985"/>
                  </a:cubicBezTo>
                  <a:cubicBezTo>
                    <a:pt x="1320" y="1974"/>
                    <a:pt x="1286" y="1954"/>
                    <a:pt x="1258" y="1946"/>
                  </a:cubicBezTo>
                  <a:cubicBezTo>
                    <a:pt x="1226" y="1937"/>
                    <a:pt x="1193" y="1927"/>
                    <a:pt x="1163" y="1912"/>
                  </a:cubicBezTo>
                  <a:cubicBezTo>
                    <a:pt x="1102" y="1882"/>
                    <a:pt x="1041" y="1845"/>
                    <a:pt x="978" y="1823"/>
                  </a:cubicBezTo>
                  <a:cubicBezTo>
                    <a:pt x="948" y="1798"/>
                    <a:pt x="914" y="1779"/>
                    <a:pt x="883" y="1756"/>
                  </a:cubicBezTo>
                  <a:cubicBezTo>
                    <a:pt x="808" y="1701"/>
                    <a:pt x="735" y="1642"/>
                    <a:pt x="660" y="1588"/>
                  </a:cubicBezTo>
                  <a:cubicBezTo>
                    <a:pt x="625" y="1563"/>
                    <a:pt x="584" y="1535"/>
                    <a:pt x="553" y="1504"/>
                  </a:cubicBezTo>
                  <a:cubicBezTo>
                    <a:pt x="535" y="1486"/>
                    <a:pt x="527" y="1468"/>
                    <a:pt x="503" y="1459"/>
                  </a:cubicBezTo>
                  <a:cubicBezTo>
                    <a:pt x="484" y="1421"/>
                    <a:pt x="455" y="1399"/>
                    <a:pt x="419" y="1376"/>
                  </a:cubicBezTo>
                  <a:cubicBezTo>
                    <a:pt x="404" y="1353"/>
                    <a:pt x="382" y="1337"/>
                    <a:pt x="358" y="1325"/>
                  </a:cubicBezTo>
                  <a:cubicBezTo>
                    <a:pt x="338" y="1295"/>
                    <a:pt x="311" y="1267"/>
                    <a:pt x="285" y="1241"/>
                  </a:cubicBezTo>
                  <a:cubicBezTo>
                    <a:pt x="273" y="1209"/>
                    <a:pt x="235" y="1189"/>
                    <a:pt x="212" y="1163"/>
                  </a:cubicBezTo>
                  <a:cubicBezTo>
                    <a:pt x="188" y="1136"/>
                    <a:pt x="161" y="1109"/>
                    <a:pt x="140" y="1079"/>
                  </a:cubicBezTo>
                  <a:cubicBezTo>
                    <a:pt x="114" y="1042"/>
                    <a:pt x="94" y="997"/>
                    <a:pt x="61" y="967"/>
                  </a:cubicBezTo>
                  <a:cubicBezTo>
                    <a:pt x="54" y="946"/>
                    <a:pt x="49" y="926"/>
                    <a:pt x="39" y="906"/>
                  </a:cubicBezTo>
                  <a:cubicBezTo>
                    <a:pt x="33" y="880"/>
                    <a:pt x="31" y="852"/>
                    <a:pt x="22" y="827"/>
                  </a:cubicBezTo>
                  <a:cubicBezTo>
                    <a:pt x="12" y="802"/>
                    <a:pt x="5" y="787"/>
                    <a:pt x="0" y="760"/>
                  </a:cubicBezTo>
                  <a:cubicBezTo>
                    <a:pt x="2" y="715"/>
                    <a:pt x="1" y="617"/>
                    <a:pt x="33" y="570"/>
                  </a:cubicBezTo>
                  <a:cubicBezTo>
                    <a:pt x="65" y="523"/>
                    <a:pt x="104" y="479"/>
                    <a:pt x="140" y="436"/>
                  </a:cubicBezTo>
                  <a:cubicBezTo>
                    <a:pt x="154" y="419"/>
                    <a:pt x="164" y="395"/>
                    <a:pt x="179" y="380"/>
                  </a:cubicBezTo>
                  <a:cubicBezTo>
                    <a:pt x="229" y="330"/>
                    <a:pt x="297" y="295"/>
                    <a:pt x="352" y="251"/>
                  </a:cubicBezTo>
                  <a:cubicBezTo>
                    <a:pt x="375" y="233"/>
                    <a:pt x="410" y="237"/>
                    <a:pt x="436" y="224"/>
                  </a:cubicBezTo>
                  <a:cubicBezTo>
                    <a:pt x="481" y="201"/>
                    <a:pt x="524" y="188"/>
                    <a:pt x="570" y="168"/>
                  </a:cubicBezTo>
                  <a:cubicBezTo>
                    <a:pt x="585" y="161"/>
                    <a:pt x="599" y="150"/>
                    <a:pt x="615" y="145"/>
                  </a:cubicBezTo>
                  <a:cubicBezTo>
                    <a:pt x="628" y="141"/>
                    <a:pt x="654" y="134"/>
                    <a:pt x="654" y="134"/>
                  </a:cubicBezTo>
                  <a:cubicBezTo>
                    <a:pt x="711" y="97"/>
                    <a:pt x="775" y="93"/>
                    <a:pt x="839" y="78"/>
                  </a:cubicBezTo>
                  <a:cubicBezTo>
                    <a:pt x="928" y="58"/>
                    <a:pt x="1022" y="40"/>
                    <a:pt x="1113" y="28"/>
                  </a:cubicBezTo>
                  <a:cubicBezTo>
                    <a:pt x="1152" y="17"/>
                    <a:pt x="1191" y="9"/>
                    <a:pt x="1230" y="0"/>
                  </a:cubicBezTo>
                  <a:cubicBezTo>
                    <a:pt x="1333" y="4"/>
                    <a:pt x="1413" y="18"/>
                    <a:pt x="1515" y="22"/>
                  </a:cubicBezTo>
                  <a:cubicBezTo>
                    <a:pt x="1548" y="31"/>
                    <a:pt x="1574" y="49"/>
                    <a:pt x="1605" y="61"/>
                  </a:cubicBezTo>
                  <a:cubicBezTo>
                    <a:pt x="1626" y="84"/>
                    <a:pt x="1654" y="95"/>
                    <a:pt x="1683" y="106"/>
                  </a:cubicBezTo>
                  <a:cubicBezTo>
                    <a:pt x="1711" y="149"/>
                    <a:pt x="1676" y="103"/>
                    <a:pt x="1711" y="128"/>
                  </a:cubicBezTo>
                  <a:cubicBezTo>
                    <a:pt x="1757" y="161"/>
                    <a:pt x="1712" y="145"/>
                    <a:pt x="1750" y="156"/>
                  </a:cubicBezTo>
                  <a:cubicBezTo>
                    <a:pt x="1790" y="196"/>
                    <a:pt x="1844" y="229"/>
                    <a:pt x="1890" y="263"/>
                  </a:cubicBezTo>
                  <a:cubicBezTo>
                    <a:pt x="1931" y="293"/>
                    <a:pt x="1985" y="347"/>
                    <a:pt x="2030" y="369"/>
                  </a:cubicBezTo>
                  <a:cubicBezTo>
                    <a:pt x="2037" y="378"/>
                    <a:pt x="2044" y="389"/>
                    <a:pt x="2052" y="397"/>
                  </a:cubicBezTo>
                  <a:cubicBezTo>
                    <a:pt x="2060" y="405"/>
                    <a:pt x="2072" y="410"/>
                    <a:pt x="2080" y="419"/>
                  </a:cubicBezTo>
                  <a:cubicBezTo>
                    <a:pt x="2118" y="461"/>
                    <a:pt x="2138" y="515"/>
                    <a:pt x="2186" y="548"/>
                  </a:cubicBezTo>
                  <a:cubicBezTo>
                    <a:pt x="2205" y="592"/>
                    <a:pt x="2238" y="623"/>
                    <a:pt x="2265" y="660"/>
                  </a:cubicBezTo>
                  <a:cubicBezTo>
                    <a:pt x="2299" y="707"/>
                    <a:pt x="2332" y="779"/>
                    <a:pt x="2382" y="811"/>
                  </a:cubicBezTo>
                  <a:cubicBezTo>
                    <a:pt x="2403" y="864"/>
                    <a:pt x="2444" y="909"/>
                    <a:pt x="2483" y="951"/>
                  </a:cubicBezTo>
                  <a:cubicBezTo>
                    <a:pt x="2497" y="997"/>
                    <a:pt x="2542" y="1029"/>
                    <a:pt x="2567" y="1068"/>
                  </a:cubicBezTo>
                  <a:cubicBezTo>
                    <a:pt x="2608" y="1130"/>
                    <a:pt x="2624" y="1199"/>
                    <a:pt x="2656" y="1264"/>
                  </a:cubicBezTo>
                  <a:cubicBezTo>
                    <a:pt x="2680" y="1312"/>
                    <a:pt x="2704" y="1367"/>
                    <a:pt x="2718" y="1420"/>
                  </a:cubicBezTo>
                  <a:cubicBezTo>
                    <a:pt x="2725" y="1478"/>
                    <a:pt x="2723" y="1534"/>
                    <a:pt x="2746" y="1588"/>
                  </a:cubicBezTo>
                  <a:cubicBezTo>
                    <a:pt x="2761" y="1670"/>
                    <a:pt x="2788" y="1747"/>
                    <a:pt x="2802" y="1829"/>
                  </a:cubicBezTo>
                  <a:cubicBezTo>
                    <a:pt x="2800" y="1883"/>
                    <a:pt x="2830" y="1949"/>
                    <a:pt x="2796" y="1991"/>
                  </a:cubicBezTo>
                  <a:cubicBezTo>
                    <a:pt x="2769" y="2024"/>
                    <a:pt x="2710" y="1991"/>
                    <a:pt x="2667" y="1996"/>
                  </a:cubicBezTo>
                  <a:cubicBezTo>
                    <a:pt x="2648" y="1998"/>
                    <a:pt x="2641" y="2027"/>
                    <a:pt x="2623" y="2030"/>
                  </a:cubicBezTo>
                  <a:cubicBezTo>
                    <a:pt x="2599" y="2034"/>
                    <a:pt x="2574" y="2033"/>
                    <a:pt x="2550" y="2035"/>
                  </a:cubicBezTo>
                  <a:cubicBezTo>
                    <a:pt x="2509" y="2050"/>
                    <a:pt x="2560" y="2029"/>
                    <a:pt x="2516" y="2058"/>
                  </a:cubicBezTo>
                  <a:cubicBezTo>
                    <a:pt x="2511" y="2061"/>
                    <a:pt x="2495" y="2065"/>
                    <a:pt x="2500" y="2063"/>
                  </a:cubicBezTo>
                  <a:cubicBezTo>
                    <a:pt x="2509" y="2059"/>
                    <a:pt x="2519" y="2056"/>
                    <a:pt x="2528" y="2052"/>
                  </a:cubicBezTo>
                  <a:close/>
                </a:path>
              </a:pathLst>
            </a:custGeom>
            <a:solidFill>
              <a:srgbClr val="99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76" name="Group 17"/>
            <p:cNvGrpSpPr>
              <a:grpSpLocks/>
            </p:cNvGrpSpPr>
            <p:nvPr/>
          </p:nvGrpSpPr>
          <p:grpSpPr bwMode="auto">
            <a:xfrm>
              <a:off x="9829800" y="26195338"/>
              <a:ext cx="3505200" cy="2438400"/>
              <a:chOff x="1872" y="1104"/>
              <a:chExt cx="2208" cy="1536"/>
            </a:xfrm>
          </p:grpSpPr>
          <p:sp>
            <p:nvSpPr>
              <p:cNvPr id="1077" name="Freeform 6"/>
              <p:cNvSpPr>
                <a:spLocks/>
              </p:cNvSpPr>
              <p:nvPr/>
            </p:nvSpPr>
            <p:spPr bwMode="auto">
              <a:xfrm>
                <a:off x="2704" y="1104"/>
                <a:ext cx="1376" cy="1536"/>
              </a:xfrm>
              <a:custGeom>
                <a:avLst/>
                <a:gdLst>
                  <a:gd name="T0" fmla="*/ 1376 w 1376"/>
                  <a:gd name="T1" fmla="*/ 1536 h 1536"/>
                  <a:gd name="T2" fmla="*/ 944 w 1376"/>
                  <a:gd name="T3" fmla="*/ 1392 h 1536"/>
                  <a:gd name="T4" fmla="*/ 608 w 1376"/>
                  <a:gd name="T5" fmla="*/ 1200 h 1536"/>
                  <a:gd name="T6" fmla="*/ 224 w 1376"/>
                  <a:gd name="T7" fmla="*/ 912 h 1536"/>
                  <a:gd name="T8" fmla="*/ 32 w 1376"/>
                  <a:gd name="T9" fmla="*/ 528 h 1536"/>
                  <a:gd name="T10" fmla="*/ 32 w 1376"/>
                  <a:gd name="T11" fmla="*/ 0 h 1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6"/>
                  <a:gd name="T19" fmla="*/ 0 h 1536"/>
                  <a:gd name="T20" fmla="*/ 1376 w 1376"/>
                  <a:gd name="T21" fmla="*/ 1536 h 1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6" h="1536">
                    <a:moveTo>
                      <a:pt x="1376" y="1536"/>
                    </a:moveTo>
                    <a:cubicBezTo>
                      <a:pt x="1224" y="1492"/>
                      <a:pt x="1072" y="1448"/>
                      <a:pt x="944" y="1392"/>
                    </a:cubicBezTo>
                    <a:cubicBezTo>
                      <a:pt x="816" y="1336"/>
                      <a:pt x="728" y="1280"/>
                      <a:pt x="608" y="1200"/>
                    </a:cubicBezTo>
                    <a:cubicBezTo>
                      <a:pt x="488" y="1120"/>
                      <a:pt x="320" y="1024"/>
                      <a:pt x="224" y="912"/>
                    </a:cubicBezTo>
                    <a:cubicBezTo>
                      <a:pt x="128" y="800"/>
                      <a:pt x="64" y="680"/>
                      <a:pt x="32" y="528"/>
                    </a:cubicBezTo>
                    <a:cubicBezTo>
                      <a:pt x="0" y="376"/>
                      <a:pt x="16" y="188"/>
                      <a:pt x="32" y="0"/>
                    </a:cubicBezTo>
                  </a:path>
                </a:pathLst>
              </a:custGeom>
              <a:noFill/>
              <a:ln w="444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78" name="Freeform 7"/>
              <p:cNvSpPr>
                <a:spLocks/>
              </p:cNvSpPr>
              <p:nvPr/>
            </p:nvSpPr>
            <p:spPr bwMode="auto">
              <a:xfrm>
                <a:off x="1872" y="1344"/>
                <a:ext cx="924" cy="470"/>
              </a:xfrm>
              <a:custGeom>
                <a:avLst/>
                <a:gdLst>
                  <a:gd name="T0" fmla="*/ 924 w 924"/>
                  <a:gd name="T1" fmla="*/ 470 h 470"/>
                  <a:gd name="T2" fmla="*/ 720 w 924"/>
                  <a:gd name="T3" fmla="*/ 288 h 470"/>
                  <a:gd name="T4" fmla="*/ 336 w 924"/>
                  <a:gd name="T5" fmla="*/ 96 h 470"/>
                  <a:gd name="T6" fmla="*/ 0 w 924"/>
                  <a:gd name="T7" fmla="*/ 0 h 4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4"/>
                  <a:gd name="T13" fmla="*/ 0 h 470"/>
                  <a:gd name="T14" fmla="*/ 924 w 924"/>
                  <a:gd name="T15" fmla="*/ 470 h 4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4" h="470">
                    <a:moveTo>
                      <a:pt x="924" y="470"/>
                    </a:moveTo>
                    <a:cubicBezTo>
                      <a:pt x="890" y="440"/>
                      <a:pt x="818" y="350"/>
                      <a:pt x="720" y="288"/>
                    </a:cubicBezTo>
                    <a:cubicBezTo>
                      <a:pt x="622" y="226"/>
                      <a:pt x="456" y="144"/>
                      <a:pt x="336" y="96"/>
                    </a:cubicBezTo>
                    <a:cubicBezTo>
                      <a:pt x="216" y="48"/>
                      <a:pt x="108" y="24"/>
                      <a:pt x="0" y="0"/>
                    </a:cubicBezTo>
                  </a:path>
                </a:pathLst>
              </a:custGeom>
              <a:noFill/>
              <a:ln w="444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79" name="Freeform 8"/>
            <p:cNvSpPr>
              <a:spLocks/>
            </p:cNvSpPr>
            <p:nvPr/>
          </p:nvSpPr>
          <p:spPr bwMode="auto">
            <a:xfrm>
              <a:off x="8872538" y="26793825"/>
              <a:ext cx="4462462" cy="2093913"/>
            </a:xfrm>
            <a:custGeom>
              <a:avLst/>
              <a:gdLst>
                <a:gd name="T0" fmla="*/ 0 w 2811"/>
                <a:gd name="T1" fmla="*/ 0 h 1319"/>
                <a:gd name="T2" fmla="*/ 68043419 w 2811"/>
                <a:gd name="T3" fmla="*/ 259576953 h 1319"/>
                <a:gd name="T4" fmla="*/ 309978382 w 2811"/>
                <a:gd name="T5" fmla="*/ 743446988 h 1319"/>
                <a:gd name="T6" fmla="*/ 1035783346 w 2811"/>
                <a:gd name="T7" fmla="*/ 1469252091 h 1319"/>
                <a:gd name="T8" fmla="*/ 2003523298 w 2811"/>
                <a:gd name="T9" fmla="*/ 2147483647 h 1319"/>
                <a:gd name="T10" fmla="*/ 2147483647 w 2811"/>
                <a:gd name="T11" fmla="*/ 2147483647 h 1319"/>
                <a:gd name="T12" fmla="*/ 2147483647 w 2811"/>
                <a:gd name="T13" fmla="*/ 2147483647 h 1319"/>
                <a:gd name="T14" fmla="*/ 2147483647 w 2811"/>
                <a:gd name="T15" fmla="*/ 2147483647 h 1319"/>
                <a:gd name="T16" fmla="*/ 2147483647 w 2811"/>
                <a:gd name="T17" fmla="*/ 2147483647 h 1319"/>
                <a:gd name="T18" fmla="*/ 2147483647 w 2811"/>
                <a:gd name="T19" fmla="*/ 2147483647 h 1319"/>
                <a:gd name="T20" fmla="*/ 2147483647 w 2811"/>
                <a:gd name="T21" fmla="*/ 2147483647 h 1319"/>
                <a:gd name="T22" fmla="*/ 2147483647 w 2811"/>
                <a:gd name="T23" fmla="*/ 2147483647 h 13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11"/>
                <a:gd name="T37" fmla="*/ 0 h 1319"/>
                <a:gd name="T38" fmla="*/ 2811 w 2811"/>
                <a:gd name="T39" fmla="*/ 1319 h 13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11" h="1319">
                  <a:moveTo>
                    <a:pt x="0" y="0"/>
                  </a:moveTo>
                  <a:cubicBezTo>
                    <a:pt x="5" y="17"/>
                    <a:pt x="7" y="54"/>
                    <a:pt x="27" y="103"/>
                  </a:cubicBezTo>
                  <a:cubicBezTo>
                    <a:pt x="47" y="152"/>
                    <a:pt x="59" y="215"/>
                    <a:pt x="123" y="295"/>
                  </a:cubicBezTo>
                  <a:cubicBezTo>
                    <a:pt x="187" y="375"/>
                    <a:pt x="299" y="479"/>
                    <a:pt x="411" y="583"/>
                  </a:cubicBezTo>
                  <a:cubicBezTo>
                    <a:pt x="523" y="687"/>
                    <a:pt x="691" y="839"/>
                    <a:pt x="795" y="919"/>
                  </a:cubicBezTo>
                  <a:cubicBezTo>
                    <a:pt x="899" y="999"/>
                    <a:pt x="915" y="1007"/>
                    <a:pt x="1035" y="1063"/>
                  </a:cubicBezTo>
                  <a:cubicBezTo>
                    <a:pt x="1155" y="1119"/>
                    <a:pt x="1363" y="1215"/>
                    <a:pt x="1515" y="1255"/>
                  </a:cubicBezTo>
                  <a:cubicBezTo>
                    <a:pt x="1667" y="1295"/>
                    <a:pt x="1811" y="1295"/>
                    <a:pt x="1947" y="1303"/>
                  </a:cubicBezTo>
                  <a:cubicBezTo>
                    <a:pt x="2083" y="1311"/>
                    <a:pt x="2211" y="1319"/>
                    <a:pt x="2331" y="1303"/>
                  </a:cubicBezTo>
                  <a:cubicBezTo>
                    <a:pt x="2451" y="1287"/>
                    <a:pt x="2595" y="1223"/>
                    <a:pt x="2667" y="1207"/>
                  </a:cubicBezTo>
                  <a:cubicBezTo>
                    <a:pt x="2739" y="1191"/>
                    <a:pt x="2739" y="1215"/>
                    <a:pt x="2763" y="1207"/>
                  </a:cubicBezTo>
                  <a:cubicBezTo>
                    <a:pt x="2787" y="1199"/>
                    <a:pt x="2799" y="1179"/>
                    <a:pt x="2811" y="1159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80" name="Group 13"/>
            <p:cNvGrpSpPr>
              <a:grpSpLocks/>
            </p:cNvGrpSpPr>
            <p:nvPr/>
          </p:nvGrpSpPr>
          <p:grpSpPr bwMode="auto">
            <a:xfrm>
              <a:off x="8534400" y="24671338"/>
              <a:ext cx="1616075" cy="1979612"/>
              <a:chOff x="1056" y="144"/>
              <a:chExt cx="1018" cy="1247"/>
            </a:xfrm>
          </p:grpSpPr>
          <p:sp>
            <p:nvSpPr>
              <p:cNvPr id="1081" name="Freeform 11"/>
              <p:cNvSpPr>
                <a:spLocks/>
              </p:cNvSpPr>
              <p:nvPr/>
            </p:nvSpPr>
            <p:spPr bwMode="auto">
              <a:xfrm>
                <a:off x="1056" y="144"/>
                <a:ext cx="1018" cy="827"/>
              </a:xfrm>
              <a:custGeom>
                <a:avLst/>
                <a:gdLst>
                  <a:gd name="T0" fmla="*/ 442 w 1018"/>
                  <a:gd name="T1" fmla="*/ 795 h 827"/>
                  <a:gd name="T2" fmla="*/ 335 w 1018"/>
                  <a:gd name="T3" fmla="*/ 812 h 827"/>
                  <a:gd name="T4" fmla="*/ 285 w 1018"/>
                  <a:gd name="T5" fmla="*/ 807 h 827"/>
                  <a:gd name="T6" fmla="*/ 251 w 1018"/>
                  <a:gd name="T7" fmla="*/ 784 h 827"/>
                  <a:gd name="T8" fmla="*/ 179 w 1018"/>
                  <a:gd name="T9" fmla="*/ 723 h 827"/>
                  <a:gd name="T10" fmla="*/ 78 w 1018"/>
                  <a:gd name="T11" fmla="*/ 678 h 827"/>
                  <a:gd name="T12" fmla="*/ 22 w 1018"/>
                  <a:gd name="T13" fmla="*/ 622 h 827"/>
                  <a:gd name="T14" fmla="*/ 0 w 1018"/>
                  <a:gd name="T15" fmla="*/ 577 h 827"/>
                  <a:gd name="T16" fmla="*/ 33 w 1018"/>
                  <a:gd name="T17" fmla="*/ 465 h 827"/>
                  <a:gd name="T18" fmla="*/ 84 w 1018"/>
                  <a:gd name="T19" fmla="*/ 421 h 827"/>
                  <a:gd name="T20" fmla="*/ 117 w 1018"/>
                  <a:gd name="T21" fmla="*/ 404 h 827"/>
                  <a:gd name="T22" fmla="*/ 151 w 1018"/>
                  <a:gd name="T23" fmla="*/ 382 h 827"/>
                  <a:gd name="T24" fmla="*/ 156 w 1018"/>
                  <a:gd name="T25" fmla="*/ 258 h 827"/>
                  <a:gd name="T26" fmla="*/ 179 w 1018"/>
                  <a:gd name="T27" fmla="*/ 225 h 827"/>
                  <a:gd name="T28" fmla="*/ 240 w 1018"/>
                  <a:gd name="T29" fmla="*/ 152 h 827"/>
                  <a:gd name="T30" fmla="*/ 274 w 1018"/>
                  <a:gd name="T31" fmla="*/ 102 h 827"/>
                  <a:gd name="T32" fmla="*/ 291 w 1018"/>
                  <a:gd name="T33" fmla="*/ 96 h 827"/>
                  <a:gd name="T34" fmla="*/ 307 w 1018"/>
                  <a:gd name="T35" fmla="*/ 85 h 827"/>
                  <a:gd name="T36" fmla="*/ 358 w 1018"/>
                  <a:gd name="T37" fmla="*/ 52 h 827"/>
                  <a:gd name="T38" fmla="*/ 609 w 1018"/>
                  <a:gd name="T39" fmla="*/ 40 h 827"/>
                  <a:gd name="T40" fmla="*/ 738 w 1018"/>
                  <a:gd name="T41" fmla="*/ 57 h 827"/>
                  <a:gd name="T42" fmla="*/ 811 w 1018"/>
                  <a:gd name="T43" fmla="*/ 158 h 827"/>
                  <a:gd name="T44" fmla="*/ 822 w 1018"/>
                  <a:gd name="T45" fmla="*/ 180 h 827"/>
                  <a:gd name="T46" fmla="*/ 900 w 1018"/>
                  <a:gd name="T47" fmla="*/ 242 h 827"/>
                  <a:gd name="T48" fmla="*/ 956 w 1018"/>
                  <a:gd name="T49" fmla="*/ 326 h 827"/>
                  <a:gd name="T50" fmla="*/ 978 w 1018"/>
                  <a:gd name="T51" fmla="*/ 376 h 827"/>
                  <a:gd name="T52" fmla="*/ 990 w 1018"/>
                  <a:gd name="T53" fmla="*/ 409 h 827"/>
                  <a:gd name="T54" fmla="*/ 1018 w 1018"/>
                  <a:gd name="T55" fmla="*/ 493 h 827"/>
                  <a:gd name="T56" fmla="*/ 1012 w 1018"/>
                  <a:gd name="T57" fmla="*/ 538 h 827"/>
                  <a:gd name="T58" fmla="*/ 956 w 1018"/>
                  <a:gd name="T59" fmla="*/ 622 h 827"/>
                  <a:gd name="T60" fmla="*/ 984 w 1018"/>
                  <a:gd name="T61" fmla="*/ 728 h 827"/>
                  <a:gd name="T62" fmla="*/ 878 w 1018"/>
                  <a:gd name="T63" fmla="*/ 779 h 827"/>
                  <a:gd name="T64" fmla="*/ 453 w 1018"/>
                  <a:gd name="T65" fmla="*/ 784 h 827"/>
                  <a:gd name="T66" fmla="*/ 442 w 1018"/>
                  <a:gd name="T67" fmla="*/ 795 h 8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827"/>
                  <a:gd name="T104" fmla="*/ 1018 w 1018"/>
                  <a:gd name="T105" fmla="*/ 827 h 8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827">
                    <a:moveTo>
                      <a:pt x="442" y="795"/>
                    </a:moveTo>
                    <a:cubicBezTo>
                      <a:pt x="405" y="799"/>
                      <a:pt x="371" y="807"/>
                      <a:pt x="335" y="812"/>
                    </a:cubicBezTo>
                    <a:cubicBezTo>
                      <a:pt x="318" y="810"/>
                      <a:pt x="301" y="812"/>
                      <a:pt x="285" y="807"/>
                    </a:cubicBezTo>
                    <a:cubicBezTo>
                      <a:pt x="272" y="803"/>
                      <a:pt x="251" y="784"/>
                      <a:pt x="251" y="784"/>
                    </a:cubicBezTo>
                    <a:cubicBezTo>
                      <a:pt x="235" y="759"/>
                      <a:pt x="208" y="732"/>
                      <a:pt x="179" y="723"/>
                    </a:cubicBezTo>
                    <a:cubicBezTo>
                      <a:pt x="155" y="696"/>
                      <a:pt x="109" y="698"/>
                      <a:pt x="78" y="678"/>
                    </a:cubicBezTo>
                    <a:cubicBezTo>
                      <a:pt x="64" y="657"/>
                      <a:pt x="43" y="636"/>
                      <a:pt x="22" y="622"/>
                    </a:cubicBezTo>
                    <a:cubicBezTo>
                      <a:pt x="16" y="603"/>
                      <a:pt x="6" y="596"/>
                      <a:pt x="0" y="577"/>
                    </a:cubicBezTo>
                    <a:cubicBezTo>
                      <a:pt x="4" y="526"/>
                      <a:pt x="1" y="500"/>
                      <a:pt x="33" y="465"/>
                    </a:cubicBezTo>
                    <a:cubicBezTo>
                      <a:pt x="43" y="439"/>
                      <a:pt x="58" y="429"/>
                      <a:pt x="84" y="421"/>
                    </a:cubicBezTo>
                    <a:cubicBezTo>
                      <a:pt x="133" y="384"/>
                      <a:pt x="69" y="430"/>
                      <a:pt x="117" y="404"/>
                    </a:cubicBezTo>
                    <a:cubicBezTo>
                      <a:pt x="129" y="398"/>
                      <a:pt x="151" y="382"/>
                      <a:pt x="151" y="382"/>
                    </a:cubicBezTo>
                    <a:cubicBezTo>
                      <a:pt x="153" y="341"/>
                      <a:pt x="153" y="299"/>
                      <a:pt x="156" y="258"/>
                    </a:cubicBezTo>
                    <a:cubicBezTo>
                      <a:pt x="157" y="240"/>
                      <a:pt x="168" y="239"/>
                      <a:pt x="179" y="225"/>
                    </a:cubicBezTo>
                    <a:cubicBezTo>
                      <a:pt x="203" y="193"/>
                      <a:pt x="204" y="170"/>
                      <a:pt x="240" y="152"/>
                    </a:cubicBezTo>
                    <a:cubicBezTo>
                      <a:pt x="249" y="138"/>
                      <a:pt x="261" y="112"/>
                      <a:pt x="274" y="102"/>
                    </a:cubicBezTo>
                    <a:cubicBezTo>
                      <a:pt x="279" y="98"/>
                      <a:pt x="286" y="99"/>
                      <a:pt x="291" y="96"/>
                    </a:cubicBezTo>
                    <a:cubicBezTo>
                      <a:pt x="297" y="93"/>
                      <a:pt x="302" y="89"/>
                      <a:pt x="307" y="85"/>
                    </a:cubicBezTo>
                    <a:cubicBezTo>
                      <a:pt x="326" y="69"/>
                      <a:pt x="334" y="59"/>
                      <a:pt x="358" y="52"/>
                    </a:cubicBezTo>
                    <a:cubicBezTo>
                      <a:pt x="427" y="0"/>
                      <a:pt x="532" y="38"/>
                      <a:pt x="609" y="40"/>
                    </a:cubicBezTo>
                    <a:cubicBezTo>
                      <a:pt x="653" y="45"/>
                      <a:pt x="694" y="53"/>
                      <a:pt x="738" y="57"/>
                    </a:cubicBezTo>
                    <a:cubicBezTo>
                      <a:pt x="764" y="111"/>
                      <a:pt x="779" y="113"/>
                      <a:pt x="811" y="158"/>
                    </a:cubicBezTo>
                    <a:cubicBezTo>
                      <a:pt x="816" y="165"/>
                      <a:pt x="817" y="174"/>
                      <a:pt x="822" y="180"/>
                    </a:cubicBezTo>
                    <a:cubicBezTo>
                      <a:pt x="842" y="203"/>
                      <a:pt x="878" y="220"/>
                      <a:pt x="900" y="242"/>
                    </a:cubicBezTo>
                    <a:cubicBezTo>
                      <a:pt x="912" y="273"/>
                      <a:pt x="933" y="301"/>
                      <a:pt x="956" y="326"/>
                    </a:cubicBezTo>
                    <a:cubicBezTo>
                      <a:pt x="963" y="344"/>
                      <a:pt x="972" y="358"/>
                      <a:pt x="978" y="376"/>
                    </a:cubicBezTo>
                    <a:cubicBezTo>
                      <a:pt x="982" y="387"/>
                      <a:pt x="990" y="409"/>
                      <a:pt x="990" y="409"/>
                    </a:cubicBezTo>
                    <a:cubicBezTo>
                      <a:pt x="995" y="439"/>
                      <a:pt x="1010" y="463"/>
                      <a:pt x="1018" y="493"/>
                    </a:cubicBezTo>
                    <a:cubicBezTo>
                      <a:pt x="1016" y="508"/>
                      <a:pt x="1016" y="523"/>
                      <a:pt x="1012" y="538"/>
                    </a:cubicBezTo>
                    <a:cubicBezTo>
                      <a:pt x="1006" y="561"/>
                      <a:pt x="968" y="589"/>
                      <a:pt x="956" y="622"/>
                    </a:cubicBezTo>
                    <a:cubicBezTo>
                      <a:pt x="961" y="662"/>
                      <a:pt x="971" y="691"/>
                      <a:pt x="984" y="728"/>
                    </a:cubicBezTo>
                    <a:cubicBezTo>
                      <a:pt x="973" y="768"/>
                      <a:pt x="915" y="765"/>
                      <a:pt x="878" y="779"/>
                    </a:cubicBezTo>
                    <a:cubicBezTo>
                      <a:pt x="745" y="827"/>
                      <a:pt x="595" y="782"/>
                      <a:pt x="453" y="784"/>
                    </a:cubicBezTo>
                    <a:cubicBezTo>
                      <a:pt x="434" y="796"/>
                      <a:pt x="429" y="795"/>
                      <a:pt x="442" y="795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1299" y="697"/>
                <a:ext cx="470" cy="694"/>
              </a:xfrm>
              <a:custGeom>
                <a:avLst/>
                <a:gdLst>
                  <a:gd name="T0" fmla="*/ 168 w 470"/>
                  <a:gd name="T1" fmla="*/ 185 h 694"/>
                  <a:gd name="T2" fmla="*/ 145 w 470"/>
                  <a:gd name="T3" fmla="*/ 352 h 694"/>
                  <a:gd name="T4" fmla="*/ 128 w 470"/>
                  <a:gd name="T5" fmla="*/ 470 h 694"/>
                  <a:gd name="T6" fmla="*/ 100 w 470"/>
                  <a:gd name="T7" fmla="*/ 520 h 694"/>
                  <a:gd name="T8" fmla="*/ 67 w 470"/>
                  <a:gd name="T9" fmla="*/ 587 h 694"/>
                  <a:gd name="T10" fmla="*/ 45 w 470"/>
                  <a:gd name="T11" fmla="*/ 615 h 694"/>
                  <a:gd name="T12" fmla="*/ 117 w 470"/>
                  <a:gd name="T13" fmla="*/ 610 h 694"/>
                  <a:gd name="T14" fmla="*/ 145 w 470"/>
                  <a:gd name="T15" fmla="*/ 666 h 694"/>
                  <a:gd name="T16" fmla="*/ 168 w 470"/>
                  <a:gd name="T17" fmla="*/ 694 h 694"/>
                  <a:gd name="T18" fmla="*/ 196 w 470"/>
                  <a:gd name="T19" fmla="*/ 671 h 694"/>
                  <a:gd name="T20" fmla="*/ 201 w 470"/>
                  <a:gd name="T21" fmla="*/ 643 h 694"/>
                  <a:gd name="T22" fmla="*/ 212 w 470"/>
                  <a:gd name="T23" fmla="*/ 626 h 694"/>
                  <a:gd name="T24" fmla="*/ 279 w 470"/>
                  <a:gd name="T25" fmla="*/ 604 h 694"/>
                  <a:gd name="T26" fmla="*/ 313 w 470"/>
                  <a:gd name="T27" fmla="*/ 615 h 694"/>
                  <a:gd name="T28" fmla="*/ 319 w 470"/>
                  <a:gd name="T29" fmla="*/ 632 h 694"/>
                  <a:gd name="T30" fmla="*/ 352 w 470"/>
                  <a:gd name="T31" fmla="*/ 649 h 694"/>
                  <a:gd name="T32" fmla="*/ 402 w 470"/>
                  <a:gd name="T33" fmla="*/ 666 h 694"/>
                  <a:gd name="T34" fmla="*/ 335 w 470"/>
                  <a:gd name="T35" fmla="*/ 587 h 694"/>
                  <a:gd name="T36" fmla="*/ 296 w 470"/>
                  <a:gd name="T37" fmla="*/ 548 h 694"/>
                  <a:gd name="T38" fmla="*/ 279 w 470"/>
                  <a:gd name="T39" fmla="*/ 498 h 694"/>
                  <a:gd name="T40" fmla="*/ 257 w 470"/>
                  <a:gd name="T41" fmla="*/ 464 h 694"/>
                  <a:gd name="T42" fmla="*/ 229 w 470"/>
                  <a:gd name="T43" fmla="*/ 291 h 694"/>
                  <a:gd name="T44" fmla="*/ 168 w 470"/>
                  <a:gd name="T45" fmla="*/ 185 h 694"/>
                  <a:gd name="T46" fmla="*/ 117 w 470"/>
                  <a:gd name="T47" fmla="*/ 129 h 694"/>
                  <a:gd name="T48" fmla="*/ 45 w 470"/>
                  <a:gd name="T49" fmla="*/ 62 h 694"/>
                  <a:gd name="T50" fmla="*/ 0 w 470"/>
                  <a:gd name="T51" fmla="*/ 39 h 694"/>
                  <a:gd name="T52" fmla="*/ 61 w 470"/>
                  <a:gd name="T53" fmla="*/ 39 h 694"/>
                  <a:gd name="T54" fmla="*/ 95 w 470"/>
                  <a:gd name="T55" fmla="*/ 84 h 694"/>
                  <a:gd name="T56" fmla="*/ 145 w 470"/>
                  <a:gd name="T57" fmla="*/ 95 h 694"/>
                  <a:gd name="T58" fmla="*/ 179 w 470"/>
                  <a:gd name="T59" fmla="*/ 134 h 694"/>
                  <a:gd name="T60" fmla="*/ 224 w 470"/>
                  <a:gd name="T61" fmla="*/ 151 h 694"/>
                  <a:gd name="T62" fmla="*/ 277 w 470"/>
                  <a:gd name="T63" fmla="*/ 81 h 694"/>
                  <a:gd name="T64" fmla="*/ 333 w 470"/>
                  <a:gd name="T65" fmla="*/ 71 h 694"/>
                  <a:gd name="T66" fmla="*/ 375 w 470"/>
                  <a:gd name="T67" fmla="*/ 39 h 694"/>
                  <a:gd name="T68" fmla="*/ 419 w 470"/>
                  <a:gd name="T69" fmla="*/ 11 h 694"/>
                  <a:gd name="T70" fmla="*/ 453 w 470"/>
                  <a:gd name="T71" fmla="*/ 0 h 694"/>
                  <a:gd name="T72" fmla="*/ 436 w 470"/>
                  <a:gd name="T73" fmla="*/ 45 h 694"/>
                  <a:gd name="T74" fmla="*/ 319 w 470"/>
                  <a:gd name="T75" fmla="*/ 112 h 694"/>
                  <a:gd name="T76" fmla="*/ 274 w 470"/>
                  <a:gd name="T77" fmla="*/ 140 h 694"/>
                  <a:gd name="T78" fmla="*/ 235 w 470"/>
                  <a:gd name="T79" fmla="*/ 179 h 694"/>
                  <a:gd name="T80" fmla="*/ 224 w 470"/>
                  <a:gd name="T81" fmla="*/ 201 h 694"/>
                  <a:gd name="T82" fmla="*/ 168 w 470"/>
                  <a:gd name="T83" fmla="*/ 185 h 6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0"/>
                  <a:gd name="T127" fmla="*/ 0 h 694"/>
                  <a:gd name="T128" fmla="*/ 470 w 470"/>
                  <a:gd name="T129" fmla="*/ 694 h 6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0" h="694">
                    <a:moveTo>
                      <a:pt x="168" y="185"/>
                    </a:moveTo>
                    <a:cubicBezTo>
                      <a:pt x="164" y="263"/>
                      <a:pt x="168" y="292"/>
                      <a:pt x="145" y="352"/>
                    </a:cubicBezTo>
                    <a:cubicBezTo>
                      <a:pt x="139" y="448"/>
                      <a:pt x="149" y="410"/>
                      <a:pt x="128" y="470"/>
                    </a:cubicBezTo>
                    <a:cubicBezTo>
                      <a:pt x="122" y="488"/>
                      <a:pt x="100" y="520"/>
                      <a:pt x="100" y="520"/>
                    </a:cubicBezTo>
                    <a:cubicBezTo>
                      <a:pt x="93" y="542"/>
                      <a:pt x="81" y="569"/>
                      <a:pt x="67" y="587"/>
                    </a:cubicBezTo>
                    <a:cubicBezTo>
                      <a:pt x="67" y="587"/>
                      <a:pt x="41" y="614"/>
                      <a:pt x="45" y="615"/>
                    </a:cubicBezTo>
                    <a:cubicBezTo>
                      <a:pt x="69" y="619"/>
                      <a:pt x="93" y="612"/>
                      <a:pt x="117" y="610"/>
                    </a:cubicBezTo>
                    <a:cubicBezTo>
                      <a:pt x="149" y="619"/>
                      <a:pt x="135" y="636"/>
                      <a:pt x="145" y="666"/>
                    </a:cubicBezTo>
                    <a:cubicBezTo>
                      <a:pt x="148" y="675"/>
                      <a:pt x="161" y="687"/>
                      <a:pt x="168" y="694"/>
                    </a:cubicBezTo>
                    <a:cubicBezTo>
                      <a:pt x="176" y="685"/>
                      <a:pt x="190" y="682"/>
                      <a:pt x="196" y="671"/>
                    </a:cubicBezTo>
                    <a:cubicBezTo>
                      <a:pt x="201" y="663"/>
                      <a:pt x="198" y="652"/>
                      <a:pt x="201" y="643"/>
                    </a:cubicBezTo>
                    <a:cubicBezTo>
                      <a:pt x="203" y="637"/>
                      <a:pt x="208" y="632"/>
                      <a:pt x="212" y="626"/>
                    </a:cubicBezTo>
                    <a:cubicBezTo>
                      <a:pt x="154" y="586"/>
                      <a:pt x="273" y="604"/>
                      <a:pt x="279" y="604"/>
                    </a:cubicBezTo>
                    <a:cubicBezTo>
                      <a:pt x="290" y="608"/>
                      <a:pt x="304" y="607"/>
                      <a:pt x="313" y="615"/>
                    </a:cubicBezTo>
                    <a:cubicBezTo>
                      <a:pt x="317" y="619"/>
                      <a:pt x="315" y="627"/>
                      <a:pt x="319" y="632"/>
                    </a:cubicBezTo>
                    <a:cubicBezTo>
                      <a:pt x="326" y="641"/>
                      <a:pt x="342" y="646"/>
                      <a:pt x="352" y="649"/>
                    </a:cubicBezTo>
                    <a:cubicBezTo>
                      <a:pt x="369" y="654"/>
                      <a:pt x="402" y="666"/>
                      <a:pt x="402" y="666"/>
                    </a:cubicBezTo>
                    <a:cubicBezTo>
                      <a:pt x="388" y="620"/>
                      <a:pt x="384" y="604"/>
                      <a:pt x="335" y="587"/>
                    </a:cubicBezTo>
                    <a:cubicBezTo>
                      <a:pt x="323" y="569"/>
                      <a:pt x="314" y="560"/>
                      <a:pt x="296" y="548"/>
                    </a:cubicBezTo>
                    <a:cubicBezTo>
                      <a:pt x="263" y="497"/>
                      <a:pt x="313" y="578"/>
                      <a:pt x="279" y="498"/>
                    </a:cubicBezTo>
                    <a:cubicBezTo>
                      <a:pt x="274" y="486"/>
                      <a:pt x="257" y="464"/>
                      <a:pt x="257" y="464"/>
                    </a:cubicBezTo>
                    <a:cubicBezTo>
                      <a:pt x="248" y="404"/>
                      <a:pt x="249" y="348"/>
                      <a:pt x="229" y="291"/>
                    </a:cubicBezTo>
                    <a:cubicBezTo>
                      <a:pt x="224" y="207"/>
                      <a:pt x="238" y="198"/>
                      <a:pt x="168" y="185"/>
                    </a:cubicBezTo>
                    <a:cubicBezTo>
                      <a:pt x="158" y="158"/>
                      <a:pt x="146" y="137"/>
                      <a:pt x="117" y="129"/>
                    </a:cubicBezTo>
                    <a:cubicBezTo>
                      <a:pt x="99" y="102"/>
                      <a:pt x="77" y="72"/>
                      <a:pt x="45" y="62"/>
                    </a:cubicBezTo>
                    <a:cubicBezTo>
                      <a:pt x="31" y="48"/>
                      <a:pt x="19" y="46"/>
                      <a:pt x="0" y="39"/>
                    </a:cubicBezTo>
                    <a:cubicBezTo>
                      <a:pt x="23" y="24"/>
                      <a:pt x="36" y="31"/>
                      <a:pt x="61" y="39"/>
                    </a:cubicBezTo>
                    <a:cubicBezTo>
                      <a:pt x="84" y="54"/>
                      <a:pt x="82" y="77"/>
                      <a:pt x="95" y="84"/>
                    </a:cubicBezTo>
                    <a:cubicBezTo>
                      <a:pt x="110" y="92"/>
                      <a:pt x="129" y="90"/>
                      <a:pt x="145" y="95"/>
                    </a:cubicBezTo>
                    <a:cubicBezTo>
                      <a:pt x="158" y="115"/>
                      <a:pt x="156" y="127"/>
                      <a:pt x="179" y="134"/>
                    </a:cubicBezTo>
                    <a:cubicBezTo>
                      <a:pt x="187" y="162"/>
                      <a:pt x="198" y="158"/>
                      <a:pt x="224" y="151"/>
                    </a:cubicBezTo>
                    <a:cubicBezTo>
                      <a:pt x="230" y="130"/>
                      <a:pt x="270" y="99"/>
                      <a:pt x="277" y="81"/>
                    </a:cubicBezTo>
                    <a:cubicBezTo>
                      <a:pt x="292" y="64"/>
                      <a:pt x="317" y="78"/>
                      <a:pt x="333" y="71"/>
                    </a:cubicBezTo>
                    <a:cubicBezTo>
                      <a:pt x="349" y="64"/>
                      <a:pt x="361" y="49"/>
                      <a:pt x="375" y="39"/>
                    </a:cubicBezTo>
                    <a:cubicBezTo>
                      <a:pt x="395" y="33"/>
                      <a:pt x="403" y="21"/>
                      <a:pt x="419" y="11"/>
                    </a:cubicBezTo>
                    <a:cubicBezTo>
                      <a:pt x="429" y="5"/>
                      <a:pt x="442" y="4"/>
                      <a:pt x="453" y="0"/>
                    </a:cubicBezTo>
                    <a:cubicBezTo>
                      <a:pt x="470" y="26"/>
                      <a:pt x="466" y="37"/>
                      <a:pt x="436" y="45"/>
                    </a:cubicBezTo>
                    <a:cubicBezTo>
                      <a:pt x="399" y="69"/>
                      <a:pt x="361" y="96"/>
                      <a:pt x="319" y="112"/>
                    </a:cubicBezTo>
                    <a:cubicBezTo>
                      <a:pt x="304" y="125"/>
                      <a:pt x="293" y="133"/>
                      <a:pt x="274" y="140"/>
                    </a:cubicBezTo>
                    <a:cubicBezTo>
                      <a:pt x="262" y="158"/>
                      <a:pt x="253" y="167"/>
                      <a:pt x="235" y="179"/>
                    </a:cubicBezTo>
                    <a:cubicBezTo>
                      <a:pt x="223" y="197"/>
                      <a:pt x="224" y="189"/>
                      <a:pt x="224" y="201"/>
                    </a:cubicBezTo>
                    <a:lnTo>
                      <a:pt x="168" y="185"/>
                    </a:lnTo>
                    <a:close/>
                  </a:path>
                </a:pathLst>
              </a:cu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1083" name="Group 16"/>
            <p:cNvGrpSpPr>
              <a:grpSpLocks/>
            </p:cNvGrpSpPr>
            <p:nvPr/>
          </p:nvGrpSpPr>
          <p:grpSpPr bwMode="auto">
            <a:xfrm>
              <a:off x="11734800" y="25204738"/>
              <a:ext cx="1447800" cy="2501900"/>
              <a:chOff x="3072" y="145"/>
              <a:chExt cx="1029" cy="1720"/>
            </a:xfrm>
          </p:grpSpPr>
          <p:sp>
            <p:nvSpPr>
              <p:cNvPr id="1084" name="Freeform 15"/>
              <p:cNvSpPr>
                <a:spLocks/>
              </p:cNvSpPr>
              <p:nvPr/>
            </p:nvSpPr>
            <p:spPr bwMode="auto">
              <a:xfrm>
                <a:off x="3072" y="145"/>
                <a:ext cx="1029" cy="1288"/>
              </a:xfrm>
              <a:custGeom>
                <a:avLst/>
                <a:gdLst>
                  <a:gd name="T0" fmla="*/ 507 w 1029"/>
                  <a:gd name="T1" fmla="*/ 0 h 1288"/>
                  <a:gd name="T2" fmla="*/ 502 w 1029"/>
                  <a:gd name="T3" fmla="*/ 135 h 1288"/>
                  <a:gd name="T4" fmla="*/ 440 w 1029"/>
                  <a:gd name="T5" fmla="*/ 202 h 1288"/>
                  <a:gd name="T6" fmla="*/ 401 w 1029"/>
                  <a:gd name="T7" fmla="*/ 258 h 1288"/>
                  <a:gd name="T8" fmla="*/ 362 w 1029"/>
                  <a:gd name="T9" fmla="*/ 314 h 1288"/>
                  <a:gd name="T10" fmla="*/ 278 w 1029"/>
                  <a:gd name="T11" fmla="*/ 392 h 1288"/>
                  <a:gd name="T12" fmla="*/ 233 w 1029"/>
                  <a:gd name="T13" fmla="*/ 448 h 1288"/>
                  <a:gd name="T14" fmla="*/ 323 w 1029"/>
                  <a:gd name="T15" fmla="*/ 504 h 1288"/>
                  <a:gd name="T16" fmla="*/ 345 w 1029"/>
                  <a:gd name="T17" fmla="*/ 548 h 1288"/>
                  <a:gd name="T18" fmla="*/ 278 w 1029"/>
                  <a:gd name="T19" fmla="*/ 627 h 1288"/>
                  <a:gd name="T20" fmla="*/ 284 w 1029"/>
                  <a:gd name="T21" fmla="*/ 660 h 1288"/>
                  <a:gd name="T22" fmla="*/ 222 w 1029"/>
                  <a:gd name="T23" fmla="*/ 683 h 1288"/>
                  <a:gd name="T24" fmla="*/ 105 w 1029"/>
                  <a:gd name="T25" fmla="*/ 722 h 1288"/>
                  <a:gd name="T26" fmla="*/ 49 w 1029"/>
                  <a:gd name="T27" fmla="*/ 772 h 1288"/>
                  <a:gd name="T28" fmla="*/ 10 w 1029"/>
                  <a:gd name="T29" fmla="*/ 811 h 1288"/>
                  <a:gd name="T30" fmla="*/ 138 w 1029"/>
                  <a:gd name="T31" fmla="*/ 873 h 1288"/>
                  <a:gd name="T32" fmla="*/ 301 w 1029"/>
                  <a:gd name="T33" fmla="*/ 934 h 1288"/>
                  <a:gd name="T34" fmla="*/ 368 w 1029"/>
                  <a:gd name="T35" fmla="*/ 985 h 1288"/>
                  <a:gd name="T36" fmla="*/ 301 w 1029"/>
                  <a:gd name="T37" fmla="*/ 1001 h 1288"/>
                  <a:gd name="T38" fmla="*/ 211 w 1029"/>
                  <a:gd name="T39" fmla="*/ 1046 h 1288"/>
                  <a:gd name="T40" fmla="*/ 183 w 1029"/>
                  <a:gd name="T41" fmla="*/ 1069 h 1288"/>
                  <a:gd name="T42" fmla="*/ 127 w 1029"/>
                  <a:gd name="T43" fmla="*/ 1130 h 1288"/>
                  <a:gd name="T44" fmla="*/ 15 w 1029"/>
                  <a:gd name="T45" fmla="*/ 1208 h 1288"/>
                  <a:gd name="T46" fmla="*/ 150 w 1029"/>
                  <a:gd name="T47" fmla="*/ 1247 h 1288"/>
                  <a:gd name="T48" fmla="*/ 200 w 1029"/>
                  <a:gd name="T49" fmla="*/ 1270 h 1288"/>
                  <a:gd name="T50" fmla="*/ 821 w 1029"/>
                  <a:gd name="T51" fmla="*/ 1247 h 1288"/>
                  <a:gd name="T52" fmla="*/ 938 w 1029"/>
                  <a:gd name="T53" fmla="*/ 1203 h 1288"/>
                  <a:gd name="T54" fmla="*/ 988 w 1029"/>
                  <a:gd name="T55" fmla="*/ 1175 h 1288"/>
                  <a:gd name="T56" fmla="*/ 916 w 1029"/>
                  <a:gd name="T57" fmla="*/ 1108 h 1288"/>
                  <a:gd name="T58" fmla="*/ 955 w 1029"/>
                  <a:gd name="T59" fmla="*/ 1041 h 1288"/>
                  <a:gd name="T60" fmla="*/ 938 w 1029"/>
                  <a:gd name="T61" fmla="*/ 1001 h 1288"/>
                  <a:gd name="T62" fmla="*/ 899 w 1029"/>
                  <a:gd name="T63" fmla="*/ 968 h 1288"/>
                  <a:gd name="T64" fmla="*/ 882 w 1029"/>
                  <a:gd name="T65" fmla="*/ 957 h 1288"/>
                  <a:gd name="T66" fmla="*/ 871 w 1029"/>
                  <a:gd name="T67" fmla="*/ 945 h 1288"/>
                  <a:gd name="T68" fmla="*/ 837 w 1029"/>
                  <a:gd name="T69" fmla="*/ 923 h 1288"/>
                  <a:gd name="T70" fmla="*/ 787 w 1029"/>
                  <a:gd name="T71" fmla="*/ 890 h 1288"/>
                  <a:gd name="T72" fmla="*/ 692 w 1029"/>
                  <a:gd name="T73" fmla="*/ 839 h 1288"/>
                  <a:gd name="T74" fmla="*/ 871 w 1029"/>
                  <a:gd name="T75" fmla="*/ 811 h 1288"/>
                  <a:gd name="T76" fmla="*/ 893 w 1029"/>
                  <a:gd name="T77" fmla="*/ 800 h 1288"/>
                  <a:gd name="T78" fmla="*/ 916 w 1029"/>
                  <a:gd name="T79" fmla="*/ 794 h 1288"/>
                  <a:gd name="T80" fmla="*/ 988 w 1029"/>
                  <a:gd name="T81" fmla="*/ 739 h 1288"/>
                  <a:gd name="T82" fmla="*/ 793 w 1029"/>
                  <a:gd name="T83" fmla="*/ 660 h 1288"/>
                  <a:gd name="T84" fmla="*/ 692 w 1029"/>
                  <a:gd name="T85" fmla="*/ 632 h 1288"/>
                  <a:gd name="T86" fmla="*/ 658 w 1029"/>
                  <a:gd name="T87" fmla="*/ 610 h 1288"/>
                  <a:gd name="T88" fmla="*/ 586 w 1029"/>
                  <a:gd name="T89" fmla="*/ 520 h 1288"/>
                  <a:gd name="T90" fmla="*/ 580 w 1029"/>
                  <a:gd name="T91" fmla="*/ 504 h 1288"/>
                  <a:gd name="T92" fmla="*/ 647 w 1029"/>
                  <a:gd name="T93" fmla="*/ 442 h 1288"/>
                  <a:gd name="T94" fmla="*/ 658 w 1029"/>
                  <a:gd name="T95" fmla="*/ 314 h 1288"/>
                  <a:gd name="T96" fmla="*/ 619 w 1029"/>
                  <a:gd name="T97" fmla="*/ 280 h 1288"/>
                  <a:gd name="T98" fmla="*/ 591 w 1029"/>
                  <a:gd name="T99" fmla="*/ 252 h 1288"/>
                  <a:gd name="T100" fmla="*/ 575 w 1029"/>
                  <a:gd name="T101" fmla="*/ 129 h 1288"/>
                  <a:gd name="T102" fmla="*/ 491 w 1029"/>
                  <a:gd name="T103" fmla="*/ 28 h 1288"/>
                  <a:gd name="T104" fmla="*/ 496 w 1029"/>
                  <a:gd name="T105" fmla="*/ 12 h 1288"/>
                  <a:gd name="T106" fmla="*/ 507 w 1029"/>
                  <a:gd name="T107" fmla="*/ 0 h 128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29"/>
                  <a:gd name="T163" fmla="*/ 0 h 1288"/>
                  <a:gd name="T164" fmla="*/ 1029 w 1029"/>
                  <a:gd name="T165" fmla="*/ 1288 h 128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29" h="1288">
                    <a:moveTo>
                      <a:pt x="507" y="0"/>
                    </a:moveTo>
                    <a:cubicBezTo>
                      <a:pt x="505" y="45"/>
                      <a:pt x="508" y="90"/>
                      <a:pt x="502" y="135"/>
                    </a:cubicBezTo>
                    <a:cubicBezTo>
                      <a:pt x="502" y="136"/>
                      <a:pt x="446" y="196"/>
                      <a:pt x="440" y="202"/>
                    </a:cubicBezTo>
                    <a:cubicBezTo>
                      <a:pt x="433" y="226"/>
                      <a:pt x="414" y="237"/>
                      <a:pt x="401" y="258"/>
                    </a:cubicBezTo>
                    <a:cubicBezTo>
                      <a:pt x="394" y="281"/>
                      <a:pt x="377" y="296"/>
                      <a:pt x="362" y="314"/>
                    </a:cubicBezTo>
                    <a:cubicBezTo>
                      <a:pt x="338" y="345"/>
                      <a:pt x="316" y="379"/>
                      <a:pt x="278" y="392"/>
                    </a:cubicBezTo>
                    <a:cubicBezTo>
                      <a:pt x="271" y="416"/>
                      <a:pt x="254" y="435"/>
                      <a:pt x="233" y="448"/>
                    </a:cubicBezTo>
                    <a:cubicBezTo>
                      <a:pt x="187" y="517"/>
                      <a:pt x="223" y="498"/>
                      <a:pt x="323" y="504"/>
                    </a:cubicBezTo>
                    <a:cubicBezTo>
                      <a:pt x="329" y="521"/>
                      <a:pt x="340" y="530"/>
                      <a:pt x="345" y="548"/>
                    </a:cubicBezTo>
                    <a:cubicBezTo>
                      <a:pt x="337" y="574"/>
                      <a:pt x="302" y="611"/>
                      <a:pt x="278" y="627"/>
                    </a:cubicBezTo>
                    <a:cubicBezTo>
                      <a:pt x="285" y="637"/>
                      <a:pt x="297" y="647"/>
                      <a:pt x="284" y="660"/>
                    </a:cubicBezTo>
                    <a:cubicBezTo>
                      <a:pt x="272" y="672"/>
                      <a:pt x="237" y="679"/>
                      <a:pt x="222" y="683"/>
                    </a:cubicBezTo>
                    <a:cubicBezTo>
                      <a:pt x="181" y="693"/>
                      <a:pt x="146" y="715"/>
                      <a:pt x="105" y="722"/>
                    </a:cubicBezTo>
                    <a:cubicBezTo>
                      <a:pt x="80" y="738"/>
                      <a:pt x="78" y="764"/>
                      <a:pt x="49" y="772"/>
                    </a:cubicBezTo>
                    <a:cubicBezTo>
                      <a:pt x="10" y="797"/>
                      <a:pt x="19" y="781"/>
                      <a:pt x="10" y="811"/>
                    </a:cubicBezTo>
                    <a:cubicBezTo>
                      <a:pt x="37" y="831"/>
                      <a:pt x="89" y="852"/>
                      <a:pt x="138" y="873"/>
                    </a:cubicBezTo>
                    <a:cubicBezTo>
                      <a:pt x="188" y="891"/>
                      <a:pt x="318" y="909"/>
                      <a:pt x="301" y="934"/>
                    </a:cubicBezTo>
                    <a:cubicBezTo>
                      <a:pt x="294" y="945"/>
                      <a:pt x="381" y="981"/>
                      <a:pt x="368" y="985"/>
                    </a:cubicBezTo>
                    <a:cubicBezTo>
                      <a:pt x="346" y="992"/>
                      <a:pt x="323" y="994"/>
                      <a:pt x="301" y="1001"/>
                    </a:cubicBezTo>
                    <a:cubicBezTo>
                      <a:pt x="273" y="1020"/>
                      <a:pt x="240" y="1027"/>
                      <a:pt x="211" y="1046"/>
                    </a:cubicBezTo>
                    <a:cubicBezTo>
                      <a:pt x="182" y="1091"/>
                      <a:pt x="220" y="1040"/>
                      <a:pt x="183" y="1069"/>
                    </a:cubicBezTo>
                    <a:cubicBezTo>
                      <a:pt x="161" y="1086"/>
                      <a:pt x="151" y="1114"/>
                      <a:pt x="127" y="1130"/>
                    </a:cubicBezTo>
                    <a:cubicBezTo>
                      <a:pt x="112" y="1153"/>
                      <a:pt x="0" y="1186"/>
                      <a:pt x="15" y="1208"/>
                    </a:cubicBezTo>
                    <a:cubicBezTo>
                      <a:pt x="21" y="1229"/>
                      <a:pt x="140" y="1227"/>
                      <a:pt x="150" y="1247"/>
                    </a:cubicBezTo>
                    <a:cubicBezTo>
                      <a:pt x="158" y="1263"/>
                      <a:pt x="200" y="1270"/>
                      <a:pt x="200" y="1270"/>
                    </a:cubicBezTo>
                    <a:cubicBezTo>
                      <a:pt x="396" y="1266"/>
                      <a:pt x="629" y="1288"/>
                      <a:pt x="821" y="1247"/>
                    </a:cubicBezTo>
                    <a:cubicBezTo>
                      <a:pt x="856" y="1222"/>
                      <a:pt x="898" y="1217"/>
                      <a:pt x="938" y="1203"/>
                    </a:cubicBezTo>
                    <a:cubicBezTo>
                      <a:pt x="956" y="1197"/>
                      <a:pt x="988" y="1175"/>
                      <a:pt x="988" y="1175"/>
                    </a:cubicBezTo>
                    <a:cubicBezTo>
                      <a:pt x="980" y="1139"/>
                      <a:pt x="951" y="1119"/>
                      <a:pt x="916" y="1108"/>
                    </a:cubicBezTo>
                    <a:cubicBezTo>
                      <a:pt x="925" y="1079"/>
                      <a:pt x="938" y="1066"/>
                      <a:pt x="955" y="1041"/>
                    </a:cubicBezTo>
                    <a:cubicBezTo>
                      <a:pt x="962" y="1017"/>
                      <a:pt x="962" y="1009"/>
                      <a:pt x="938" y="1001"/>
                    </a:cubicBezTo>
                    <a:cubicBezTo>
                      <a:pt x="925" y="982"/>
                      <a:pt x="921" y="974"/>
                      <a:pt x="899" y="968"/>
                    </a:cubicBezTo>
                    <a:cubicBezTo>
                      <a:pt x="893" y="964"/>
                      <a:pt x="887" y="961"/>
                      <a:pt x="882" y="957"/>
                    </a:cubicBezTo>
                    <a:cubicBezTo>
                      <a:pt x="878" y="954"/>
                      <a:pt x="875" y="948"/>
                      <a:pt x="871" y="945"/>
                    </a:cubicBezTo>
                    <a:cubicBezTo>
                      <a:pt x="860" y="937"/>
                      <a:pt x="837" y="923"/>
                      <a:pt x="837" y="923"/>
                    </a:cubicBezTo>
                    <a:cubicBezTo>
                      <a:pt x="822" y="900"/>
                      <a:pt x="813" y="896"/>
                      <a:pt x="787" y="890"/>
                    </a:cubicBezTo>
                    <a:cubicBezTo>
                      <a:pt x="748" y="863"/>
                      <a:pt x="737" y="855"/>
                      <a:pt x="692" y="839"/>
                    </a:cubicBezTo>
                    <a:cubicBezTo>
                      <a:pt x="714" y="777"/>
                      <a:pt x="812" y="821"/>
                      <a:pt x="871" y="811"/>
                    </a:cubicBezTo>
                    <a:cubicBezTo>
                      <a:pt x="878" y="807"/>
                      <a:pt x="885" y="803"/>
                      <a:pt x="893" y="800"/>
                    </a:cubicBezTo>
                    <a:cubicBezTo>
                      <a:pt x="900" y="797"/>
                      <a:pt x="909" y="797"/>
                      <a:pt x="916" y="794"/>
                    </a:cubicBezTo>
                    <a:cubicBezTo>
                      <a:pt x="942" y="783"/>
                      <a:pt x="965" y="755"/>
                      <a:pt x="988" y="739"/>
                    </a:cubicBezTo>
                    <a:cubicBezTo>
                      <a:pt x="1029" y="622"/>
                      <a:pt x="849" y="662"/>
                      <a:pt x="793" y="660"/>
                    </a:cubicBezTo>
                    <a:cubicBezTo>
                      <a:pt x="759" y="650"/>
                      <a:pt x="726" y="644"/>
                      <a:pt x="692" y="632"/>
                    </a:cubicBezTo>
                    <a:cubicBezTo>
                      <a:pt x="679" y="628"/>
                      <a:pt x="658" y="610"/>
                      <a:pt x="658" y="610"/>
                    </a:cubicBezTo>
                    <a:cubicBezTo>
                      <a:pt x="636" y="579"/>
                      <a:pt x="612" y="548"/>
                      <a:pt x="586" y="520"/>
                    </a:cubicBezTo>
                    <a:cubicBezTo>
                      <a:pt x="584" y="515"/>
                      <a:pt x="579" y="510"/>
                      <a:pt x="580" y="504"/>
                    </a:cubicBezTo>
                    <a:cubicBezTo>
                      <a:pt x="583" y="481"/>
                      <a:pt x="630" y="454"/>
                      <a:pt x="647" y="442"/>
                    </a:cubicBezTo>
                    <a:cubicBezTo>
                      <a:pt x="676" y="398"/>
                      <a:pt x="669" y="382"/>
                      <a:pt x="658" y="314"/>
                    </a:cubicBezTo>
                    <a:cubicBezTo>
                      <a:pt x="656" y="301"/>
                      <a:pt x="627" y="290"/>
                      <a:pt x="619" y="280"/>
                    </a:cubicBezTo>
                    <a:cubicBezTo>
                      <a:pt x="596" y="252"/>
                      <a:pt x="622" y="272"/>
                      <a:pt x="591" y="252"/>
                    </a:cubicBezTo>
                    <a:cubicBezTo>
                      <a:pt x="560" y="204"/>
                      <a:pt x="586" y="250"/>
                      <a:pt x="575" y="129"/>
                    </a:cubicBezTo>
                    <a:cubicBezTo>
                      <a:pt x="573" y="104"/>
                      <a:pt x="511" y="50"/>
                      <a:pt x="491" y="28"/>
                    </a:cubicBezTo>
                    <a:cubicBezTo>
                      <a:pt x="493" y="23"/>
                      <a:pt x="493" y="17"/>
                      <a:pt x="496" y="12"/>
                    </a:cubicBezTo>
                    <a:cubicBezTo>
                      <a:pt x="499" y="7"/>
                      <a:pt x="507" y="0"/>
                      <a:pt x="507" y="0"/>
                    </a:cubicBez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85" name="Freeform 14"/>
              <p:cNvSpPr>
                <a:spLocks/>
              </p:cNvSpPr>
              <p:nvPr/>
            </p:nvSpPr>
            <p:spPr bwMode="auto">
              <a:xfrm>
                <a:off x="3381" y="665"/>
                <a:ext cx="418" cy="1200"/>
              </a:xfrm>
              <a:custGeom>
                <a:avLst/>
                <a:gdLst>
                  <a:gd name="T0" fmla="*/ 30 w 418"/>
                  <a:gd name="T1" fmla="*/ 1136 h 1200"/>
                  <a:gd name="T2" fmla="*/ 47 w 418"/>
                  <a:gd name="T3" fmla="*/ 1119 h 1200"/>
                  <a:gd name="T4" fmla="*/ 69 w 418"/>
                  <a:gd name="T5" fmla="*/ 1085 h 1200"/>
                  <a:gd name="T6" fmla="*/ 97 w 418"/>
                  <a:gd name="T7" fmla="*/ 1035 h 1200"/>
                  <a:gd name="T8" fmla="*/ 120 w 418"/>
                  <a:gd name="T9" fmla="*/ 856 h 1200"/>
                  <a:gd name="T10" fmla="*/ 131 w 418"/>
                  <a:gd name="T11" fmla="*/ 817 h 1200"/>
                  <a:gd name="T12" fmla="*/ 142 w 418"/>
                  <a:gd name="T13" fmla="*/ 778 h 1200"/>
                  <a:gd name="T14" fmla="*/ 159 w 418"/>
                  <a:gd name="T15" fmla="*/ 565 h 1200"/>
                  <a:gd name="T16" fmla="*/ 181 w 418"/>
                  <a:gd name="T17" fmla="*/ 314 h 1200"/>
                  <a:gd name="T18" fmla="*/ 187 w 418"/>
                  <a:gd name="T19" fmla="*/ 68 h 1200"/>
                  <a:gd name="T20" fmla="*/ 204 w 418"/>
                  <a:gd name="T21" fmla="*/ 0 h 1200"/>
                  <a:gd name="T22" fmla="*/ 226 w 418"/>
                  <a:gd name="T23" fmla="*/ 521 h 1200"/>
                  <a:gd name="T24" fmla="*/ 248 w 418"/>
                  <a:gd name="T25" fmla="*/ 772 h 1200"/>
                  <a:gd name="T26" fmla="*/ 299 w 418"/>
                  <a:gd name="T27" fmla="*/ 1057 h 1200"/>
                  <a:gd name="T28" fmla="*/ 355 w 418"/>
                  <a:gd name="T29" fmla="*/ 1102 h 1200"/>
                  <a:gd name="T30" fmla="*/ 377 w 418"/>
                  <a:gd name="T31" fmla="*/ 1158 h 1200"/>
                  <a:gd name="T32" fmla="*/ 366 w 418"/>
                  <a:gd name="T33" fmla="*/ 1186 h 1200"/>
                  <a:gd name="T34" fmla="*/ 209 w 418"/>
                  <a:gd name="T35" fmla="*/ 1141 h 1200"/>
                  <a:gd name="T36" fmla="*/ 164 w 418"/>
                  <a:gd name="T37" fmla="*/ 1158 h 1200"/>
                  <a:gd name="T38" fmla="*/ 120 w 418"/>
                  <a:gd name="T39" fmla="*/ 1130 h 1200"/>
                  <a:gd name="T40" fmla="*/ 86 w 418"/>
                  <a:gd name="T41" fmla="*/ 1136 h 1200"/>
                  <a:gd name="T42" fmla="*/ 53 w 418"/>
                  <a:gd name="T43" fmla="*/ 1158 h 1200"/>
                  <a:gd name="T44" fmla="*/ 13 w 418"/>
                  <a:gd name="T45" fmla="*/ 1152 h 1200"/>
                  <a:gd name="T46" fmla="*/ 30 w 418"/>
                  <a:gd name="T47" fmla="*/ 1136 h 12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1200"/>
                  <a:gd name="T74" fmla="*/ 418 w 418"/>
                  <a:gd name="T75" fmla="*/ 1200 h 12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1200">
                    <a:moveTo>
                      <a:pt x="30" y="1136"/>
                    </a:moveTo>
                    <a:cubicBezTo>
                      <a:pt x="36" y="1130"/>
                      <a:pt x="42" y="1125"/>
                      <a:pt x="47" y="1119"/>
                    </a:cubicBezTo>
                    <a:cubicBezTo>
                      <a:pt x="55" y="1108"/>
                      <a:pt x="69" y="1085"/>
                      <a:pt x="69" y="1085"/>
                    </a:cubicBezTo>
                    <a:cubicBezTo>
                      <a:pt x="76" y="1060"/>
                      <a:pt x="76" y="1050"/>
                      <a:pt x="97" y="1035"/>
                    </a:cubicBezTo>
                    <a:cubicBezTo>
                      <a:pt x="135" y="981"/>
                      <a:pt x="115" y="933"/>
                      <a:pt x="120" y="856"/>
                    </a:cubicBezTo>
                    <a:cubicBezTo>
                      <a:pt x="121" y="841"/>
                      <a:pt x="127" y="831"/>
                      <a:pt x="131" y="817"/>
                    </a:cubicBezTo>
                    <a:cubicBezTo>
                      <a:pt x="135" y="804"/>
                      <a:pt x="142" y="778"/>
                      <a:pt x="142" y="778"/>
                    </a:cubicBezTo>
                    <a:cubicBezTo>
                      <a:pt x="146" y="706"/>
                      <a:pt x="147" y="636"/>
                      <a:pt x="159" y="565"/>
                    </a:cubicBezTo>
                    <a:cubicBezTo>
                      <a:pt x="161" y="490"/>
                      <a:pt x="157" y="391"/>
                      <a:pt x="181" y="314"/>
                    </a:cubicBezTo>
                    <a:cubicBezTo>
                      <a:pt x="183" y="232"/>
                      <a:pt x="184" y="150"/>
                      <a:pt x="187" y="68"/>
                    </a:cubicBezTo>
                    <a:cubicBezTo>
                      <a:pt x="189" y="15"/>
                      <a:pt x="184" y="29"/>
                      <a:pt x="204" y="0"/>
                    </a:cubicBezTo>
                    <a:cubicBezTo>
                      <a:pt x="207" y="162"/>
                      <a:pt x="191" y="358"/>
                      <a:pt x="226" y="521"/>
                    </a:cubicBezTo>
                    <a:cubicBezTo>
                      <a:pt x="231" y="606"/>
                      <a:pt x="243" y="687"/>
                      <a:pt x="248" y="772"/>
                    </a:cubicBezTo>
                    <a:cubicBezTo>
                      <a:pt x="252" y="842"/>
                      <a:pt x="258" y="990"/>
                      <a:pt x="299" y="1057"/>
                    </a:cubicBezTo>
                    <a:cubicBezTo>
                      <a:pt x="311" y="1077"/>
                      <a:pt x="338" y="1086"/>
                      <a:pt x="355" y="1102"/>
                    </a:cubicBezTo>
                    <a:cubicBezTo>
                      <a:pt x="360" y="1120"/>
                      <a:pt x="369" y="1142"/>
                      <a:pt x="377" y="1158"/>
                    </a:cubicBezTo>
                    <a:cubicBezTo>
                      <a:pt x="398" y="1200"/>
                      <a:pt x="418" y="1195"/>
                      <a:pt x="366" y="1186"/>
                    </a:cubicBezTo>
                    <a:cubicBezTo>
                      <a:pt x="311" y="1150"/>
                      <a:pt x="277" y="1147"/>
                      <a:pt x="209" y="1141"/>
                    </a:cubicBezTo>
                    <a:cubicBezTo>
                      <a:pt x="178" y="1132"/>
                      <a:pt x="193" y="1148"/>
                      <a:pt x="164" y="1158"/>
                    </a:cubicBezTo>
                    <a:cubicBezTo>
                      <a:pt x="144" y="1150"/>
                      <a:pt x="141" y="1137"/>
                      <a:pt x="120" y="1130"/>
                    </a:cubicBezTo>
                    <a:cubicBezTo>
                      <a:pt x="109" y="1132"/>
                      <a:pt x="97" y="1132"/>
                      <a:pt x="86" y="1136"/>
                    </a:cubicBezTo>
                    <a:cubicBezTo>
                      <a:pt x="74" y="1141"/>
                      <a:pt x="53" y="1158"/>
                      <a:pt x="53" y="1158"/>
                    </a:cubicBezTo>
                    <a:cubicBezTo>
                      <a:pt x="40" y="1156"/>
                      <a:pt x="25" y="1159"/>
                      <a:pt x="13" y="1152"/>
                    </a:cubicBezTo>
                    <a:cubicBezTo>
                      <a:pt x="0" y="1144"/>
                      <a:pt x="70" y="1136"/>
                      <a:pt x="30" y="1136"/>
                    </a:cubicBez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86" name="Freeform 24"/>
            <p:cNvSpPr>
              <a:spLocks/>
            </p:cNvSpPr>
            <p:nvPr/>
          </p:nvSpPr>
          <p:spPr bwMode="auto">
            <a:xfrm>
              <a:off x="8910638" y="28351163"/>
              <a:ext cx="4508500" cy="1806575"/>
            </a:xfrm>
            <a:custGeom>
              <a:avLst/>
              <a:gdLst>
                <a:gd name="T0" fmla="*/ 0 w 2840"/>
                <a:gd name="T1" fmla="*/ 0 h 1138"/>
                <a:gd name="T2" fmla="*/ 70564376 w 2840"/>
                <a:gd name="T3" fmla="*/ 1010581826 h 1138"/>
                <a:gd name="T4" fmla="*/ 309978418 w 2840"/>
                <a:gd name="T5" fmla="*/ 1181952377 h 1138"/>
                <a:gd name="T6" fmla="*/ 478829721 w 2840"/>
                <a:gd name="T7" fmla="*/ 1307961723 h 1138"/>
                <a:gd name="T8" fmla="*/ 632558406 w 2840"/>
                <a:gd name="T9" fmla="*/ 1421367912 h 1138"/>
                <a:gd name="T10" fmla="*/ 902216024 w 2840"/>
                <a:gd name="T11" fmla="*/ 1617940015 h 1138"/>
                <a:gd name="T12" fmla="*/ 1043344726 w 2840"/>
                <a:gd name="T13" fmla="*/ 1716225670 h 1138"/>
                <a:gd name="T14" fmla="*/ 1479332401 w 2840"/>
                <a:gd name="T15" fmla="*/ 2041326480 h 1138"/>
                <a:gd name="T16" fmla="*/ 1746469268 w 2840"/>
                <a:gd name="T17" fmla="*/ 2147483647 h 1138"/>
                <a:gd name="T18" fmla="*/ 2147483647 w 2840"/>
                <a:gd name="T19" fmla="*/ 2147483647 h 1138"/>
                <a:gd name="T20" fmla="*/ 2147483647 w 2840"/>
                <a:gd name="T21" fmla="*/ 2147483647 h 1138"/>
                <a:gd name="T22" fmla="*/ 2147483647 w 2840"/>
                <a:gd name="T23" fmla="*/ 2147483647 h 1138"/>
                <a:gd name="T24" fmla="*/ 2147483647 w 2840"/>
                <a:gd name="T25" fmla="*/ 2147483647 h 1138"/>
                <a:gd name="T26" fmla="*/ 2147483647 w 2840"/>
                <a:gd name="T27" fmla="*/ 2147483647 h 1138"/>
                <a:gd name="T28" fmla="*/ 2147483647 w 2840"/>
                <a:gd name="T29" fmla="*/ 2147483647 h 1138"/>
                <a:gd name="T30" fmla="*/ 2147483647 w 2840"/>
                <a:gd name="T31" fmla="*/ 2147483647 h 1138"/>
                <a:gd name="T32" fmla="*/ 2147483647 w 2840"/>
                <a:gd name="T33" fmla="*/ 2147483647 h 1138"/>
                <a:gd name="T34" fmla="*/ 2147483647 w 2840"/>
                <a:gd name="T35" fmla="*/ 2147483647 h 1138"/>
                <a:gd name="T36" fmla="*/ 2147483647 w 2840"/>
                <a:gd name="T37" fmla="*/ 2147483647 h 1138"/>
                <a:gd name="T38" fmla="*/ 2147483647 w 2840"/>
                <a:gd name="T39" fmla="*/ 2081648963 h 1138"/>
                <a:gd name="T40" fmla="*/ 2147483647 w 2840"/>
                <a:gd name="T41" fmla="*/ 1406246981 h 1138"/>
                <a:gd name="T42" fmla="*/ 2147483647 w 2840"/>
                <a:gd name="T43" fmla="*/ 1814512515 h 1138"/>
                <a:gd name="T44" fmla="*/ 2147483647 w 2840"/>
                <a:gd name="T45" fmla="*/ 1817031877 h 1138"/>
                <a:gd name="T46" fmla="*/ 2147483647 w 2840"/>
                <a:gd name="T47" fmla="*/ 1466730705 h 1138"/>
                <a:gd name="T48" fmla="*/ 1282758693 w 2840"/>
                <a:gd name="T49" fmla="*/ 914815929 h 1138"/>
                <a:gd name="T50" fmla="*/ 0 w 2840"/>
                <a:gd name="T51" fmla="*/ 0 h 11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40"/>
                <a:gd name="T79" fmla="*/ 0 h 1138"/>
                <a:gd name="T80" fmla="*/ 2840 w 2840"/>
                <a:gd name="T81" fmla="*/ 1138 h 11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40" h="1138">
                  <a:moveTo>
                    <a:pt x="0" y="0"/>
                  </a:moveTo>
                  <a:cubicBezTo>
                    <a:pt x="0" y="140"/>
                    <a:pt x="8" y="323"/>
                    <a:pt x="28" y="401"/>
                  </a:cubicBezTo>
                  <a:cubicBezTo>
                    <a:pt x="42" y="416"/>
                    <a:pt x="100" y="461"/>
                    <a:pt x="123" y="469"/>
                  </a:cubicBezTo>
                  <a:cubicBezTo>
                    <a:pt x="143" y="488"/>
                    <a:pt x="171" y="500"/>
                    <a:pt x="190" y="519"/>
                  </a:cubicBezTo>
                  <a:cubicBezTo>
                    <a:pt x="208" y="537"/>
                    <a:pt x="227" y="555"/>
                    <a:pt x="251" y="564"/>
                  </a:cubicBezTo>
                  <a:cubicBezTo>
                    <a:pt x="283" y="593"/>
                    <a:pt x="319" y="623"/>
                    <a:pt x="358" y="642"/>
                  </a:cubicBezTo>
                  <a:cubicBezTo>
                    <a:pt x="376" y="661"/>
                    <a:pt x="390" y="670"/>
                    <a:pt x="414" y="681"/>
                  </a:cubicBezTo>
                  <a:cubicBezTo>
                    <a:pt x="464" y="734"/>
                    <a:pt x="529" y="768"/>
                    <a:pt x="587" y="810"/>
                  </a:cubicBezTo>
                  <a:cubicBezTo>
                    <a:pt x="633" y="843"/>
                    <a:pt x="635" y="858"/>
                    <a:pt x="693" y="871"/>
                  </a:cubicBezTo>
                  <a:cubicBezTo>
                    <a:pt x="771" y="908"/>
                    <a:pt x="836" y="935"/>
                    <a:pt x="923" y="944"/>
                  </a:cubicBezTo>
                  <a:cubicBezTo>
                    <a:pt x="953" y="953"/>
                    <a:pt x="975" y="966"/>
                    <a:pt x="1006" y="972"/>
                  </a:cubicBezTo>
                  <a:cubicBezTo>
                    <a:pt x="1054" y="995"/>
                    <a:pt x="1107" y="1017"/>
                    <a:pt x="1157" y="1033"/>
                  </a:cubicBezTo>
                  <a:cubicBezTo>
                    <a:pt x="1306" y="1138"/>
                    <a:pt x="1522" y="1047"/>
                    <a:pt x="1705" y="1045"/>
                  </a:cubicBezTo>
                  <a:cubicBezTo>
                    <a:pt x="1753" y="1038"/>
                    <a:pt x="1797" y="1027"/>
                    <a:pt x="1845" y="1022"/>
                  </a:cubicBezTo>
                  <a:cubicBezTo>
                    <a:pt x="1976" y="993"/>
                    <a:pt x="1994" y="1004"/>
                    <a:pt x="2198" y="1000"/>
                  </a:cubicBezTo>
                  <a:cubicBezTo>
                    <a:pt x="2231" y="998"/>
                    <a:pt x="2287" y="999"/>
                    <a:pt x="2326" y="989"/>
                  </a:cubicBezTo>
                  <a:cubicBezTo>
                    <a:pt x="2374" y="977"/>
                    <a:pt x="2417" y="955"/>
                    <a:pt x="2466" y="944"/>
                  </a:cubicBezTo>
                  <a:cubicBezTo>
                    <a:pt x="2500" y="922"/>
                    <a:pt x="2539" y="916"/>
                    <a:pt x="2578" y="905"/>
                  </a:cubicBezTo>
                  <a:cubicBezTo>
                    <a:pt x="2643" y="887"/>
                    <a:pt x="2707" y="863"/>
                    <a:pt x="2774" y="854"/>
                  </a:cubicBezTo>
                  <a:cubicBezTo>
                    <a:pt x="2796" y="847"/>
                    <a:pt x="2805" y="849"/>
                    <a:pt x="2813" y="826"/>
                  </a:cubicBezTo>
                  <a:cubicBezTo>
                    <a:pt x="2817" y="760"/>
                    <a:pt x="2818" y="621"/>
                    <a:pt x="2840" y="558"/>
                  </a:cubicBezTo>
                  <a:cubicBezTo>
                    <a:pt x="2751" y="528"/>
                    <a:pt x="2551" y="693"/>
                    <a:pt x="2359" y="720"/>
                  </a:cubicBezTo>
                  <a:cubicBezTo>
                    <a:pt x="2167" y="747"/>
                    <a:pt x="1919" y="744"/>
                    <a:pt x="1689" y="721"/>
                  </a:cubicBezTo>
                  <a:cubicBezTo>
                    <a:pt x="1459" y="698"/>
                    <a:pt x="1176" y="642"/>
                    <a:pt x="979" y="582"/>
                  </a:cubicBezTo>
                  <a:cubicBezTo>
                    <a:pt x="782" y="522"/>
                    <a:pt x="672" y="460"/>
                    <a:pt x="509" y="363"/>
                  </a:cubicBezTo>
                  <a:cubicBezTo>
                    <a:pt x="346" y="266"/>
                    <a:pt x="106" y="76"/>
                    <a:pt x="0" y="0"/>
                  </a:cubicBez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87" name="Group 49"/>
            <p:cNvGrpSpPr>
              <a:grpSpLocks/>
            </p:cNvGrpSpPr>
            <p:nvPr/>
          </p:nvGrpSpPr>
          <p:grpSpPr bwMode="auto">
            <a:xfrm>
              <a:off x="9601200" y="25966738"/>
              <a:ext cx="2133600" cy="2552700"/>
              <a:chOff x="1104" y="1429"/>
              <a:chExt cx="1344" cy="1608"/>
            </a:xfrm>
          </p:grpSpPr>
          <p:sp>
            <p:nvSpPr>
              <p:cNvPr id="1088" name="Freeform 18"/>
              <p:cNvSpPr>
                <a:spLocks/>
              </p:cNvSpPr>
              <p:nvPr/>
            </p:nvSpPr>
            <p:spPr bwMode="auto">
              <a:xfrm>
                <a:off x="1104" y="2245"/>
                <a:ext cx="96" cy="168"/>
              </a:xfrm>
              <a:custGeom>
                <a:avLst/>
                <a:gdLst>
                  <a:gd name="T0" fmla="*/ 17 w 252"/>
                  <a:gd name="T1" fmla="*/ 0 h 460"/>
                  <a:gd name="T2" fmla="*/ 6 w 252"/>
                  <a:gd name="T3" fmla="*/ 31 h 460"/>
                  <a:gd name="T4" fmla="*/ 2 w 252"/>
                  <a:gd name="T5" fmla="*/ 37 h 460"/>
                  <a:gd name="T6" fmla="*/ 0 w 252"/>
                  <a:gd name="T7" fmla="*/ 45 h 460"/>
                  <a:gd name="T8" fmla="*/ 6 w 252"/>
                  <a:gd name="T9" fmla="*/ 56 h 460"/>
                  <a:gd name="T10" fmla="*/ 14 w 252"/>
                  <a:gd name="T11" fmla="*/ 60 h 460"/>
                  <a:gd name="T12" fmla="*/ 34 w 252"/>
                  <a:gd name="T13" fmla="*/ 53 h 460"/>
                  <a:gd name="T14" fmla="*/ 32 w 252"/>
                  <a:gd name="T15" fmla="*/ 35 h 460"/>
                  <a:gd name="T16" fmla="*/ 28 w 252"/>
                  <a:gd name="T17" fmla="*/ 29 h 460"/>
                  <a:gd name="T18" fmla="*/ 24 w 252"/>
                  <a:gd name="T19" fmla="*/ 22 h 460"/>
                  <a:gd name="T20" fmla="*/ 22 w 252"/>
                  <a:gd name="T21" fmla="*/ 16 h 460"/>
                  <a:gd name="T22" fmla="*/ 17 w 252"/>
                  <a:gd name="T23" fmla="*/ 0 h 4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2"/>
                  <a:gd name="T37" fmla="*/ 0 h 460"/>
                  <a:gd name="T38" fmla="*/ 252 w 252"/>
                  <a:gd name="T39" fmla="*/ 460 h 4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2" h="460">
                    <a:moveTo>
                      <a:pt x="117" y="0"/>
                    </a:moveTo>
                    <a:cubicBezTo>
                      <a:pt x="112" y="127"/>
                      <a:pt x="125" y="154"/>
                      <a:pt x="44" y="235"/>
                    </a:cubicBezTo>
                    <a:cubicBezTo>
                      <a:pt x="38" y="253"/>
                      <a:pt x="28" y="263"/>
                      <a:pt x="17" y="279"/>
                    </a:cubicBezTo>
                    <a:cubicBezTo>
                      <a:pt x="12" y="298"/>
                      <a:pt x="6" y="316"/>
                      <a:pt x="0" y="335"/>
                    </a:cubicBezTo>
                    <a:cubicBezTo>
                      <a:pt x="6" y="367"/>
                      <a:pt x="9" y="408"/>
                      <a:pt x="44" y="419"/>
                    </a:cubicBezTo>
                    <a:cubicBezTo>
                      <a:pt x="85" y="447"/>
                      <a:pt x="66" y="436"/>
                      <a:pt x="100" y="453"/>
                    </a:cubicBezTo>
                    <a:cubicBezTo>
                      <a:pt x="192" y="447"/>
                      <a:pt x="190" y="460"/>
                      <a:pt x="235" y="397"/>
                    </a:cubicBezTo>
                    <a:cubicBezTo>
                      <a:pt x="248" y="352"/>
                      <a:pt x="252" y="301"/>
                      <a:pt x="223" y="263"/>
                    </a:cubicBezTo>
                    <a:cubicBezTo>
                      <a:pt x="217" y="243"/>
                      <a:pt x="210" y="232"/>
                      <a:pt x="195" y="218"/>
                    </a:cubicBezTo>
                    <a:cubicBezTo>
                      <a:pt x="186" y="188"/>
                      <a:pt x="193" y="206"/>
                      <a:pt x="168" y="168"/>
                    </a:cubicBezTo>
                    <a:cubicBezTo>
                      <a:pt x="149" y="139"/>
                      <a:pt x="162" y="140"/>
                      <a:pt x="151" y="117"/>
                    </a:cubicBezTo>
                    <a:cubicBezTo>
                      <a:pt x="133" y="80"/>
                      <a:pt x="117" y="43"/>
                      <a:pt x="1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89" name="Freeform 25"/>
              <p:cNvSpPr>
                <a:spLocks/>
              </p:cNvSpPr>
              <p:nvPr/>
            </p:nvSpPr>
            <p:spPr bwMode="auto">
              <a:xfrm>
                <a:off x="2352" y="2869"/>
                <a:ext cx="96" cy="168"/>
              </a:xfrm>
              <a:custGeom>
                <a:avLst/>
                <a:gdLst>
                  <a:gd name="T0" fmla="*/ 17 w 252"/>
                  <a:gd name="T1" fmla="*/ 0 h 460"/>
                  <a:gd name="T2" fmla="*/ 6 w 252"/>
                  <a:gd name="T3" fmla="*/ 31 h 460"/>
                  <a:gd name="T4" fmla="*/ 2 w 252"/>
                  <a:gd name="T5" fmla="*/ 37 h 460"/>
                  <a:gd name="T6" fmla="*/ 0 w 252"/>
                  <a:gd name="T7" fmla="*/ 45 h 460"/>
                  <a:gd name="T8" fmla="*/ 6 w 252"/>
                  <a:gd name="T9" fmla="*/ 56 h 460"/>
                  <a:gd name="T10" fmla="*/ 14 w 252"/>
                  <a:gd name="T11" fmla="*/ 60 h 460"/>
                  <a:gd name="T12" fmla="*/ 34 w 252"/>
                  <a:gd name="T13" fmla="*/ 53 h 460"/>
                  <a:gd name="T14" fmla="*/ 32 w 252"/>
                  <a:gd name="T15" fmla="*/ 35 h 460"/>
                  <a:gd name="T16" fmla="*/ 28 w 252"/>
                  <a:gd name="T17" fmla="*/ 29 h 460"/>
                  <a:gd name="T18" fmla="*/ 24 w 252"/>
                  <a:gd name="T19" fmla="*/ 22 h 460"/>
                  <a:gd name="T20" fmla="*/ 22 w 252"/>
                  <a:gd name="T21" fmla="*/ 16 h 460"/>
                  <a:gd name="T22" fmla="*/ 17 w 252"/>
                  <a:gd name="T23" fmla="*/ 0 h 4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2"/>
                  <a:gd name="T37" fmla="*/ 0 h 460"/>
                  <a:gd name="T38" fmla="*/ 252 w 252"/>
                  <a:gd name="T39" fmla="*/ 460 h 4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2" h="460">
                    <a:moveTo>
                      <a:pt x="117" y="0"/>
                    </a:moveTo>
                    <a:cubicBezTo>
                      <a:pt x="112" y="127"/>
                      <a:pt x="125" y="154"/>
                      <a:pt x="44" y="235"/>
                    </a:cubicBezTo>
                    <a:cubicBezTo>
                      <a:pt x="38" y="253"/>
                      <a:pt x="28" y="263"/>
                      <a:pt x="17" y="279"/>
                    </a:cubicBezTo>
                    <a:cubicBezTo>
                      <a:pt x="12" y="298"/>
                      <a:pt x="6" y="316"/>
                      <a:pt x="0" y="335"/>
                    </a:cubicBezTo>
                    <a:cubicBezTo>
                      <a:pt x="6" y="367"/>
                      <a:pt x="9" y="408"/>
                      <a:pt x="44" y="419"/>
                    </a:cubicBezTo>
                    <a:cubicBezTo>
                      <a:pt x="85" y="447"/>
                      <a:pt x="66" y="436"/>
                      <a:pt x="100" y="453"/>
                    </a:cubicBezTo>
                    <a:cubicBezTo>
                      <a:pt x="192" y="447"/>
                      <a:pt x="190" y="460"/>
                      <a:pt x="235" y="397"/>
                    </a:cubicBezTo>
                    <a:cubicBezTo>
                      <a:pt x="248" y="352"/>
                      <a:pt x="252" y="301"/>
                      <a:pt x="223" y="263"/>
                    </a:cubicBezTo>
                    <a:cubicBezTo>
                      <a:pt x="217" y="243"/>
                      <a:pt x="210" y="232"/>
                      <a:pt x="195" y="218"/>
                    </a:cubicBezTo>
                    <a:cubicBezTo>
                      <a:pt x="186" y="188"/>
                      <a:pt x="193" y="206"/>
                      <a:pt x="168" y="168"/>
                    </a:cubicBezTo>
                    <a:cubicBezTo>
                      <a:pt x="149" y="139"/>
                      <a:pt x="162" y="140"/>
                      <a:pt x="151" y="117"/>
                    </a:cubicBezTo>
                    <a:cubicBezTo>
                      <a:pt x="133" y="80"/>
                      <a:pt x="117" y="43"/>
                      <a:pt x="1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90" name="Freeform 26"/>
              <p:cNvSpPr>
                <a:spLocks/>
              </p:cNvSpPr>
              <p:nvPr/>
            </p:nvSpPr>
            <p:spPr bwMode="auto">
              <a:xfrm>
                <a:off x="2304" y="2053"/>
                <a:ext cx="96" cy="168"/>
              </a:xfrm>
              <a:custGeom>
                <a:avLst/>
                <a:gdLst>
                  <a:gd name="T0" fmla="*/ 17 w 252"/>
                  <a:gd name="T1" fmla="*/ 0 h 460"/>
                  <a:gd name="T2" fmla="*/ 6 w 252"/>
                  <a:gd name="T3" fmla="*/ 31 h 460"/>
                  <a:gd name="T4" fmla="*/ 2 w 252"/>
                  <a:gd name="T5" fmla="*/ 37 h 460"/>
                  <a:gd name="T6" fmla="*/ 0 w 252"/>
                  <a:gd name="T7" fmla="*/ 45 h 460"/>
                  <a:gd name="T8" fmla="*/ 6 w 252"/>
                  <a:gd name="T9" fmla="*/ 56 h 460"/>
                  <a:gd name="T10" fmla="*/ 14 w 252"/>
                  <a:gd name="T11" fmla="*/ 60 h 460"/>
                  <a:gd name="T12" fmla="*/ 34 w 252"/>
                  <a:gd name="T13" fmla="*/ 53 h 460"/>
                  <a:gd name="T14" fmla="*/ 32 w 252"/>
                  <a:gd name="T15" fmla="*/ 35 h 460"/>
                  <a:gd name="T16" fmla="*/ 28 w 252"/>
                  <a:gd name="T17" fmla="*/ 29 h 460"/>
                  <a:gd name="T18" fmla="*/ 24 w 252"/>
                  <a:gd name="T19" fmla="*/ 22 h 460"/>
                  <a:gd name="T20" fmla="*/ 22 w 252"/>
                  <a:gd name="T21" fmla="*/ 16 h 460"/>
                  <a:gd name="T22" fmla="*/ 17 w 252"/>
                  <a:gd name="T23" fmla="*/ 0 h 4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2"/>
                  <a:gd name="T37" fmla="*/ 0 h 460"/>
                  <a:gd name="T38" fmla="*/ 252 w 252"/>
                  <a:gd name="T39" fmla="*/ 460 h 4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2" h="460">
                    <a:moveTo>
                      <a:pt x="117" y="0"/>
                    </a:moveTo>
                    <a:cubicBezTo>
                      <a:pt x="112" y="127"/>
                      <a:pt x="125" y="154"/>
                      <a:pt x="44" y="235"/>
                    </a:cubicBezTo>
                    <a:cubicBezTo>
                      <a:pt x="38" y="253"/>
                      <a:pt x="28" y="263"/>
                      <a:pt x="17" y="279"/>
                    </a:cubicBezTo>
                    <a:cubicBezTo>
                      <a:pt x="12" y="298"/>
                      <a:pt x="6" y="316"/>
                      <a:pt x="0" y="335"/>
                    </a:cubicBezTo>
                    <a:cubicBezTo>
                      <a:pt x="6" y="367"/>
                      <a:pt x="9" y="408"/>
                      <a:pt x="44" y="419"/>
                    </a:cubicBezTo>
                    <a:cubicBezTo>
                      <a:pt x="85" y="447"/>
                      <a:pt x="66" y="436"/>
                      <a:pt x="100" y="453"/>
                    </a:cubicBezTo>
                    <a:cubicBezTo>
                      <a:pt x="192" y="447"/>
                      <a:pt x="190" y="460"/>
                      <a:pt x="235" y="397"/>
                    </a:cubicBezTo>
                    <a:cubicBezTo>
                      <a:pt x="248" y="352"/>
                      <a:pt x="252" y="301"/>
                      <a:pt x="223" y="263"/>
                    </a:cubicBezTo>
                    <a:cubicBezTo>
                      <a:pt x="217" y="243"/>
                      <a:pt x="210" y="232"/>
                      <a:pt x="195" y="218"/>
                    </a:cubicBezTo>
                    <a:cubicBezTo>
                      <a:pt x="186" y="188"/>
                      <a:pt x="193" y="206"/>
                      <a:pt x="168" y="168"/>
                    </a:cubicBezTo>
                    <a:cubicBezTo>
                      <a:pt x="149" y="139"/>
                      <a:pt x="162" y="140"/>
                      <a:pt x="151" y="117"/>
                    </a:cubicBezTo>
                    <a:cubicBezTo>
                      <a:pt x="133" y="80"/>
                      <a:pt x="117" y="43"/>
                      <a:pt x="1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91" name="Freeform 27"/>
              <p:cNvSpPr>
                <a:spLocks/>
              </p:cNvSpPr>
              <p:nvPr/>
            </p:nvSpPr>
            <p:spPr bwMode="auto">
              <a:xfrm>
                <a:off x="1776" y="1429"/>
                <a:ext cx="96" cy="168"/>
              </a:xfrm>
              <a:custGeom>
                <a:avLst/>
                <a:gdLst>
                  <a:gd name="T0" fmla="*/ 17 w 252"/>
                  <a:gd name="T1" fmla="*/ 0 h 460"/>
                  <a:gd name="T2" fmla="*/ 6 w 252"/>
                  <a:gd name="T3" fmla="*/ 31 h 460"/>
                  <a:gd name="T4" fmla="*/ 2 w 252"/>
                  <a:gd name="T5" fmla="*/ 37 h 460"/>
                  <a:gd name="T6" fmla="*/ 0 w 252"/>
                  <a:gd name="T7" fmla="*/ 45 h 460"/>
                  <a:gd name="T8" fmla="*/ 6 w 252"/>
                  <a:gd name="T9" fmla="*/ 56 h 460"/>
                  <a:gd name="T10" fmla="*/ 14 w 252"/>
                  <a:gd name="T11" fmla="*/ 60 h 460"/>
                  <a:gd name="T12" fmla="*/ 34 w 252"/>
                  <a:gd name="T13" fmla="*/ 53 h 460"/>
                  <a:gd name="T14" fmla="*/ 32 w 252"/>
                  <a:gd name="T15" fmla="*/ 35 h 460"/>
                  <a:gd name="T16" fmla="*/ 28 w 252"/>
                  <a:gd name="T17" fmla="*/ 29 h 460"/>
                  <a:gd name="T18" fmla="*/ 24 w 252"/>
                  <a:gd name="T19" fmla="*/ 22 h 460"/>
                  <a:gd name="T20" fmla="*/ 22 w 252"/>
                  <a:gd name="T21" fmla="*/ 16 h 460"/>
                  <a:gd name="T22" fmla="*/ 17 w 252"/>
                  <a:gd name="T23" fmla="*/ 0 h 4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2"/>
                  <a:gd name="T37" fmla="*/ 0 h 460"/>
                  <a:gd name="T38" fmla="*/ 252 w 252"/>
                  <a:gd name="T39" fmla="*/ 460 h 4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2" h="460">
                    <a:moveTo>
                      <a:pt x="117" y="0"/>
                    </a:moveTo>
                    <a:cubicBezTo>
                      <a:pt x="112" y="127"/>
                      <a:pt x="125" y="154"/>
                      <a:pt x="44" y="235"/>
                    </a:cubicBezTo>
                    <a:cubicBezTo>
                      <a:pt x="38" y="253"/>
                      <a:pt x="28" y="263"/>
                      <a:pt x="17" y="279"/>
                    </a:cubicBezTo>
                    <a:cubicBezTo>
                      <a:pt x="12" y="298"/>
                      <a:pt x="6" y="316"/>
                      <a:pt x="0" y="335"/>
                    </a:cubicBezTo>
                    <a:cubicBezTo>
                      <a:pt x="6" y="367"/>
                      <a:pt x="9" y="408"/>
                      <a:pt x="44" y="419"/>
                    </a:cubicBezTo>
                    <a:cubicBezTo>
                      <a:pt x="85" y="447"/>
                      <a:pt x="66" y="436"/>
                      <a:pt x="100" y="453"/>
                    </a:cubicBezTo>
                    <a:cubicBezTo>
                      <a:pt x="192" y="447"/>
                      <a:pt x="190" y="460"/>
                      <a:pt x="235" y="397"/>
                    </a:cubicBezTo>
                    <a:cubicBezTo>
                      <a:pt x="248" y="352"/>
                      <a:pt x="252" y="301"/>
                      <a:pt x="223" y="263"/>
                    </a:cubicBezTo>
                    <a:cubicBezTo>
                      <a:pt x="217" y="243"/>
                      <a:pt x="210" y="232"/>
                      <a:pt x="195" y="218"/>
                    </a:cubicBezTo>
                    <a:cubicBezTo>
                      <a:pt x="186" y="188"/>
                      <a:pt x="193" y="206"/>
                      <a:pt x="168" y="168"/>
                    </a:cubicBezTo>
                    <a:cubicBezTo>
                      <a:pt x="149" y="139"/>
                      <a:pt x="162" y="140"/>
                      <a:pt x="151" y="117"/>
                    </a:cubicBezTo>
                    <a:cubicBezTo>
                      <a:pt x="133" y="80"/>
                      <a:pt x="117" y="43"/>
                      <a:pt x="1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1092" name="Group 50"/>
            <p:cNvGrpSpPr>
              <a:grpSpLocks/>
            </p:cNvGrpSpPr>
            <p:nvPr/>
          </p:nvGrpSpPr>
          <p:grpSpPr bwMode="auto">
            <a:xfrm>
              <a:off x="9753600" y="27490738"/>
              <a:ext cx="1905000" cy="469900"/>
              <a:chOff x="1200" y="2389"/>
              <a:chExt cx="1200" cy="296"/>
            </a:xfrm>
          </p:grpSpPr>
          <p:sp>
            <p:nvSpPr>
              <p:cNvPr id="1093" name="Freeform 19"/>
              <p:cNvSpPr>
                <a:spLocks/>
              </p:cNvSpPr>
              <p:nvPr/>
            </p:nvSpPr>
            <p:spPr bwMode="auto">
              <a:xfrm>
                <a:off x="1200" y="2485"/>
                <a:ext cx="1200" cy="200"/>
              </a:xfrm>
              <a:custGeom>
                <a:avLst/>
                <a:gdLst>
                  <a:gd name="T0" fmla="*/ 0 w 1200"/>
                  <a:gd name="T1" fmla="*/ 0 h 200"/>
                  <a:gd name="T2" fmla="*/ 288 w 1200"/>
                  <a:gd name="T3" fmla="*/ 144 h 200"/>
                  <a:gd name="T4" fmla="*/ 864 w 1200"/>
                  <a:gd name="T5" fmla="*/ 192 h 200"/>
                  <a:gd name="T6" fmla="*/ 1200 w 1200"/>
                  <a:gd name="T7" fmla="*/ 192 h 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200"/>
                  <a:gd name="T14" fmla="*/ 1200 w 1200"/>
                  <a:gd name="T15" fmla="*/ 200 h 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200">
                    <a:moveTo>
                      <a:pt x="0" y="0"/>
                    </a:moveTo>
                    <a:cubicBezTo>
                      <a:pt x="72" y="56"/>
                      <a:pt x="144" y="112"/>
                      <a:pt x="288" y="144"/>
                    </a:cubicBezTo>
                    <a:cubicBezTo>
                      <a:pt x="432" y="176"/>
                      <a:pt x="712" y="184"/>
                      <a:pt x="864" y="192"/>
                    </a:cubicBezTo>
                    <a:cubicBezTo>
                      <a:pt x="1016" y="200"/>
                      <a:pt x="1144" y="192"/>
                      <a:pt x="1200" y="192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94" name="Text Box 28"/>
              <p:cNvSpPr txBox="1">
                <a:spLocks noChangeArrowheads="1"/>
              </p:cNvSpPr>
              <p:nvPr/>
            </p:nvSpPr>
            <p:spPr bwMode="auto">
              <a:xfrm>
                <a:off x="1392" y="2389"/>
                <a:ext cx="7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overland</a:t>
                </a:r>
              </a:p>
            </p:txBody>
          </p:sp>
        </p:grpSp>
        <p:grpSp>
          <p:nvGrpSpPr>
            <p:cNvPr id="1095" name="Group 51"/>
            <p:cNvGrpSpPr>
              <a:grpSpLocks/>
            </p:cNvGrpSpPr>
            <p:nvPr/>
          </p:nvGrpSpPr>
          <p:grpSpPr bwMode="auto">
            <a:xfrm>
              <a:off x="8305800" y="27643138"/>
              <a:ext cx="1371600" cy="1295400"/>
              <a:chOff x="288" y="2485"/>
              <a:chExt cx="864" cy="816"/>
            </a:xfrm>
          </p:grpSpPr>
          <p:sp>
            <p:nvSpPr>
              <p:cNvPr id="1096" name="Line 21"/>
              <p:cNvSpPr>
                <a:spLocks noChangeShapeType="1"/>
              </p:cNvSpPr>
              <p:nvPr/>
            </p:nvSpPr>
            <p:spPr bwMode="auto">
              <a:xfrm>
                <a:off x="1104" y="2485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97" name="Text Box 31"/>
              <p:cNvSpPr txBox="1">
                <a:spLocks noChangeArrowheads="1"/>
              </p:cNvSpPr>
              <p:nvPr/>
            </p:nvSpPr>
            <p:spPr bwMode="auto">
              <a:xfrm>
                <a:off x="288" y="2533"/>
                <a:ext cx="8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002060"/>
                    </a:solidFill>
                  </a:rPr>
                  <a:t>percolation</a:t>
                </a:r>
              </a:p>
            </p:txBody>
          </p:sp>
        </p:grpSp>
        <p:grpSp>
          <p:nvGrpSpPr>
            <p:cNvPr id="1098" name="Group 53"/>
            <p:cNvGrpSpPr>
              <a:grpSpLocks/>
            </p:cNvGrpSpPr>
            <p:nvPr/>
          </p:nvGrpSpPr>
          <p:grpSpPr bwMode="auto">
            <a:xfrm>
              <a:off x="9601200" y="28328938"/>
              <a:ext cx="3810000" cy="1738312"/>
              <a:chOff x="1104" y="2917"/>
              <a:chExt cx="2400" cy="1095"/>
            </a:xfrm>
          </p:grpSpPr>
          <p:sp>
            <p:nvSpPr>
              <p:cNvPr id="1099" name="Freeform 22"/>
              <p:cNvSpPr>
                <a:spLocks/>
              </p:cNvSpPr>
              <p:nvPr/>
            </p:nvSpPr>
            <p:spPr bwMode="auto">
              <a:xfrm>
                <a:off x="1104" y="3397"/>
                <a:ext cx="2400" cy="352"/>
              </a:xfrm>
              <a:custGeom>
                <a:avLst/>
                <a:gdLst>
                  <a:gd name="T0" fmla="*/ 0 w 2400"/>
                  <a:gd name="T1" fmla="*/ 0 h 352"/>
                  <a:gd name="T2" fmla="*/ 528 w 2400"/>
                  <a:gd name="T3" fmla="*/ 240 h 352"/>
                  <a:gd name="T4" fmla="*/ 1680 w 2400"/>
                  <a:gd name="T5" fmla="*/ 336 h 352"/>
                  <a:gd name="T6" fmla="*/ 2400 w 2400"/>
                  <a:gd name="T7" fmla="*/ 144 h 3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0"/>
                  <a:gd name="T13" fmla="*/ 0 h 352"/>
                  <a:gd name="T14" fmla="*/ 2400 w 2400"/>
                  <a:gd name="T15" fmla="*/ 352 h 3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0" h="352">
                    <a:moveTo>
                      <a:pt x="0" y="0"/>
                    </a:moveTo>
                    <a:cubicBezTo>
                      <a:pt x="124" y="92"/>
                      <a:pt x="248" y="184"/>
                      <a:pt x="528" y="240"/>
                    </a:cubicBezTo>
                    <a:cubicBezTo>
                      <a:pt x="808" y="296"/>
                      <a:pt x="1368" y="352"/>
                      <a:pt x="1680" y="336"/>
                    </a:cubicBezTo>
                    <a:cubicBezTo>
                      <a:pt x="1992" y="320"/>
                      <a:pt x="2196" y="232"/>
                      <a:pt x="2400" y="144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0" name="Freeform 23"/>
              <p:cNvSpPr>
                <a:spLocks/>
              </p:cNvSpPr>
              <p:nvPr/>
            </p:nvSpPr>
            <p:spPr bwMode="auto">
              <a:xfrm>
                <a:off x="1200" y="2917"/>
                <a:ext cx="2256" cy="488"/>
              </a:xfrm>
              <a:custGeom>
                <a:avLst/>
                <a:gdLst>
                  <a:gd name="T0" fmla="*/ 0 w 2256"/>
                  <a:gd name="T1" fmla="*/ 0 h 488"/>
                  <a:gd name="T2" fmla="*/ 624 w 2256"/>
                  <a:gd name="T3" fmla="*/ 384 h 488"/>
                  <a:gd name="T4" fmla="*/ 1632 w 2256"/>
                  <a:gd name="T5" fmla="*/ 480 h 488"/>
                  <a:gd name="T6" fmla="*/ 2256 w 2256"/>
                  <a:gd name="T7" fmla="*/ 336 h 4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56"/>
                  <a:gd name="T13" fmla="*/ 0 h 488"/>
                  <a:gd name="T14" fmla="*/ 2256 w 2256"/>
                  <a:gd name="T15" fmla="*/ 488 h 4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56" h="488">
                    <a:moveTo>
                      <a:pt x="0" y="0"/>
                    </a:moveTo>
                    <a:cubicBezTo>
                      <a:pt x="176" y="152"/>
                      <a:pt x="352" y="304"/>
                      <a:pt x="624" y="384"/>
                    </a:cubicBezTo>
                    <a:cubicBezTo>
                      <a:pt x="896" y="464"/>
                      <a:pt x="1360" y="488"/>
                      <a:pt x="1632" y="480"/>
                    </a:cubicBezTo>
                    <a:cubicBezTo>
                      <a:pt x="1904" y="472"/>
                      <a:pt x="2080" y="404"/>
                      <a:pt x="2256" y="33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1" name="Text Box 30"/>
              <p:cNvSpPr txBox="1">
                <a:spLocks noChangeArrowheads="1"/>
              </p:cNvSpPr>
              <p:nvPr/>
            </p:nvSpPr>
            <p:spPr bwMode="auto">
              <a:xfrm>
                <a:off x="1200" y="3781"/>
                <a:ext cx="13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002060"/>
                    </a:solidFill>
                  </a:rPr>
                  <a:t>groundwater flow</a:t>
                </a:r>
              </a:p>
            </p:txBody>
          </p:sp>
          <p:sp>
            <p:nvSpPr>
              <p:cNvPr id="1102" name="Text Box 32"/>
              <p:cNvSpPr txBox="1">
                <a:spLocks noChangeArrowheads="1"/>
              </p:cNvSpPr>
              <p:nvPr/>
            </p:nvSpPr>
            <p:spPr bwMode="auto">
              <a:xfrm>
                <a:off x="2016" y="3349"/>
                <a:ext cx="1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interflow</a:t>
                </a:r>
              </a:p>
            </p:txBody>
          </p:sp>
        </p:grpSp>
        <p:sp>
          <p:nvSpPr>
            <p:cNvPr id="1103" name="Oval 33"/>
            <p:cNvSpPr>
              <a:spLocks noChangeArrowheads="1"/>
            </p:cNvSpPr>
            <p:nvPr/>
          </p:nvSpPr>
          <p:spPr bwMode="auto">
            <a:xfrm>
              <a:off x="13106400" y="28405138"/>
              <a:ext cx="533400" cy="1447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1144" name="Group 1143"/>
          <p:cNvGrpSpPr/>
          <p:nvPr/>
        </p:nvGrpSpPr>
        <p:grpSpPr>
          <a:xfrm>
            <a:off x="609600" y="22631400"/>
            <a:ext cx="5181600" cy="7027862"/>
            <a:chOff x="461962" y="23066375"/>
            <a:chExt cx="5181600" cy="7027862"/>
          </a:xfrm>
        </p:grpSpPr>
        <p:sp>
          <p:nvSpPr>
            <p:cNvPr id="1104" name="Cloud"/>
            <p:cNvSpPr>
              <a:spLocks noChangeAspect="1" noEditPoints="1" noChangeArrowheads="1"/>
            </p:cNvSpPr>
            <p:nvPr/>
          </p:nvSpPr>
          <p:spPr bwMode="auto">
            <a:xfrm rot="10800000">
              <a:off x="2747962" y="23066375"/>
              <a:ext cx="1524000" cy="102076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5" name="Group 69"/>
            <p:cNvGrpSpPr>
              <a:grpSpLocks/>
            </p:cNvGrpSpPr>
            <p:nvPr/>
          </p:nvGrpSpPr>
          <p:grpSpPr bwMode="auto">
            <a:xfrm>
              <a:off x="2519362" y="24056975"/>
              <a:ext cx="1219200" cy="1371600"/>
              <a:chOff x="1632" y="912"/>
              <a:chExt cx="768" cy="864"/>
            </a:xfrm>
          </p:grpSpPr>
          <p:sp>
            <p:nvSpPr>
              <p:cNvPr id="1106" name="Line 64"/>
              <p:cNvSpPr>
                <a:spLocks noChangeShapeType="1"/>
              </p:cNvSpPr>
              <p:nvPr/>
            </p:nvSpPr>
            <p:spPr bwMode="auto">
              <a:xfrm flipH="1">
                <a:off x="1632" y="912"/>
                <a:ext cx="288" cy="62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Line 65"/>
              <p:cNvSpPr>
                <a:spLocks noChangeShapeType="1"/>
              </p:cNvSpPr>
              <p:nvPr/>
            </p:nvSpPr>
            <p:spPr bwMode="auto">
              <a:xfrm flipH="1">
                <a:off x="1680" y="912"/>
                <a:ext cx="384" cy="768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66"/>
              <p:cNvSpPr>
                <a:spLocks noChangeShapeType="1"/>
              </p:cNvSpPr>
              <p:nvPr/>
            </p:nvSpPr>
            <p:spPr bwMode="auto">
              <a:xfrm flipH="1">
                <a:off x="1872" y="912"/>
                <a:ext cx="288" cy="672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Line 67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288" cy="62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Line 68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384" cy="86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11" name="Freeform 5"/>
            <p:cNvSpPr>
              <a:spLocks/>
            </p:cNvSpPr>
            <p:nvPr/>
          </p:nvSpPr>
          <p:spPr bwMode="auto">
            <a:xfrm>
              <a:off x="795337" y="26631900"/>
              <a:ext cx="4570413" cy="3462337"/>
            </a:xfrm>
            <a:custGeom>
              <a:avLst/>
              <a:gdLst>
                <a:gd name="T0" fmla="*/ 5040313 w 2879"/>
                <a:gd name="T1" fmla="*/ 0 h 2181"/>
                <a:gd name="T2" fmla="*/ 7561264 w 2879"/>
                <a:gd name="T3" fmla="*/ 1837192818 h 2181"/>
                <a:gd name="T4" fmla="*/ 136088456 w 2879"/>
                <a:gd name="T5" fmla="*/ 2147483647 h 2181"/>
                <a:gd name="T6" fmla="*/ 375504088 w 2879"/>
                <a:gd name="T7" fmla="*/ 2147483647 h 2181"/>
                <a:gd name="T8" fmla="*/ 544353823 w 2879"/>
                <a:gd name="T9" fmla="*/ 2147483647 h 2181"/>
                <a:gd name="T10" fmla="*/ 698084113 w 2879"/>
                <a:gd name="T11" fmla="*/ 2147483647 h 2181"/>
                <a:gd name="T12" fmla="*/ 967740174 w 2879"/>
                <a:gd name="T13" fmla="*/ 2147483647 h 2181"/>
                <a:gd name="T14" fmla="*/ 1108868892 w 2879"/>
                <a:gd name="T15" fmla="*/ 2147483647 h 2181"/>
                <a:gd name="T16" fmla="*/ 1544856617 w 2879"/>
                <a:gd name="T17" fmla="*/ 2147483647 h 2181"/>
                <a:gd name="T18" fmla="*/ 1811993515 w 2879"/>
                <a:gd name="T19" fmla="*/ 2147483647 h 2181"/>
                <a:gd name="T20" fmla="*/ 2147483647 w 2879"/>
                <a:gd name="T21" fmla="*/ 2147483647 h 2181"/>
                <a:gd name="T22" fmla="*/ 2147483647 w 2879"/>
                <a:gd name="T23" fmla="*/ 2147483647 h 2181"/>
                <a:gd name="T24" fmla="*/ 2147483647 w 2879"/>
                <a:gd name="T25" fmla="*/ 2147483647 h 2181"/>
                <a:gd name="T26" fmla="*/ 2147483647 w 2879"/>
                <a:gd name="T27" fmla="*/ 2147483647 h 2181"/>
                <a:gd name="T28" fmla="*/ 2147483647 w 2879"/>
                <a:gd name="T29" fmla="*/ 2147483647 h 2181"/>
                <a:gd name="T30" fmla="*/ 2147483647 w 2879"/>
                <a:gd name="T31" fmla="*/ 2147483647 h 2181"/>
                <a:gd name="T32" fmla="*/ 2147483647 w 2879"/>
                <a:gd name="T33" fmla="*/ 2147483647 h 2181"/>
                <a:gd name="T34" fmla="*/ 2147483647 w 2879"/>
                <a:gd name="T35" fmla="*/ 2147483647 h 2181"/>
                <a:gd name="T36" fmla="*/ 2147483647 w 2879"/>
                <a:gd name="T37" fmla="*/ 2147483647 h 2181"/>
                <a:gd name="T38" fmla="*/ 2147483647 w 2879"/>
                <a:gd name="T39" fmla="*/ 2147483647 h 2181"/>
                <a:gd name="T40" fmla="*/ 2147483647 w 2879"/>
                <a:gd name="T41" fmla="*/ 2147483647 h 2181"/>
                <a:gd name="T42" fmla="*/ 2147483647 w 2879"/>
                <a:gd name="T43" fmla="*/ 2147483647 h 2181"/>
                <a:gd name="T44" fmla="*/ 2147483647 w 2879"/>
                <a:gd name="T45" fmla="*/ 2147483647 h 2181"/>
                <a:gd name="T46" fmla="*/ 2147483647 w 2879"/>
                <a:gd name="T47" fmla="*/ 2147483647 h 2181"/>
                <a:gd name="T48" fmla="*/ 2147483647 w 2879"/>
                <a:gd name="T49" fmla="*/ 2147483647 h 2181"/>
                <a:gd name="T50" fmla="*/ 5040313 w 2879"/>
                <a:gd name="T51" fmla="*/ 0 h 21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79"/>
                <a:gd name="T79" fmla="*/ 0 h 2181"/>
                <a:gd name="T80" fmla="*/ 2879 w 2879"/>
                <a:gd name="T81" fmla="*/ 2181 h 21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79" h="2181">
                  <a:moveTo>
                    <a:pt x="2" y="0"/>
                  </a:moveTo>
                  <a:cubicBezTo>
                    <a:pt x="5" y="248"/>
                    <a:pt x="0" y="481"/>
                    <a:pt x="3" y="729"/>
                  </a:cubicBezTo>
                  <a:cubicBezTo>
                    <a:pt x="6" y="968"/>
                    <a:pt x="40" y="1429"/>
                    <a:pt x="54" y="1444"/>
                  </a:cubicBezTo>
                  <a:cubicBezTo>
                    <a:pt x="68" y="1459"/>
                    <a:pt x="126" y="1504"/>
                    <a:pt x="149" y="1512"/>
                  </a:cubicBezTo>
                  <a:cubicBezTo>
                    <a:pt x="169" y="1531"/>
                    <a:pt x="197" y="1543"/>
                    <a:pt x="216" y="1562"/>
                  </a:cubicBezTo>
                  <a:cubicBezTo>
                    <a:pt x="234" y="1580"/>
                    <a:pt x="253" y="1598"/>
                    <a:pt x="277" y="1607"/>
                  </a:cubicBezTo>
                  <a:cubicBezTo>
                    <a:pt x="309" y="1636"/>
                    <a:pt x="345" y="1666"/>
                    <a:pt x="384" y="1685"/>
                  </a:cubicBezTo>
                  <a:cubicBezTo>
                    <a:pt x="402" y="1704"/>
                    <a:pt x="416" y="1713"/>
                    <a:pt x="440" y="1724"/>
                  </a:cubicBezTo>
                  <a:cubicBezTo>
                    <a:pt x="490" y="1777"/>
                    <a:pt x="555" y="1811"/>
                    <a:pt x="613" y="1853"/>
                  </a:cubicBezTo>
                  <a:cubicBezTo>
                    <a:pt x="659" y="1886"/>
                    <a:pt x="661" y="1901"/>
                    <a:pt x="719" y="1914"/>
                  </a:cubicBezTo>
                  <a:cubicBezTo>
                    <a:pt x="797" y="1951"/>
                    <a:pt x="862" y="1978"/>
                    <a:pt x="949" y="1987"/>
                  </a:cubicBezTo>
                  <a:cubicBezTo>
                    <a:pt x="979" y="1996"/>
                    <a:pt x="1001" y="2009"/>
                    <a:pt x="1032" y="2015"/>
                  </a:cubicBezTo>
                  <a:cubicBezTo>
                    <a:pt x="1080" y="2038"/>
                    <a:pt x="1133" y="2060"/>
                    <a:pt x="1183" y="2076"/>
                  </a:cubicBezTo>
                  <a:cubicBezTo>
                    <a:pt x="1332" y="2181"/>
                    <a:pt x="1548" y="2090"/>
                    <a:pt x="1731" y="2088"/>
                  </a:cubicBezTo>
                  <a:cubicBezTo>
                    <a:pt x="1779" y="2081"/>
                    <a:pt x="1823" y="2070"/>
                    <a:pt x="1871" y="2065"/>
                  </a:cubicBezTo>
                  <a:cubicBezTo>
                    <a:pt x="2002" y="2036"/>
                    <a:pt x="2020" y="2047"/>
                    <a:pt x="2224" y="2043"/>
                  </a:cubicBezTo>
                  <a:cubicBezTo>
                    <a:pt x="2257" y="2041"/>
                    <a:pt x="2313" y="2042"/>
                    <a:pt x="2352" y="2032"/>
                  </a:cubicBezTo>
                  <a:cubicBezTo>
                    <a:pt x="2400" y="2020"/>
                    <a:pt x="2443" y="1998"/>
                    <a:pt x="2492" y="1987"/>
                  </a:cubicBezTo>
                  <a:cubicBezTo>
                    <a:pt x="2526" y="1965"/>
                    <a:pt x="2565" y="1959"/>
                    <a:pt x="2604" y="1948"/>
                  </a:cubicBezTo>
                  <a:cubicBezTo>
                    <a:pt x="2669" y="1930"/>
                    <a:pt x="2733" y="1906"/>
                    <a:pt x="2800" y="1897"/>
                  </a:cubicBezTo>
                  <a:cubicBezTo>
                    <a:pt x="2822" y="1890"/>
                    <a:pt x="2831" y="1892"/>
                    <a:pt x="2839" y="1869"/>
                  </a:cubicBezTo>
                  <a:cubicBezTo>
                    <a:pt x="2843" y="1803"/>
                    <a:pt x="2839" y="1731"/>
                    <a:pt x="2861" y="1668"/>
                  </a:cubicBezTo>
                  <a:cubicBezTo>
                    <a:pt x="2858" y="1492"/>
                    <a:pt x="2879" y="1422"/>
                    <a:pt x="2833" y="1293"/>
                  </a:cubicBezTo>
                  <a:cubicBezTo>
                    <a:pt x="2831" y="1273"/>
                    <a:pt x="2831" y="1252"/>
                    <a:pt x="2828" y="1232"/>
                  </a:cubicBezTo>
                  <a:cubicBezTo>
                    <a:pt x="2826" y="1217"/>
                    <a:pt x="2811" y="1207"/>
                    <a:pt x="2811" y="1193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12" name="Freeform 9"/>
            <p:cNvSpPr>
              <a:spLocks/>
            </p:cNvSpPr>
            <p:nvPr/>
          </p:nvSpPr>
          <p:spPr bwMode="auto">
            <a:xfrm>
              <a:off x="798512" y="26689050"/>
              <a:ext cx="4548188" cy="2630487"/>
            </a:xfrm>
            <a:custGeom>
              <a:avLst/>
              <a:gdLst>
                <a:gd name="T0" fmla="*/ 0 w 2865"/>
                <a:gd name="T1" fmla="*/ 0 h 1657"/>
                <a:gd name="T2" fmla="*/ 0 w 2865"/>
                <a:gd name="T3" fmla="*/ 1869955825 h 1657"/>
                <a:gd name="T4" fmla="*/ 143649716 w 2865"/>
                <a:gd name="T5" fmla="*/ 1998482937 h 1657"/>
                <a:gd name="T6" fmla="*/ 539313511 w 2865"/>
                <a:gd name="T7" fmla="*/ 2147483647 h 1657"/>
                <a:gd name="T8" fmla="*/ 751006588 w 2865"/>
                <a:gd name="T9" fmla="*/ 2147483647 h 1657"/>
                <a:gd name="T10" fmla="*/ 849293651 w 2865"/>
                <a:gd name="T11" fmla="*/ 2147483647 h 1657"/>
                <a:gd name="T12" fmla="*/ 919858009 w 2865"/>
                <a:gd name="T13" fmla="*/ 2147483647 h 1657"/>
                <a:gd name="T14" fmla="*/ 1229836363 w 2865"/>
                <a:gd name="T15" fmla="*/ 2147483647 h 1657"/>
                <a:gd name="T16" fmla="*/ 1355844146 w 2865"/>
                <a:gd name="T17" fmla="*/ 2147483647 h 1657"/>
                <a:gd name="T18" fmla="*/ 1398687586 w 2865"/>
                <a:gd name="T19" fmla="*/ 2147483647 h 1657"/>
                <a:gd name="T20" fmla="*/ 1441529439 w 2865"/>
                <a:gd name="T21" fmla="*/ 2147483647 h 1657"/>
                <a:gd name="T22" fmla="*/ 1524695370 w 2865"/>
                <a:gd name="T23" fmla="*/ 2147483647 h 1657"/>
                <a:gd name="T24" fmla="*/ 1736388843 w 2865"/>
                <a:gd name="T25" fmla="*/ 2147483647 h 1657"/>
                <a:gd name="T26" fmla="*/ 1935480347 w 2865"/>
                <a:gd name="T27" fmla="*/ 2147483647 h 1657"/>
                <a:gd name="T28" fmla="*/ 2018646278 w 2865"/>
                <a:gd name="T29" fmla="*/ 2147483647 h 1657"/>
                <a:gd name="T30" fmla="*/ 2147483647 w 2865"/>
                <a:gd name="T31" fmla="*/ 2147483647 h 1657"/>
                <a:gd name="T32" fmla="*/ 2147483647 w 2865"/>
                <a:gd name="T33" fmla="*/ 2147483647 h 1657"/>
                <a:gd name="T34" fmla="*/ 2147483647 w 2865"/>
                <a:gd name="T35" fmla="*/ 2147483647 h 1657"/>
                <a:gd name="T36" fmla="*/ 2147483647 w 2865"/>
                <a:gd name="T37" fmla="*/ 2147483647 h 1657"/>
                <a:gd name="T38" fmla="*/ 2147483647 w 2865"/>
                <a:gd name="T39" fmla="*/ 2147483647 h 1657"/>
                <a:gd name="T40" fmla="*/ 2147483647 w 2865"/>
                <a:gd name="T41" fmla="*/ 2147483647 h 1657"/>
                <a:gd name="T42" fmla="*/ 2147483647 w 2865"/>
                <a:gd name="T43" fmla="*/ 2147483647 h 1657"/>
                <a:gd name="T44" fmla="*/ 2147483647 w 2865"/>
                <a:gd name="T45" fmla="*/ 2147483647 h 1657"/>
                <a:gd name="T46" fmla="*/ 2147483647 w 2865"/>
                <a:gd name="T47" fmla="*/ 2147483647 h 1657"/>
                <a:gd name="T48" fmla="*/ 2147483647 w 2865"/>
                <a:gd name="T49" fmla="*/ 2147483647 h 1657"/>
                <a:gd name="T50" fmla="*/ 2147483647 w 2865"/>
                <a:gd name="T51" fmla="*/ 2147483647 h 1657"/>
                <a:gd name="T52" fmla="*/ 2147483647 w 2865"/>
                <a:gd name="T53" fmla="*/ 2147483647 h 1657"/>
                <a:gd name="T54" fmla="*/ 2147483647 w 2865"/>
                <a:gd name="T55" fmla="*/ 2147483647 h 1657"/>
                <a:gd name="T56" fmla="*/ 2147483647 w 2865"/>
                <a:gd name="T57" fmla="*/ 2147483647 h 1657"/>
                <a:gd name="T58" fmla="*/ 0 w 2865"/>
                <a:gd name="T59" fmla="*/ 0 h 16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865"/>
                <a:gd name="T91" fmla="*/ 0 h 1657"/>
                <a:gd name="T92" fmla="*/ 2865 w 2865"/>
                <a:gd name="T93" fmla="*/ 1657 h 16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865" h="1657">
                  <a:moveTo>
                    <a:pt x="0" y="0"/>
                  </a:moveTo>
                  <a:lnTo>
                    <a:pt x="0" y="742"/>
                  </a:lnTo>
                  <a:cubicBezTo>
                    <a:pt x="21" y="757"/>
                    <a:pt x="30" y="785"/>
                    <a:pt x="57" y="793"/>
                  </a:cubicBezTo>
                  <a:cubicBezTo>
                    <a:pt x="92" y="842"/>
                    <a:pt x="166" y="893"/>
                    <a:pt x="214" y="933"/>
                  </a:cubicBezTo>
                  <a:cubicBezTo>
                    <a:pt x="241" y="955"/>
                    <a:pt x="274" y="969"/>
                    <a:pt x="298" y="995"/>
                  </a:cubicBezTo>
                  <a:cubicBezTo>
                    <a:pt x="305" y="1018"/>
                    <a:pt x="324" y="1036"/>
                    <a:pt x="337" y="1056"/>
                  </a:cubicBezTo>
                  <a:cubicBezTo>
                    <a:pt x="348" y="1072"/>
                    <a:pt x="355" y="1090"/>
                    <a:pt x="365" y="1106"/>
                  </a:cubicBezTo>
                  <a:cubicBezTo>
                    <a:pt x="390" y="1147"/>
                    <a:pt x="449" y="1182"/>
                    <a:pt x="488" y="1207"/>
                  </a:cubicBezTo>
                  <a:cubicBezTo>
                    <a:pt x="506" y="1218"/>
                    <a:pt x="518" y="1234"/>
                    <a:pt x="538" y="1241"/>
                  </a:cubicBezTo>
                  <a:cubicBezTo>
                    <a:pt x="544" y="1246"/>
                    <a:pt x="548" y="1253"/>
                    <a:pt x="555" y="1257"/>
                  </a:cubicBezTo>
                  <a:cubicBezTo>
                    <a:pt x="560" y="1260"/>
                    <a:pt x="567" y="1259"/>
                    <a:pt x="572" y="1263"/>
                  </a:cubicBezTo>
                  <a:cubicBezTo>
                    <a:pt x="584" y="1273"/>
                    <a:pt x="594" y="1286"/>
                    <a:pt x="605" y="1297"/>
                  </a:cubicBezTo>
                  <a:cubicBezTo>
                    <a:pt x="622" y="1315"/>
                    <a:pt x="666" y="1338"/>
                    <a:pt x="689" y="1347"/>
                  </a:cubicBezTo>
                  <a:cubicBezTo>
                    <a:pt x="701" y="1359"/>
                    <a:pt x="751" y="1404"/>
                    <a:pt x="768" y="1414"/>
                  </a:cubicBezTo>
                  <a:cubicBezTo>
                    <a:pt x="799" y="1433"/>
                    <a:pt x="769" y="1404"/>
                    <a:pt x="801" y="1431"/>
                  </a:cubicBezTo>
                  <a:cubicBezTo>
                    <a:pt x="823" y="1449"/>
                    <a:pt x="847" y="1476"/>
                    <a:pt x="874" y="1487"/>
                  </a:cubicBezTo>
                  <a:cubicBezTo>
                    <a:pt x="940" y="1513"/>
                    <a:pt x="997" y="1511"/>
                    <a:pt x="1070" y="1515"/>
                  </a:cubicBezTo>
                  <a:cubicBezTo>
                    <a:pt x="1112" y="1528"/>
                    <a:pt x="1064" y="1514"/>
                    <a:pt x="1153" y="1526"/>
                  </a:cubicBezTo>
                  <a:cubicBezTo>
                    <a:pt x="1199" y="1532"/>
                    <a:pt x="1216" y="1544"/>
                    <a:pt x="1271" y="1548"/>
                  </a:cubicBezTo>
                  <a:cubicBezTo>
                    <a:pt x="1318" y="1561"/>
                    <a:pt x="1362" y="1585"/>
                    <a:pt x="1411" y="1593"/>
                  </a:cubicBezTo>
                  <a:cubicBezTo>
                    <a:pt x="1437" y="1597"/>
                    <a:pt x="1489" y="1604"/>
                    <a:pt x="1489" y="1604"/>
                  </a:cubicBezTo>
                  <a:cubicBezTo>
                    <a:pt x="1495" y="1606"/>
                    <a:pt x="1500" y="1608"/>
                    <a:pt x="1506" y="1610"/>
                  </a:cubicBezTo>
                  <a:cubicBezTo>
                    <a:pt x="1512" y="1612"/>
                    <a:pt x="1517" y="1613"/>
                    <a:pt x="1523" y="1615"/>
                  </a:cubicBezTo>
                  <a:cubicBezTo>
                    <a:pt x="1534" y="1619"/>
                    <a:pt x="1556" y="1627"/>
                    <a:pt x="1556" y="1627"/>
                  </a:cubicBezTo>
                  <a:cubicBezTo>
                    <a:pt x="1778" y="1625"/>
                    <a:pt x="2132" y="1657"/>
                    <a:pt x="2389" y="1599"/>
                  </a:cubicBezTo>
                  <a:cubicBezTo>
                    <a:pt x="2537" y="1522"/>
                    <a:pt x="2707" y="1498"/>
                    <a:pt x="2865" y="1442"/>
                  </a:cubicBezTo>
                  <a:cubicBezTo>
                    <a:pt x="2858" y="1385"/>
                    <a:pt x="2855" y="1324"/>
                    <a:pt x="2837" y="1269"/>
                  </a:cubicBezTo>
                  <a:cubicBezTo>
                    <a:pt x="2829" y="1246"/>
                    <a:pt x="2825" y="1226"/>
                    <a:pt x="2820" y="1201"/>
                  </a:cubicBezTo>
                  <a:cubicBezTo>
                    <a:pt x="2818" y="1192"/>
                    <a:pt x="2814" y="1174"/>
                    <a:pt x="2814" y="11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13" name="Freeform 4"/>
            <p:cNvSpPr>
              <a:spLocks/>
            </p:cNvSpPr>
            <p:nvPr/>
          </p:nvSpPr>
          <p:spPr bwMode="auto">
            <a:xfrm>
              <a:off x="792162" y="25453975"/>
              <a:ext cx="4492625" cy="3328987"/>
            </a:xfrm>
            <a:custGeom>
              <a:avLst/>
              <a:gdLst>
                <a:gd name="T0" fmla="*/ 2147483647 w 2830"/>
                <a:gd name="T1" fmla="*/ 2147483647 h 2097"/>
                <a:gd name="T2" fmla="*/ 2147483647 w 2830"/>
                <a:gd name="T3" fmla="*/ 2147483647 h 2097"/>
                <a:gd name="T4" fmla="*/ 2147483647 w 2830"/>
                <a:gd name="T5" fmla="*/ 2147483647 h 2097"/>
                <a:gd name="T6" fmla="*/ 2147483647 w 2830"/>
                <a:gd name="T7" fmla="*/ 2147483647 h 2097"/>
                <a:gd name="T8" fmla="*/ 2147483647 w 2830"/>
                <a:gd name="T9" fmla="*/ 2147483647 h 2097"/>
                <a:gd name="T10" fmla="*/ 2147483647 w 2830"/>
                <a:gd name="T11" fmla="*/ 2147483647 h 2097"/>
                <a:gd name="T12" fmla="*/ 2147483647 w 2830"/>
                <a:gd name="T13" fmla="*/ 2147483647 h 2097"/>
                <a:gd name="T14" fmla="*/ 2147483647 w 2830"/>
                <a:gd name="T15" fmla="*/ 2147483647 h 2097"/>
                <a:gd name="T16" fmla="*/ 2147483647 w 2830"/>
                <a:gd name="T17" fmla="*/ 2147483647 h 2097"/>
                <a:gd name="T18" fmla="*/ 2147483647 w 2830"/>
                <a:gd name="T19" fmla="*/ 2147483647 h 2097"/>
                <a:gd name="T20" fmla="*/ 1663302948 w 2830"/>
                <a:gd name="T21" fmla="*/ 2147483647 h 2097"/>
                <a:gd name="T22" fmla="*/ 1393647116 w 2830"/>
                <a:gd name="T23" fmla="*/ 2147483647 h 2097"/>
                <a:gd name="T24" fmla="*/ 1267637759 w 2830"/>
                <a:gd name="T25" fmla="*/ 2147483647 h 2097"/>
                <a:gd name="T26" fmla="*/ 1055944707 w 2830"/>
                <a:gd name="T27" fmla="*/ 2147483647 h 2097"/>
                <a:gd name="T28" fmla="*/ 902216023 w 2830"/>
                <a:gd name="T29" fmla="*/ 2147483647 h 2097"/>
                <a:gd name="T30" fmla="*/ 718245276 w 2830"/>
                <a:gd name="T31" fmla="*/ 2147483647 h 2097"/>
                <a:gd name="T32" fmla="*/ 534273139 w 2830"/>
                <a:gd name="T33" fmla="*/ 2147483647 h 2097"/>
                <a:gd name="T34" fmla="*/ 352821852 w 2830"/>
                <a:gd name="T35" fmla="*/ 2147483647 h 2097"/>
                <a:gd name="T36" fmla="*/ 153728734 w 2830"/>
                <a:gd name="T37" fmla="*/ 2147483647 h 2097"/>
                <a:gd name="T38" fmla="*/ 98286878 w 2830"/>
                <a:gd name="T39" fmla="*/ 2147483647 h 2097"/>
                <a:gd name="T40" fmla="*/ 55443443 w 2830"/>
                <a:gd name="T41" fmla="*/ 2084167935 h 2097"/>
                <a:gd name="T42" fmla="*/ 0 w 2830"/>
                <a:gd name="T43" fmla="*/ 1915318364 h 2097"/>
                <a:gd name="T44" fmla="*/ 83165946 w 2830"/>
                <a:gd name="T45" fmla="*/ 1436488575 h 2097"/>
                <a:gd name="T46" fmla="*/ 352821852 w 2830"/>
                <a:gd name="T47" fmla="*/ 1098787845 h 2097"/>
                <a:gd name="T48" fmla="*/ 451107218 w 2830"/>
                <a:gd name="T49" fmla="*/ 957659182 h 2097"/>
                <a:gd name="T50" fmla="*/ 887095091 w 2830"/>
                <a:gd name="T51" fmla="*/ 632558234 h 2097"/>
                <a:gd name="T52" fmla="*/ 1098788143 w 2830"/>
                <a:gd name="T53" fmla="*/ 564514851 h 2097"/>
                <a:gd name="T54" fmla="*/ 1436488964 w 2830"/>
                <a:gd name="T55" fmla="*/ 423386188 h 2097"/>
                <a:gd name="T56" fmla="*/ 1549896750 w 2830"/>
                <a:gd name="T57" fmla="*/ 365421737 h 2097"/>
                <a:gd name="T58" fmla="*/ 1648182016 w 2830"/>
                <a:gd name="T59" fmla="*/ 337700829 h 2097"/>
                <a:gd name="T60" fmla="*/ 2114410364 w 2830"/>
                <a:gd name="T61" fmla="*/ 196572116 h 2097"/>
                <a:gd name="T62" fmla="*/ 2147483647 w 2830"/>
                <a:gd name="T63" fmla="*/ 70564356 h 2097"/>
                <a:gd name="T64" fmla="*/ 2147483647 w 2830"/>
                <a:gd name="T65" fmla="*/ 0 h 2097"/>
                <a:gd name="T66" fmla="*/ 2147483647 w 2830"/>
                <a:gd name="T67" fmla="*/ 55443428 h 2097"/>
                <a:gd name="T68" fmla="*/ 2147483647 w 2830"/>
                <a:gd name="T69" fmla="*/ 153728692 h 2097"/>
                <a:gd name="T70" fmla="*/ 2147483647 w 2830"/>
                <a:gd name="T71" fmla="*/ 267136497 h 2097"/>
                <a:gd name="T72" fmla="*/ 2147483647 w 2830"/>
                <a:gd name="T73" fmla="*/ 322579901 h 2097"/>
                <a:gd name="T74" fmla="*/ 2147483647 w 2830"/>
                <a:gd name="T75" fmla="*/ 393144232 h 2097"/>
                <a:gd name="T76" fmla="*/ 2147483647 w 2830"/>
                <a:gd name="T77" fmla="*/ 662800090 h 2097"/>
                <a:gd name="T78" fmla="*/ 2147483647 w 2830"/>
                <a:gd name="T79" fmla="*/ 929936687 h 2097"/>
                <a:gd name="T80" fmla="*/ 2147483647 w 2830"/>
                <a:gd name="T81" fmla="*/ 1000501018 h 2097"/>
                <a:gd name="T82" fmla="*/ 2147483647 w 2830"/>
                <a:gd name="T83" fmla="*/ 1055944422 h 2097"/>
                <a:gd name="T84" fmla="*/ 2147483647 w 2830"/>
                <a:gd name="T85" fmla="*/ 1381045171 h 2097"/>
                <a:gd name="T86" fmla="*/ 2147483647 w 2830"/>
                <a:gd name="T87" fmla="*/ 1663302497 h 2097"/>
                <a:gd name="T88" fmla="*/ 2147483647 w 2830"/>
                <a:gd name="T89" fmla="*/ 2043845460 h 2097"/>
                <a:gd name="T90" fmla="*/ 2147483647 w 2830"/>
                <a:gd name="T91" fmla="*/ 2147483647 h 2097"/>
                <a:gd name="T92" fmla="*/ 2147483647 w 2830"/>
                <a:gd name="T93" fmla="*/ 2147483647 h 2097"/>
                <a:gd name="T94" fmla="*/ 2147483647 w 2830"/>
                <a:gd name="T95" fmla="*/ 2147483647 h 2097"/>
                <a:gd name="T96" fmla="*/ 2147483647 w 2830"/>
                <a:gd name="T97" fmla="*/ 2147483647 h 2097"/>
                <a:gd name="T98" fmla="*/ 2147483647 w 2830"/>
                <a:gd name="T99" fmla="*/ 2147483647 h 2097"/>
                <a:gd name="T100" fmla="*/ 2147483647 w 2830"/>
                <a:gd name="T101" fmla="*/ 2147483647 h 2097"/>
                <a:gd name="T102" fmla="*/ 2147483647 w 2830"/>
                <a:gd name="T103" fmla="*/ 2147483647 h 2097"/>
                <a:gd name="T104" fmla="*/ 2147483647 w 2830"/>
                <a:gd name="T105" fmla="*/ 2147483647 h 2097"/>
                <a:gd name="T106" fmla="*/ 2147483647 w 2830"/>
                <a:gd name="T107" fmla="*/ 2147483647 h 2097"/>
                <a:gd name="T108" fmla="*/ 2147483647 w 2830"/>
                <a:gd name="T109" fmla="*/ 2147483647 h 2097"/>
                <a:gd name="T110" fmla="*/ 2147483647 w 2830"/>
                <a:gd name="T111" fmla="*/ 2147483647 h 2097"/>
                <a:gd name="T112" fmla="*/ 2147483647 w 2830"/>
                <a:gd name="T113" fmla="*/ 2147483647 h 2097"/>
                <a:gd name="T114" fmla="*/ 2147483647 w 2830"/>
                <a:gd name="T115" fmla="*/ 2147483647 h 20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30"/>
                <a:gd name="T175" fmla="*/ 0 h 2097"/>
                <a:gd name="T176" fmla="*/ 2830 w 2830"/>
                <a:gd name="T177" fmla="*/ 2097 h 20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30" h="2097">
                  <a:moveTo>
                    <a:pt x="2528" y="2052"/>
                  </a:moveTo>
                  <a:cubicBezTo>
                    <a:pt x="2440" y="2075"/>
                    <a:pt x="2370" y="2082"/>
                    <a:pt x="2276" y="2086"/>
                  </a:cubicBezTo>
                  <a:cubicBezTo>
                    <a:pt x="1960" y="2082"/>
                    <a:pt x="1906" y="2097"/>
                    <a:pt x="1700" y="2069"/>
                  </a:cubicBezTo>
                  <a:cubicBezTo>
                    <a:pt x="1646" y="2054"/>
                    <a:pt x="1593" y="2043"/>
                    <a:pt x="1538" y="2035"/>
                  </a:cubicBezTo>
                  <a:cubicBezTo>
                    <a:pt x="1503" y="2025"/>
                    <a:pt x="1467" y="2019"/>
                    <a:pt x="1431" y="2013"/>
                  </a:cubicBezTo>
                  <a:cubicBezTo>
                    <a:pt x="1404" y="1999"/>
                    <a:pt x="1376" y="1996"/>
                    <a:pt x="1348" y="1985"/>
                  </a:cubicBezTo>
                  <a:cubicBezTo>
                    <a:pt x="1320" y="1974"/>
                    <a:pt x="1286" y="1954"/>
                    <a:pt x="1258" y="1946"/>
                  </a:cubicBezTo>
                  <a:cubicBezTo>
                    <a:pt x="1226" y="1937"/>
                    <a:pt x="1193" y="1927"/>
                    <a:pt x="1163" y="1912"/>
                  </a:cubicBezTo>
                  <a:cubicBezTo>
                    <a:pt x="1102" y="1882"/>
                    <a:pt x="1041" y="1845"/>
                    <a:pt x="978" y="1823"/>
                  </a:cubicBezTo>
                  <a:cubicBezTo>
                    <a:pt x="948" y="1798"/>
                    <a:pt x="914" y="1779"/>
                    <a:pt x="883" y="1756"/>
                  </a:cubicBezTo>
                  <a:cubicBezTo>
                    <a:pt x="808" y="1701"/>
                    <a:pt x="735" y="1642"/>
                    <a:pt x="660" y="1588"/>
                  </a:cubicBezTo>
                  <a:cubicBezTo>
                    <a:pt x="625" y="1563"/>
                    <a:pt x="584" y="1535"/>
                    <a:pt x="553" y="1504"/>
                  </a:cubicBezTo>
                  <a:cubicBezTo>
                    <a:pt x="535" y="1486"/>
                    <a:pt x="527" y="1468"/>
                    <a:pt x="503" y="1459"/>
                  </a:cubicBezTo>
                  <a:cubicBezTo>
                    <a:pt x="484" y="1421"/>
                    <a:pt x="455" y="1399"/>
                    <a:pt x="419" y="1376"/>
                  </a:cubicBezTo>
                  <a:cubicBezTo>
                    <a:pt x="404" y="1353"/>
                    <a:pt x="382" y="1337"/>
                    <a:pt x="358" y="1325"/>
                  </a:cubicBezTo>
                  <a:cubicBezTo>
                    <a:pt x="338" y="1295"/>
                    <a:pt x="311" y="1267"/>
                    <a:pt x="285" y="1241"/>
                  </a:cubicBezTo>
                  <a:cubicBezTo>
                    <a:pt x="273" y="1209"/>
                    <a:pt x="235" y="1189"/>
                    <a:pt x="212" y="1163"/>
                  </a:cubicBezTo>
                  <a:cubicBezTo>
                    <a:pt x="188" y="1136"/>
                    <a:pt x="161" y="1109"/>
                    <a:pt x="140" y="1079"/>
                  </a:cubicBezTo>
                  <a:cubicBezTo>
                    <a:pt x="114" y="1042"/>
                    <a:pt x="94" y="997"/>
                    <a:pt x="61" y="967"/>
                  </a:cubicBezTo>
                  <a:cubicBezTo>
                    <a:pt x="54" y="946"/>
                    <a:pt x="49" y="926"/>
                    <a:pt x="39" y="906"/>
                  </a:cubicBezTo>
                  <a:cubicBezTo>
                    <a:pt x="33" y="880"/>
                    <a:pt x="31" y="852"/>
                    <a:pt x="22" y="827"/>
                  </a:cubicBezTo>
                  <a:cubicBezTo>
                    <a:pt x="12" y="802"/>
                    <a:pt x="5" y="787"/>
                    <a:pt x="0" y="760"/>
                  </a:cubicBezTo>
                  <a:cubicBezTo>
                    <a:pt x="2" y="715"/>
                    <a:pt x="1" y="617"/>
                    <a:pt x="33" y="570"/>
                  </a:cubicBezTo>
                  <a:cubicBezTo>
                    <a:pt x="65" y="523"/>
                    <a:pt x="104" y="479"/>
                    <a:pt x="140" y="436"/>
                  </a:cubicBezTo>
                  <a:cubicBezTo>
                    <a:pt x="154" y="419"/>
                    <a:pt x="164" y="395"/>
                    <a:pt x="179" y="380"/>
                  </a:cubicBezTo>
                  <a:cubicBezTo>
                    <a:pt x="229" y="330"/>
                    <a:pt x="297" y="295"/>
                    <a:pt x="352" y="251"/>
                  </a:cubicBezTo>
                  <a:cubicBezTo>
                    <a:pt x="375" y="233"/>
                    <a:pt x="410" y="237"/>
                    <a:pt x="436" y="224"/>
                  </a:cubicBezTo>
                  <a:cubicBezTo>
                    <a:pt x="481" y="201"/>
                    <a:pt x="524" y="188"/>
                    <a:pt x="570" y="168"/>
                  </a:cubicBezTo>
                  <a:cubicBezTo>
                    <a:pt x="585" y="161"/>
                    <a:pt x="599" y="150"/>
                    <a:pt x="615" y="145"/>
                  </a:cubicBezTo>
                  <a:cubicBezTo>
                    <a:pt x="628" y="141"/>
                    <a:pt x="654" y="134"/>
                    <a:pt x="654" y="134"/>
                  </a:cubicBezTo>
                  <a:cubicBezTo>
                    <a:pt x="711" y="97"/>
                    <a:pt x="775" y="93"/>
                    <a:pt x="839" y="78"/>
                  </a:cubicBezTo>
                  <a:cubicBezTo>
                    <a:pt x="928" y="58"/>
                    <a:pt x="1022" y="40"/>
                    <a:pt x="1113" y="28"/>
                  </a:cubicBezTo>
                  <a:cubicBezTo>
                    <a:pt x="1152" y="17"/>
                    <a:pt x="1191" y="9"/>
                    <a:pt x="1230" y="0"/>
                  </a:cubicBezTo>
                  <a:cubicBezTo>
                    <a:pt x="1333" y="4"/>
                    <a:pt x="1413" y="18"/>
                    <a:pt x="1515" y="22"/>
                  </a:cubicBezTo>
                  <a:cubicBezTo>
                    <a:pt x="1548" y="31"/>
                    <a:pt x="1574" y="49"/>
                    <a:pt x="1605" y="61"/>
                  </a:cubicBezTo>
                  <a:cubicBezTo>
                    <a:pt x="1626" y="84"/>
                    <a:pt x="1654" y="95"/>
                    <a:pt x="1683" y="106"/>
                  </a:cubicBezTo>
                  <a:cubicBezTo>
                    <a:pt x="1711" y="149"/>
                    <a:pt x="1676" y="103"/>
                    <a:pt x="1711" y="128"/>
                  </a:cubicBezTo>
                  <a:cubicBezTo>
                    <a:pt x="1757" y="161"/>
                    <a:pt x="1712" y="145"/>
                    <a:pt x="1750" y="156"/>
                  </a:cubicBezTo>
                  <a:cubicBezTo>
                    <a:pt x="1790" y="196"/>
                    <a:pt x="1844" y="229"/>
                    <a:pt x="1890" y="263"/>
                  </a:cubicBezTo>
                  <a:cubicBezTo>
                    <a:pt x="1931" y="293"/>
                    <a:pt x="1985" y="347"/>
                    <a:pt x="2030" y="369"/>
                  </a:cubicBezTo>
                  <a:cubicBezTo>
                    <a:pt x="2037" y="378"/>
                    <a:pt x="2044" y="389"/>
                    <a:pt x="2052" y="397"/>
                  </a:cubicBezTo>
                  <a:cubicBezTo>
                    <a:pt x="2060" y="405"/>
                    <a:pt x="2072" y="410"/>
                    <a:pt x="2080" y="419"/>
                  </a:cubicBezTo>
                  <a:cubicBezTo>
                    <a:pt x="2118" y="461"/>
                    <a:pt x="2138" y="515"/>
                    <a:pt x="2186" y="548"/>
                  </a:cubicBezTo>
                  <a:cubicBezTo>
                    <a:pt x="2205" y="592"/>
                    <a:pt x="2238" y="623"/>
                    <a:pt x="2265" y="660"/>
                  </a:cubicBezTo>
                  <a:cubicBezTo>
                    <a:pt x="2299" y="707"/>
                    <a:pt x="2332" y="779"/>
                    <a:pt x="2382" y="811"/>
                  </a:cubicBezTo>
                  <a:cubicBezTo>
                    <a:pt x="2403" y="864"/>
                    <a:pt x="2444" y="909"/>
                    <a:pt x="2483" y="951"/>
                  </a:cubicBezTo>
                  <a:cubicBezTo>
                    <a:pt x="2497" y="997"/>
                    <a:pt x="2542" y="1029"/>
                    <a:pt x="2567" y="1068"/>
                  </a:cubicBezTo>
                  <a:cubicBezTo>
                    <a:pt x="2608" y="1130"/>
                    <a:pt x="2624" y="1199"/>
                    <a:pt x="2656" y="1264"/>
                  </a:cubicBezTo>
                  <a:cubicBezTo>
                    <a:pt x="2680" y="1312"/>
                    <a:pt x="2704" y="1367"/>
                    <a:pt x="2718" y="1420"/>
                  </a:cubicBezTo>
                  <a:cubicBezTo>
                    <a:pt x="2725" y="1478"/>
                    <a:pt x="2723" y="1534"/>
                    <a:pt x="2746" y="1588"/>
                  </a:cubicBezTo>
                  <a:cubicBezTo>
                    <a:pt x="2761" y="1670"/>
                    <a:pt x="2788" y="1747"/>
                    <a:pt x="2802" y="1829"/>
                  </a:cubicBezTo>
                  <a:cubicBezTo>
                    <a:pt x="2800" y="1883"/>
                    <a:pt x="2830" y="1949"/>
                    <a:pt x="2796" y="1991"/>
                  </a:cubicBezTo>
                  <a:cubicBezTo>
                    <a:pt x="2769" y="2024"/>
                    <a:pt x="2710" y="1991"/>
                    <a:pt x="2667" y="1996"/>
                  </a:cubicBezTo>
                  <a:cubicBezTo>
                    <a:pt x="2648" y="1998"/>
                    <a:pt x="2641" y="2027"/>
                    <a:pt x="2623" y="2030"/>
                  </a:cubicBezTo>
                  <a:cubicBezTo>
                    <a:pt x="2599" y="2034"/>
                    <a:pt x="2574" y="2033"/>
                    <a:pt x="2550" y="2035"/>
                  </a:cubicBezTo>
                  <a:cubicBezTo>
                    <a:pt x="2509" y="2050"/>
                    <a:pt x="2560" y="2029"/>
                    <a:pt x="2516" y="2058"/>
                  </a:cubicBezTo>
                  <a:cubicBezTo>
                    <a:pt x="2511" y="2061"/>
                    <a:pt x="2495" y="2065"/>
                    <a:pt x="2500" y="2063"/>
                  </a:cubicBezTo>
                  <a:cubicBezTo>
                    <a:pt x="2509" y="2059"/>
                    <a:pt x="2519" y="2056"/>
                    <a:pt x="2528" y="2052"/>
                  </a:cubicBezTo>
                  <a:close/>
                </a:path>
              </a:pathLst>
            </a:custGeom>
            <a:solidFill>
              <a:srgbClr val="99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114" name="Group 17"/>
            <p:cNvGrpSpPr>
              <a:grpSpLocks/>
            </p:cNvGrpSpPr>
            <p:nvPr/>
          </p:nvGrpSpPr>
          <p:grpSpPr bwMode="auto">
            <a:xfrm>
              <a:off x="1757362" y="26114375"/>
              <a:ext cx="3505200" cy="2438400"/>
              <a:chOff x="1872" y="1104"/>
              <a:chExt cx="2208" cy="1536"/>
            </a:xfrm>
          </p:grpSpPr>
          <p:sp>
            <p:nvSpPr>
              <p:cNvPr id="1115" name="Freeform 6"/>
              <p:cNvSpPr>
                <a:spLocks/>
              </p:cNvSpPr>
              <p:nvPr/>
            </p:nvSpPr>
            <p:spPr bwMode="auto">
              <a:xfrm>
                <a:off x="2704" y="1104"/>
                <a:ext cx="1376" cy="1536"/>
              </a:xfrm>
              <a:custGeom>
                <a:avLst/>
                <a:gdLst>
                  <a:gd name="T0" fmla="*/ 1376 w 1376"/>
                  <a:gd name="T1" fmla="*/ 1536 h 1536"/>
                  <a:gd name="T2" fmla="*/ 944 w 1376"/>
                  <a:gd name="T3" fmla="*/ 1392 h 1536"/>
                  <a:gd name="T4" fmla="*/ 608 w 1376"/>
                  <a:gd name="T5" fmla="*/ 1200 h 1536"/>
                  <a:gd name="T6" fmla="*/ 224 w 1376"/>
                  <a:gd name="T7" fmla="*/ 912 h 1536"/>
                  <a:gd name="T8" fmla="*/ 32 w 1376"/>
                  <a:gd name="T9" fmla="*/ 528 h 1536"/>
                  <a:gd name="T10" fmla="*/ 32 w 1376"/>
                  <a:gd name="T11" fmla="*/ 0 h 1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6"/>
                  <a:gd name="T19" fmla="*/ 0 h 1536"/>
                  <a:gd name="T20" fmla="*/ 1376 w 1376"/>
                  <a:gd name="T21" fmla="*/ 1536 h 1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6" h="1536">
                    <a:moveTo>
                      <a:pt x="1376" y="1536"/>
                    </a:moveTo>
                    <a:cubicBezTo>
                      <a:pt x="1224" y="1492"/>
                      <a:pt x="1072" y="1448"/>
                      <a:pt x="944" y="1392"/>
                    </a:cubicBezTo>
                    <a:cubicBezTo>
                      <a:pt x="816" y="1336"/>
                      <a:pt x="728" y="1280"/>
                      <a:pt x="608" y="1200"/>
                    </a:cubicBezTo>
                    <a:cubicBezTo>
                      <a:pt x="488" y="1120"/>
                      <a:pt x="320" y="1024"/>
                      <a:pt x="224" y="912"/>
                    </a:cubicBezTo>
                    <a:cubicBezTo>
                      <a:pt x="128" y="800"/>
                      <a:pt x="64" y="680"/>
                      <a:pt x="32" y="528"/>
                    </a:cubicBezTo>
                    <a:cubicBezTo>
                      <a:pt x="0" y="376"/>
                      <a:pt x="16" y="188"/>
                      <a:pt x="32" y="0"/>
                    </a:cubicBezTo>
                  </a:path>
                </a:pathLst>
              </a:custGeom>
              <a:noFill/>
              <a:ln w="444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" name="Freeform 7"/>
              <p:cNvSpPr>
                <a:spLocks/>
              </p:cNvSpPr>
              <p:nvPr/>
            </p:nvSpPr>
            <p:spPr bwMode="auto">
              <a:xfrm>
                <a:off x="1872" y="1344"/>
                <a:ext cx="924" cy="470"/>
              </a:xfrm>
              <a:custGeom>
                <a:avLst/>
                <a:gdLst>
                  <a:gd name="T0" fmla="*/ 924 w 924"/>
                  <a:gd name="T1" fmla="*/ 470 h 470"/>
                  <a:gd name="T2" fmla="*/ 720 w 924"/>
                  <a:gd name="T3" fmla="*/ 288 h 470"/>
                  <a:gd name="T4" fmla="*/ 336 w 924"/>
                  <a:gd name="T5" fmla="*/ 96 h 470"/>
                  <a:gd name="T6" fmla="*/ 0 w 924"/>
                  <a:gd name="T7" fmla="*/ 0 h 4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4"/>
                  <a:gd name="T13" fmla="*/ 0 h 470"/>
                  <a:gd name="T14" fmla="*/ 924 w 924"/>
                  <a:gd name="T15" fmla="*/ 470 h 4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4" h="470">
                    <a:moveTo>
                      <a:pt x="924" y="470"/>
                    </a:moveTo>
                    <a:cubicBezTo>
                      <a:pt x="890" y="440"/>
                      <a:pt x="818" y="350"/>
                      <a:pt x="720" y="288"/>
                    </a:cubicBezTo>
                    <a:cubicBezTo>
                      <a:pt x="622" y="226"/>
                      <a:pt x="456" y="144"/>
                      <a:pt x="336" y="96"/>
                    </a:cubicBezTo>
                    <a:cubicBezTo>
                      <a:pt x="216" y="48"/>
                      <a:pt x="108" y="24"/>
                      <a:pt x="0" y="0"/>
                    </a:cubicBezTo>
                  </a:path>
                </a:pathLst>
              </a:custGeom>
              <a:noFill/>
              <a:ln w="444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117" name="Freeform 8"/>
            <p:cNvSpPr>
              <a:spLocks/>
            </p:cNvSpPr>
            <p:nvPr/>
          </p:nvSpPr>
          <p:spPr bwMode="auto">
            <a:xfrm>
              <a:off x="800100" y="26712862"/>
              <a:ext cx="4462462" cy="2093913"/>
            </a:xfrm>
            <a:custGeom>
              <a:avLst/>
              <a:gdLst>
                <a:gd name="T0" fmla="*/ 0 w 2811"/>
                <a:gd name="T1" fmla="*/ 0 h 1319"/>
                <a:gd name="T2" fmla="*/ 68043419 w 2811"/>
                <a:gd name="T3" fmla="*/ 259576953 h 1319"/>
                <a:gd name="T4" fmla="*/ 309978382 w 2811"/>
                <a:gd name="T5" fmla="*/ 743446988 h 1319"/>
                <a:gd name="T6" fmla="*/ 1035783346 w 2811"/>
                <a:gd name="T7" fmla="*/ 1469252091 h 1319"/>
                <a:gd name="T8" fmla="*/ 2003523298 w 2811"/>
                <a:gd name="T9" fmla="*/ 2147483647 h 1319"/>
                <a:gd name="T10" fmla="*/ 2147483647 w 2811"/>
                <a:gd name="T11" fmla="*/ 2147483647 h 1319"/>
                <a:gd name="T12" fmla="*/ 2147483647 w 2811"/>
                <a:gd name="T13" fmla="*/ 2147483647 h 1319"/>
                <a:gd name="T14" fmla="*/ 2147483647 w 2811"/>
                <a:gd name="T15" fmla="*/ 2147483647 h 1319"/>
                <a:gd name="T16" fmla="*/ 2147483647 w 2811"/>
                <a:gd name="T17" fmla="*/ 2147483647 h 1319"/>
                <a:gd name="T18" fmla="*/ 2147483647 w 2811"/>
                <a:gd name="T19" fmla="*/ 2147483647 h 1319"/>
                <a:gd name="T20" fmla="*/ 2147483647 w 2811"/>
                <a:gd name="T21" fmla="*/ 2147483647 h 1319"/>
                <a:gd name="T22" fmla="*/ 2147483647 w 2811"/>
                <a:gd name="T23" fmla="*/ 2147483647 h 13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11"/>
                <a:gd name="T37" fmla="*/ 0 h 1319"/>
                <a:gd name="T38" fmla="*/ 2811 w 2811"/>
                <a:gd name="T39" fmla="*/ 1319 h 13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11" h="1319">
                  <a:moveTo>
                    <a:pt x="0" y="0"/>
                  </a:moveTo>
                  <a:cubicBezTo>
                    <a:pt x="5" y="17"/>
                    <a:pt x="7" y="54"/>
                    <a:pt x="27" y="103"/>
                  </a:cubicBezTo>
                  <a:cubicBezTo>
                    <a:pt x="47" y="152"/>
                    <a:pt x="59" y="215"/>
                    <a:pt x="123" y="295"/>
                  </a:cubicBezTo>
                  <a:cubicBezTo>
                    <a:pt x="187" y="375"/>
                    <a:pt x="299" y="479"/>
                    <a:pt x="411" y="583"/>
                  </a:cubicBezTo>
                  <a:cubicBezTo>
                    <a:pt x="523" y="687"/>
                    <a:pt x="691" y="839"/>
                    <a:pt x="795" y="919"/>
                  </a:cubicBezTo>
                  <a:cubicBezTo>
                    <a:pt x="899" y="999"/>
                    <a:pt x="915" y="1007"/>
                    <a:pt x="1035" y="1063"/>
                  </a:cubicBezTo>
                  <a:cubicBezTo>
                    <a:pt x="1155" y="1119"/>
                    <a:pt x="1363" y="1215"/>
                    <a:pt x="1515" y="1255"/>
                  </a:cubicBezTo>
                  <a:cubicBezTo>
                    <a:pt x="1667" y="1295"/>
                    <a:pt x="1811" y="1295"/>
                    <a:pt x="1947" y="1303"/>
                  </a:cubicBezTo>
                  <a:cubicBezTo>
                    <a:pt x="2083" y="1311"/>
                    <a:pt x="2211" y="1319"/>
                    <a:pt x="2331" y="1303"/>
                  </a:cubicBezTo>
                  <a:cubicBezTo>
                    <a:pt x="2451" y="1287"/>
                    <a:pt x="2595" y="1223"/>
                    <a:pt x="2667" y="1207"/>
                  </a:cubicBezTo>
                  <a:cubicBezTo>
                    <a:pt x="2739" y="1191"/>
                    <a:pt x="2739" y="1215"/>
                    <a:pt x="2763" y="1207"/>
                  </a:cubicBezTo>
                  <a:cubicBezTo>
                    <a:pt x="2787" y="1199"/>
                    <a:pt x="2799" y="1179"/>
                    <a:pt x="2811" y="1159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118" name="Group 13"/>
            <p:cNvGrpSpPr>
              <a:grpSpLocks/>
            </p:cNvGrpSpPr>
            <p:nvPr/>
          </p:nvGrpSpPr>
          <p:grpSpPr bwMode="auto">
            <a:xfrm>
              <a:off x="461962" y="24590375"/>
              <a:ext cx="1616075" cy="1979612"/>
              <a:chOff x="1056" y="144"/>
              <a:chExt cx="1018" cy="1247"/>
            </a:xfrm>
          </p:grpSpPr>
          <p:sp>
            <p:nvSpPr>
              <p:cNvPr id="1119" name="Freeform 11"/>
              <p:cNvSpPr>
                <a:spLocks/>
              </p:cNvSpPr>
              <p:nvPr/>
            </p:nvSpPr>
            <p:spPr bwMode="auto">
              <a:xfrm>
                <a:off x="1056" y="144"/>
                <a:ext cx="1018" cy="827"/>
              </a:xfrm>
              <a:custGeom>
                <a:avLst/>
                <a:gdLst>
                  <a:gd name="T0" fmla="*/ 442 w 1018"/>
                  <a:gd name="T1" fmla="*/ 795 h 827"/>
                  <a:gd name="T2" fmla="*/ 335 w 1018"/>
                  <a:gd name="T3" fmla="*/ 812 h 827"/>
                  <a:gd name="T4" fmla="*/ 285 w 1018"/>
                  <a:gd name="T5" fmla="*/ 807 h 827"/>
                  <a:gd name="T6" fmla="*/ 251 w 1018"/>
                  <a:gd name="T7" fmla="*/ 784 h 827"/>
                  <a:gd name="T8" fmla="*/ 179 w 1018"/>
                  <a:gd name="T9" fmla="*/ 723 h 827"/>
                  <a:gd name="T10" fmla="*/ 78 w 1018"/>
                  <a:gd name="T11" fmla="*/ 678 h 827"/>
                  <a:gd name="T12" fmla="*/ 22 w 1018"/>
                  <a:gd name="T13" fmla="*/ 622 h 827"/>
                  <a:gd name="T14" fmla="*/ 0 w 1018"/>
                  <a:gd name="T15" fmla="*/ 577 h 827"/>
                  <a:gd name="T16" fmla="*/ 33 w 1018"/>
                  <a:gd name="T17" fmla="*/ 465 h 827"/>
                  <a:gd name="T18" fmla="*/ 84 w 1018"/>
                  <a:gd name="T19" fmla="*/ 421 h 827"/>
                  <a:gd name="T20" fmla="*/ 117 w 1018"/>
                  <a:gd name="T21" fmla="*/ 404 h 827"/>
                  <a:gd name="T22" fmla="*/ 151 w 1018"/>
                  <a:gd name="T23" fmla="*/ 382 h 827"/>
                  <a:gd name="T24" fmla="*/ 156 w 1018"/>
                  <a:gd name="T25" fmla="*/ 258 h 827"/>
                  <a:gd name="T26" fmla="*/ 179 w 1018"/>
                  <a:gd name="T27" fmla="*/ 225 h 827"/>
                  <a:gd name="T28" fmla="*/ 240 w 1018"/>
                  <a:gd name="T29" fmla="*/ 152 h 827"/>
                  <a:gd name="T30" fmla="*/ 274 w 1018"/>
                  <a:gd name="T31" fmla="*/ 102 h 827"/>
                  <a:gd name="T32" fmla="*/ 291 w 1018"/>
                  <a:gd name="T33" fmla="*/ 96 h 827"/>
                  <a:gd name="T34" fmla="*/ 307 w 1018"/>
                  <a:gd name="T35" fmla="*/ 85 h 827"/>
                  <a:gd name="T36" fmla="*/ 358 w 1018"/>
                  <a:gd name="T37" fmla="*/ 52 h 827"/>
                  <a:gd name="T38" fmla="*/ 609 w 1018"/>
                  <a:gd name="T39" fmla="*/ 40 h 827"/>
                  <a:gd name="T40" fmla="*/ 738 w 1018"/>
                  <a:gd name="T41" fmla="*/ 57 h 827"/>
                  <a:gd name="T42" fmla="*/ 811 w 1018"/>
                  <a:gd name="T43" fmla="*/ 158 h 827"/>
                  <a:gd name="T44" fmla="*/ 822 w 1018"/>
                  <a:gd name="T45" fmla="*/ 180 h 827"/>
                  <a:gd name="T46" fmla="*/ 900 w 1018"/>
                  <a:gd name="T47" fmla="*/ 242 h 827"/>
                  <a:gd name="T48" fmla="*/ 956 w 1018"/>
                  <a:gd name="T49" fmla="*/ 326 h 827"/>
                  <a:gd name="T50" fmla="*/ 978 w 1018"/>
                  <a:gd name="T51" fmla="*/ 376 h 827"/>
                  <a:gd name="T52" fmla="*/ 990 w 1018"/>
                  <a:gd name="T53" fmla="*/ 409 h 827"/>
                  <a:gd name="T54" fmla="*/ 1018 w 1018"/>
                  <a:gd name="T55" fmla="*/ 493 h 827"/>
                  <a:gd name="T56" fmla="*/ 1012 w 1018"/>
                  <a:gd name="T57" fmla="*/ 538 h 827"/>
                  <a:gd name="T58" fmla="*/ 956 w 1018"/>
                  <a:gd name="T59" fmla="*/ 622 h 827"/>
                  <a:gd name="T60" fmla="*/ 984 w 1018"/>
                  <a:gd name="T61" fmla="*/ 728 h 827"/>
                  <a:gd name="T62" fmla="*/ 878 w 1018"/>
                  <a:gd name="T63" fmla="*/ 779 h 827"/>
                  <a:gd name="T64" fmla="*/ 453 w 1018"/>
                  <a:gd name="T65" fmla="*/ 784 h 827"/>
                  <a:gd name="T66" fmla="*/ 442 w 1018"/>
                  <a:gd name="T67" fmla="*/ 795 h 8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827"/>
                  <a:gd name="T104" fmla="*/ 1018 w 1018"/>
                  <a:gd name="T105" fmla="*/ 827 h 8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827">
                    <a:moveTo>
                      <a:pt x="442" y="795"/>
                    </a:moveTo>
                    <a:cubicBezTo>
                      <a:pt x="405" y="799"/>
                      <a:pt x="371" y="807"/>
                      <a:pt x="335" y="812"/>
                    </a:cubicBezTo>
                    <a:cubicBezTo>
                      <a:pt x="318" y="810"/>
                      <a:pt x="301" y="812"/>
                      <a:pt x="285" y="807"/>
                    </a:cubicBezTo>
                    <a:cubicBezTo>
                      <a:pt x="272" y="803"/>
                      <a:pt x="251" y="784"/>
                      <a:pt x="251" y="784"/>
                    </a:cubicBezTo>
                    <a:cubicBezTo>
                      <a:pt x="235" y="759"/>
                      <a:pt x="208" y="732"/>
                      <a:pt x="179" y="723"/>
                    </a:cubicBezTo>
                    <a:cubicBezTo>
                      <a:pt x="155" y="696"/>
                      <a:pt x="109" y="698"/>
                      <a:pt x="78" y="678"/>
                    </a:cubicBezTo>
                    <a:cubicBezTo>
                      <a:pt x="64" y="657"/>
                      <a:pt x="43" y="636"/>
                      <a:pt x="22" y="622"/>
                    </a:cubicBezTo>
                    <a:cubicBezTo>
                      <a:pt x="16" y="603"/>
                      <a:pt x="6" y="596"/>
                      <a:pt x="0" y="577"/>
                    </a:cubicBezTo>
                    <a:cubicBezTo>
                      <a:pt x="4" y="526"/>
                      <a:pt x="1" y="500"/>
                      <a:pt x="33" y="465"/>
                    </a:cubicBezTo>
                    <a:cubicBezTo>
                      <a:pt x="43" y="439"/>
                      <a:pt x="58" y="429"/>
                      <a:pt x="84" y="421"/>
                    </a:cubicBezTo>
                    <a:cubicBezTo>
                      <a:pt x="133" y="384"/>
                      <a:pt x="69" y="430"/>
                      <a:pt x="117" y="404"/>
                    </a:cubicBezTo>
                    <a:cubicBezTo>
                      <a:pt x="129" y="398"/>
                      <a:pt x="151" y="382"/>
                      <a:pt x="151" y="382"/>
                    </a:cubicBezTo>
                    <a:cubicBezTo>
                      <a:pt x="153" y="341"/>
                      <a:pt x="153" y="299"/>
                      <a:pt x="156" y="258"/>
                    </a:cubicBezTo>
                    <a:cubicBezTo>
                      <a:pt x="157" y="240"/>
                      <a:pt x="168" y="239"/>
                      <a:pt x="179" y="225"/>
                    </a:cubicBezTo>
                    <a:cubicBezTo>
                      <a:pt x="203" y="193"/>
                      <a:pt x="204" y="170"/>
                      <a:pt x="240" y="152"/>
                    </a:cubicBezTo>
                    <a:cubicBezTo>
                      <a:pt x="249" y="138"/>
                      <a:pt x="261" y="112"/>
                      <a:pt x="274" y="102"/>
                    </a:cubicBezTo>
                    <a:cubicBezTo>
                      <a:pt x="279" y="98"/>
                      <a:pt x="286" y="99"/>
                      <a:pt x="291" y="96"/>
                    </a:cubicBezTo>
                    <a:cubicBezTo>
                      <a:pt x="297" y="93"/>
                      <a:pt x="302" y="89"/>
                      <a:pt x="307" y="85"/>
                    </a:cubicBezTo>
                    <a:cubicBezTo>
                      <a:pt x="326" y="69"/>
                      <a:pt x="334" y="59"/>
                      <a:pt x="358" y="52"/>
                    </a:cubicBezTo>
                    <a:cubicBezTo>
                      <a:pt x="427" y="0"/>
                      <a:pt x="532" y="38"/>
                      <a:pt x="609" y="40"/>
                    </a:cubicBezTo>
                    <a:cubicBezTo>
                      <a:pt x="653" y="45"/>
                      <a:pt x="694" y="53"/>
                      <a:pt x="738" y="57"/>
                    </a:cubicBezTo>
                    <a:cubicBezTo>
                      <a:pt x="764" y="111"/>
                      <a:pt x="779" y="113"/>
                      <a:pt x="811" y="158"/>
                    </a:cubicBezTo>
                    <a:cubicBezTo>
                      <a:pt x="816" y="165"/>
                      <a:pt x="817" y="174"/>
                      <a:pt x="822" y="180"/>
                    </a:cubicBezTo>
                    <a:cubicBezTo>
                      <a:pt x="842" y="203"/>
                      <a:pt x="878" y="220"/>
                      <a:pt x="900" y="242"/>
                    </a:cubicBezTo>
                    <a:cubicBezTo>
                      <a:pt x="912" y="273"/>
                      <a:pt x="933" y="301"/>
                      <a:pt x="956" y="326"/>
                    </a:cubicBezTo>
                    <a:cubicBezTo>
                      <a:pt x="963" y="344"/>
                      <a:pt x="972" y="358"/>
                      <a:pt x="978" y="376"/>
                    </a:cubicBezTo>
                    <a:cubicBezTo>
                      <a:pt x="982" y="387"/>
                      <a:pt x="990" y="409"/>
                      <a:pt x="990" y="409"/>
                    </a:cubicBezTo>
                    <a:cubicBezTo>
                      <a:pt x="995" y="439"/>
                      <a:pt x="1010" y="463"/>
                      <a:pt x="1018" y="493"/>
                    </a:cubicBezTo>
                    <a:cubicBezTo>
                      <a:pt x="1016" y="508"/>
                      <a:pt x="1016" y="523"/>
                      <a:pt x="1012" y="538"/>
                    </a:cubicBezTo>
                    <a:cubicBezTo>
                      <a:pt x="1006" y="561"/>
                      <a:pt x="968" y="589"/>
                      <a:pt x="956" y="622"/>
                    </a:cubicBezTo>
                    <a:cubicBezTo>
                      <a:pt x="961" y="662"/>
                      <a:pt x="971" y="691"/>
                      <a:pt x="984" y="728"/>
                    </a:cubicBezTo>
                    <a:cubicBezTo>
                      <a:pt x="973" y="768"/>
                      <a:pt x="915" y="765"/>
                      <a:pt x="878" y="779"/>
                    </a:cubicBezTo>
                    <a:cubicBezTo>
                      <a:pt x="745" y="827"/>
                      <a:pt x="595" y="782"/>
                      <a:pt x="453" y="784"/>
                    </a:cubicBezTo>
                    <a:cubicBezTo>
                      <a:pt x="434" y="796"/>
                      <a:pt x="429" y="795"/>
                      <a:pt x="442" y="795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20" name="Freeform 1119"/>
              <p:cNvSpPr>
                <a:spLocks/>
              </p:cNvSpPr>
              <p:nvPr/>
            </p:nvSpPr>
            <p:spPr bwMode="auto">
              <a:xfrm>
                <a:off x="1299" y="697"/>
                <a:ext cx="470" cy="694"/>
              </a:xfrm>
              <a:custGeom>
                <a:avLst/>
                <a:gdLst>
                  <a:gd name="T0" fmla="*/ 168 w 470"/>
                  <a:gd name="T1" fmla="*/ 185 h 694"/>
                  <a:gd name="T2" fmla="*/ 145 w 470"/>
                  <a:gd name="T3" fmla="*/ 352 h 694"/>
                  <a:gd name="T4" fmla="*/ 128 w 470"/>
                  <a:gd name="T5" fmla="*/ 470 h 694"/>
                  <a:gd name="T6" fmla="*/ 100 w 470"/>
                  <a:gd name="T7" fmla="*/ 520 h 694"/>
                  <a:gd name="T8" fmla="*/ 67 w 470"/>
                  <a:gd name="T9" fmla="*/ 587 h 694"/>
                  <a:gd name="T10" fmla="*/ 45 w 470"/>
                  <a:gd name="T11" fmla="*/ 615 h 694"/>
                  <a:gd name="T12" fmla="*/ 117 w 470"/>
                  <a:gd name="T13" fmla="*/ 610 h 694"/>
                  <a:gd name="T14" fmla="*/ 145 w 470"/>
                  <a:gd name="T15" fmla="*/ 666 h 694"/>
                  <a:gd name="T16" fmla="*/ 168 w 470"/>
                  <a:gd name="T17" fmla="*/ 694 h 694"/>
                  <a:gd name="T18" fmla="*/ 196 w 470"/>
                  <a:gd name="T19" fmla="*/ 671 h 694"/>
                  <a:gd name="T20" fmla="*/ 201 w 470"/>
                  <a:gd name="T21" fmla="*/ 643 h 694"/>
                  <a:gd name="T22" fmla="*/ 212 w 470"/>
                  <a:gd name="T23" fmla="*/ 626 h 694"/>
                  <a:gd name="T24" fmla="*/ 279 w 470"/>
                  <a:gd name="T25" fmla="*/ 604 h 694"/>
                  <a:gd name="T26" fmla="*/ 313 w 470"/>
                  <a:gd name="T27" fmla="*/ 615 h 694"/>
                  <a:gd name="T28" fmla="*/ 319 w 470"/>
                  <a:gd name="T29" fmla="*/ 632 h 694"/>
                  <a:gd name="T30" fmla="*/ 352 w 470"/>
                  <a:gd name="T31" fmla="*/ 649 h 694"/>
                  <a:gd name="T32" fmla="*/ 402 w 470"/>
                  <a:gd name="T33" fmla="*/ 666 h 694"/>
                  <a:gd name="T34" fmla="*/ 335 w 470"/>
                  <a:gd name="T35" fmla="*/ 587 h 694"/>
                  <a:gd name="T36" fmla="*/ 296 w 470"/>
                  <a:gd name="T37" fmla="*/ 548 h 694"/>
                  <a:gd name="T38" fmla="*/ 279 w 470"/>
                  <a:gd name="T39" fmla="*/ 498 h 694"/>
                  <a:gd name="T40" fmla="*/ 257 w 470"/>
                  <a:gd name="T41" fmla="*/ 464 h 694"/>
                  <a:gd name="T42" fmla="*/ 229 w 470"/>
                  <a:gd name="T43" fmla="*/ 291 h 694"/>
                  <a:gd name="T44" fmla="*/ 168 w 470"/>
                  <a:gd name="T45" fmla="*/ 185 h 694"/>
                  <a:gd name="T46" fmla="*/ 117 w 470"/>
                  <a:gd name="T47" fmla="*/ 129 h 694"/>
                  <a:gd name="T48" fmla="*/ 45 w 470"/>
                  <a:gd name="T49" fmla="*/ 62 h 694"/>
                  <a:gd name="T50" fmla="*/ 0 w 470"/>
                  <a:gd name="T51" fmla="*/ 39 h 694"/>
                  <a:gd name="T52" fmla="*/ 61 w 470"/>
                  <a:gd name="T53" fmla="*/ 39 h 694"/>
                  <a:gd name="T54" fmla="*/ 95 w 470"/>
                  <a:gd name="T55" fmla="*/ 84 h 694"/>
                  <a:gd name="T56" fmla="*/ 145 w 470"/>
                  <a:gd name="T57" fmla="*/ 95 h 694"/>
                  <a:gd name="T58" fmla="*/ 179 w 470"/>
                  <a:gd name="T59" fmla="*/ 134 h 694"/>
                  <a:gd name="T60" fmla="*/ 224 w 470"/>
                  <a:gd name="T61" fmla="*/ 151 h 694"/>
                  <a:gd name="T62" fmla="*/ 277 w 470"/>
                  <a:gd name="T63" fmla="*/ 81 h 694"/>
                  <a:gd name="T64" fmla="*/ 333 w 470"/>
                  <a:gd name="T65" fmla="*/ 71 h 694"/>
                  <a:gd name="T66" fmla="*/ 375 w 470"/>
                  <a:gd name="T67" fmla="*/ 39 h 694"/>
                  <a:gd name="T68" fmla="*/ 419 w 470"/>
                  <a:gd name="T69" fmla="*/ 11 h 694"/>
                  <a:gd name="T70" fmla="*/ 453 w 470"/>
                  <a:gd name="T71" fmla="*/ 0 h 694"/>
                  <a:gd name="T72" fmla="*/ 436 w 470"/>
                  <a:gd name="T73" fmla="*/ 45 h 694"/>
                  <a:gd name="T74" fmla="*/ 319 w 470"/>
                  <a:gd name="T75" fmla="*/ 112 h 694"/>
                  <a:gd name="T76" fmla="*/ 274 w 470"/>
                  <a:gd name="T77" fmla="*/ 140 h 694"/>
                  <a:gd name="T78" fmla="*/ 235 w 470"/>
                  <a:gd name="T79" fmla="*/ 179 h 694"/>
                  <a:gd name="T80" fmla="*/ 224 w 470"/>
                  <a:gd name="T81" fmla="*/ 201 h 694"/>
                  <a:gd name="T82" fmla="*/ 168 w 470"/>
                  <a:gd name="T83" fmla="*/ 185 h 69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0"/>
                  <a:gd name="T127" fmla="*/ 0 h 694"/>
                  <a:gd name="T128" fmla="*/ 470 w 470"/>
                  <a:gd name="T129" fmla="*/ 694 h 69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0" h="694">
                    <a:moveTo>
                      <a:pt x="168" y="185"/>
                    </a:moveTo>
                    <a:cubicBezTo>
                      <a:pt x="164" y="263"/>
                      <a:pt x="168" y="292"/>
                      <a:pt x="145" y="352"/>
                    </a:cubicBezTo>
                    <a:cubicBezTo>
                      <a:pt x="139" y="448"/>
                      <a:pt x="149" y="410"/>
                      <a:pt x="128" y="470"/>
                    </a:cubicBezTo>
                    <a:cubicBezTo>
                      <a:pt x="122" y="488"/>
                      <a:pt x="100" y="520"/>
                      <a:pt x="100" y="520"/>
                    </a:cubicBezTo>
                    <a:cubicBezTo>
                      <a:pt x="93" y="542"/>
                      <a:pt x="81" y="569"/>
                      <a:pt x="67" y="587"/>
                    </a:cubicBezTo>
                    <a:cubicBezTo>
                      <a:pt x="67" y="587"/>
                      <a:pt x="41" y="614"/>
                      <a:pt x="45" y="615"/>
                    </a:cubicBezTo>
                    <a:cubicBezTo>
                      <a:pt x="69" y="619"/>
                      <a:pt x="93" y="612"/>
                      <a:pt x="117" y="610"/>
                    </a:cubicBezTo>
                    <a:cubicBezTo>
                      <a:pt x="149" y="619"/>
                      <a:pt x="135" y="636"/>
                      <a:pt x="145" y="666"/>
                    </a:cubicBezTo>
                    <a:cubicBezTo>
                      <a:pt x="148" y="675"/>
                      <a:pt x="161" y="687"/>
                      <a:pt x="168" y="694"/>
                    </a:cubicBezTo>
                    <a:cubicBezTo>
                      <a:pt x="176" y="685"/>
                      <a:pt x="190" y="682"/>
                      <a:pt x="196" y="671"/>
                    </a:cubicBezTo>
                    <a:cubicBezTo>
                      <a:pt x="201" y="663"/>
                      <a:pt x="198" y="652"/>
                      <a:pt x="201" y="643"/>
                    </a:cubicBezTo>
                    <a:cubicBezTo>
                      <a:pt x="203" y="637"/>
                      <a:pt x="208" y="632"/>
                      <a:pt x="212" y="626"/>
                    </a:cubicBezTo>
                    <a:cubicBezTo>
                      <a:pt x="154" y="586"/>
                      <a:pt x="273" y="604"/>
                      <a:pt x="279" y="604"/>
                    </a:cubicBezTo>
                    <a:cubicBezTo>
                      <a:pt x="290" y="608"/>
                      <a:pt x="304" y="607"/>
                      <a:pt x="313" y="615"/>
                    </a:cubicBezTo>
                    <a:cubicBezTo>
                      <a:pt x="317" y="619"/>
                      <a:pt x="315" y="627"/>
                      <a:pt x="319" y="632"/>
                    </a:cubicBezTo>
                    <a:cubicBezTo>
                      <a:pt x="326" y="641"/>
                      <a:pt x="342" y="646"/>
                      <a:pt x="352" y="649"/>
                    </a:cubicBezTo>
                    <a:cubicBezTo>
                      <a:pt x="369" y="654"/>
                      <a:pt x="402" y="666"/>
                      <a:pt x="402" y="666"/>
                    </a:cubicBezTo>
                    <a:cubicBezTo>
                      <a:pt x="388" y="620"/>
                      <a:pt x="384" y="604"/>
                      <a:pt x="335" y="587"/>
                    </a:cubicBezTo>
                    <a:cubicBezTo>
                      <a:pt x="323" y="569"/>
                      <a:pt x="314" y="560"/>
                      <a:pt x="296" y="548"/>
                    </a:cubicBezTo>
                    <a:cubicBezTo>
                      <a:pt x="263" y="497"/>
                      <a:pt x="313" y="578"/>
                      <a:pt x="279" y="498"/>
                    </a:cubicBezTo>
                    <a:cubicBezTo>
                      <a:pt x="274" y="486"/>
                      <a:pt x="257" y="464"/>
                      <a:pt x="257" y="464"/>
                    </a:cubicBezTo>
                    <a:cubicBezTo>
                      <a:pt x="248" y="404"/>
                      <a:pt x="249" y="348"/>
                      <a:pt x="229" y="291"/>
                    </a:cubicBezTo>
                    <a:cubicBezTo>
                      <a:pt x="224" y="207"/>
                      <a:pt x="238" y="198"/>
                      <a:pt x="168" y="185"/>
                    </a:cubicBezTo>
                    <a:cubicBezTo>
                      <a:pt x="158" y="158"/>
                      <a:pt x="146" y="137"/>
                      <a:pt x="117" y="129"/>
                    </a:cubicBezTo>
                    <a:cubicBezTo>
                      <a:pt x="99" y="102"/>
                      <a:pt x="77" y="72"/>
                      <a:pt x="45" y="62"/>
                    </a:cubicBezTo>
                    <a:cubicBezTo>
                      <a:pt x="31" y="48"/>
                      <a:pt x="19" y="46"/>
                      <a:pt x="0" y="39"/>
                    </a:cubicBezTo>
                    <a:cubicBezTo>
                      <a:pt x="23" y="24"/>
                      <a:pt x="36" y="31"/>
                      <a:pt x="61" y="39"/>
                    </a:cubicBezTo>
                    <a:cubicBezTo>
                      <a:pt x="84" y="54"/>
                      <a:pt x="82" y="77"/>
                      <a:pt x="95" y="84"/>
                    </a:cubicBezTo>
                    <a:cubicBezTo>
                      <a:pt x="110" y="92"/>
                      <a:pt x="129" y="90"/>
                      <a:pt x="145" y="95"/>
                    </a:cubicBezTo>
                    <a:cubicBezTo>
                      <a:pt x="158" y="115"/>
                      <a:pt x="156" y="127"/>
                      <a:pt x="179" y="134"/>
                    </a:cubicBezTo>
                    <a:cubicBezTo>
                      <a:pt x="187" y="162"/>
                      <a:pt x="198" y="158"/>
                      <a:pt x="224" y="151"/>
                    </a:cubicBezTo>
                    <a:cubicBezTo>
                      <a:pt x="230" y="130"/>
                      <a:pt x="270" y="99"/>
                      <a:pt x="277" y="81"/>
                    </a:cubicBezTo>
                    <a:cubicBezTo>
                      <a:pt x="292" y="64"/>
                      <a:pt x="317" y="78"/>
                      <a:pt x="333" y="71"/>
                    </a:cubicBezTo>
                    <a:cubicBezTo>
                      <a:pt x="349" y="64"/>
                      <a:pt x="361" y="49"/>
                      <a:pt x="375" y="39"/>
                    </a:cubicBezTo>
                    <a:cubicBezTo>
                      <a:pt x="395" y="33"/>
                      <a:pt x="403" y="21"/>
                      <a:pt x="419" y="11"/>
                    </a:cubicBezTo>
                    <a:cubicBezTo>
                      <a:pt x="429" y="5"/>
                      <a:pt x="442" y="4"/>
                      <a:pt x="453" y="0"/>
                    </a:cubicBezTo>
                    <a:cubicBezTo>
                      <a:pt x="470" y="26"/>
                      <a:pt x="466" y="37"/>
                      <a:pt x="436" y="45"/>
                    </a:cubicBezTo>
                    <a:cubicBezTo>
                      <a:pt x="399" y="69"/>
                      <a:pt x="361" y="96"/>
                      <a:pt x="319" y="112"/>
                    </a:cubicBezTo>
                    <a:cubicBezTo>
                      <a:pt x="304" y="125"/>
                      <a:pt x="293" y="133"/>
                      <a:pt x="274" y="140"/>
                    </a:cubicBezTo>
                    <a:cubicBezTo>
                      <a:pt x="262" y="158"/>
                      <a:pt x="253" y="167"/>
                      <a:pt x="235" y="179"/>
                    </a:cubicBezTo>
                    <a:cubicBezTo>
                      <a:pt x="223" y="197"/>
                      <a:pt x="224" y="189"/>
                      <a:pt x="224" y="201"/>
                    </a:cubicBezTo>
                    <a:lnTo>
                      <a:pt x="168" y="185"/>
                    </a:lnTo>
                    <a:close/>
                  </a:path>
                </a:pathLst>
              </a:cu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1121" name="Group 16"/>
            <p:cNvGrpSpPr>
              <a:grpSpLocks/>
            </p:cNvGrpSpPr>
            <p:nvPr/>
          </p:nvGrpSpPr>
          <p:grpSpPr bwMode="auto">
            <a:xfrm>
              <a:off x="3662362" y="25123775"/>
              <a:ext cx="1447800" cy="2501900"/>
              <a:chOff x="3072" y="145"/>
              <a:chExt cx="1029" cy="1720"/>
            </a:xfrm>
          </p:grpSpPr>
          <p:sp>
            <p:nvSpPr>
              <p:cNvPr id="1122" name="Freeform 15"/>
              <p:cNvSpPr>
                <a:spLocks/>
              </p:cNvSpPr>
              <p:nvPr/>
            </p:nvSpPr>
            <p:spPr bwMode="auto">
              <a:xfrm>
                <a:off x="3072" y="145"/>
                <a:ext cx="1029" cy="1288"/>
              </a:xfrm>
              <a:custGeom>
                <a:avLst/>
                <a:gdLst>
                  <a:gd name="T0" fmla="*/ 507 w 1029"/>
                  <a:gd name="T1" fmla="*/ 0 h 1288"/>
                  <a:gd name="T2" fmla="*/ 502 w 1029"/>
                  <a:gd name="T3" fmla="*/ 135 h 1288"/>
                  <a:gd name="T4" fmla="*/ 440 w 1029"/>
                  <a:gd name="T5" fmla="*/ 202 h 1288"/>
                  <a:gd name="T6" fmla="*/ 401 w 1029"/>
                  <a:gd name="T7" fmla="*/ 258 h 1288"/>
                  <a:gd name="T8" fmla="*/ 362 w 1029"/>
                  <a:gd name="T9" fmla="*/ 314 h 1288"/>
                  <a:gd name="T10" fmla="*/ 278 w 1029"/>
                  <a:gd name="T11" fmla="*/ 392 h 1288"/>
                  <a:gd name="T12" fmla="*/ 233 w 1029"/>
                  <a:gd name="T13" fmla="*/ 448 h 1288"/>
                  <a:gd name="T14" fmla="*/ 323 w 1029"/>
                  <a:gd name="T15" fmla="*/ 504 h 1288"/>
                  <a:gd name="T16" fmla="*/ 345 w 1029"/>
                  <a:gd name="T17" fmla="*/ 548 h 1288"/>
                  <a:gd name="T18" fmla="*/ 278 w 1029"/>
                  <a:gd name="T19" fmla="*/ 627 h 1288"/>
                  <a:gd name="T20" fmla="*/ 284 w 1029"/>
                  <a:gd name="T21" fmla="*/ 660 h 1288"/>
                  <a:gd name="T22" fmla="*/ 222 w 1029"/>
                  <a:gd name="T23" fmla="*/ 683 h 1288"/>
                  <a:gd name="T24" fmla="*/ 105 w 1029"/>
                  <a:gd name="T25" fmla="*/ 722 h 1288"/>
                  <a:gd name="T26" fmla="*/ 49 w 1029"/>
                  <a:gd name="T27" fmla="*/ 772 h 1288"/>
                  <a:gd name="T28" fmla="*/ 10 w 1029"/>
                  <a:gd name="T29" fmla="*/ 811 h 1288"/>
                  <a:gd name="T30" fmla="*/ 138 w 1029"/>
                  <a:gd name="T31" fmla="*/ 873 h 1288"/>
                  <a:gd name="T32" fmla="*/ 301 w 1029"/>
                  <a:gd name="T33" fmla="*/ 934 h 1288"/>
                  <a:gd name="T34" fmla="*/ 368 w 1029"/>
                  <a:gd name="T35" fmla="*/ 985 h 1288"/>
                  <a:gd name="T36" fmla="*/ 301 w 1029"/>
                  <a:gd name="T37" fmla="*/ 1001 h 1288"/>
                  <a:gd name="T38" fmla="*/ 211 w 1029"/>
                  <a:gd name="T39" fmla="*/ 1046 h 1288"/>
                  <a:gd name="T40" fmla="*/ 183 w 1029"/>
                  <a:gd name="T41" fmla="*/ 1069 h 1288"/>
                  <a:gd name="T42" fmla="*/ 127 w 1029"/>
                  <a:gd name="T43" fmla="*/ 1130 h 1288"/>
                  <a:gd name="T44" fmla="*/ 15 w 1029"/>
                  <a:gd name="T45" fmla="*/ 1208 h 1288"/>
                  <a:gd name="T46" fmla="*/ 150 w 1029"/>
                  <a:gd name="T47" fmla="*/ 1247 h 1288"/>
                  <a:gd name="T48" fmla="*/ 200 w 1029"/>
                  <a:gd name="T49" fmla="*/ 1270 h 1288"/>
                  <a:gd name="T50" fmla="*/ 821 w 1029"/>
                  <a:gd name="T51" fmla="*/ 1247 h 1288"/>
                  <a:gd name="T52" fmla="*/ 938 w 1029"/>
                  <a:gd name="T53" fmla="*/ 1203 h 1288"/>
                  <a:gd name="T54" fmla="*/ 988 w 1029"/>
                  <a:gd name="T55" fmla="*/ 1175 h 1288"/>
                  <a:gd name="T56" fmla="*/ 916 w 1029"/>
                  <a:gd name="T57" fmla="*/ 1108 h 1288"/>
                  <a:gd name="T58" fmla="*/ 955 w 1029"/>
                  <a:gd name="T59" fmla="*/ 1041 h 1288"/>
                  <a:gd name="T60" fmla="*/ 938 w 1029"/>
                  <a:gd name="T61" fmla="*/ 1001 h 1288"/>
                  <a:gd name="T62" fmla="*/ 899 w 1029"/>
                  <a:gd name="T63" fmla="*/ 968 h 1288"/>
                  <a:gd name="T64" fmla="*/ 882 w 1029"/>
                  <a:gd name="T65" fmla="*/ 957 h 1288"/>
                  <a:gd name="T66" fmla="*/ 871 w 1029"/>
                  <a:gd name="T67" fmla="*/ 945 h 1288"/>
                  <a:gd name="T68" fmla="*/ 837 w 1029"/>
                  <a:gd name="T69" fmla="*/ 923 h 1288"/>
                  <a:gd name="T70" fmla="*/ 787 w 1029"/>
                  <a:gd name="T71" fmla="*/ 890 h 1288"/>
                  <a:gd name="T72" fmla="*/ 692 w 1029"/>
                  <a:gd name="T73" fmla="*/ 839 h 1288"/>
                  <a:gd name="T74" fmla="*/ 871 w 1029"/>
                  <a:gd name="T75" fmla="*/ 811 h 1288"/>
                  <a:gd name="T76" fmla="*/ 893 w 1029"/>
                  <a:gd name="T77" fmla="*/ 800 h 1288"/>
                  <a:gd name="T78" fmla="*/ 916 w 1029"/>
                  <a:gd name="T79" fmla="*/ 794 h 1288"/>
                  <a:gd name="T80" fmla="*/ 988 w 1029"/>
                  <a:gd name="T81" fmla="*/ 739 h 1288"/>
                  <a:gd name="T82" fmla="*/ 793 w 1029"/>
                  <a:gd name="T83" fmla="*/ 660 h 1288"/>
                  <a:gd name="T84" fmla="*/ 692 w 1029"/>
                  <a:gd name="T85" fmla="*/ 632 h 1288"/>
                  <a:gd name="T86" fmla="*/ 658 w 1029"/>
                  <a:gd name="T87" fmla="*/ 610 h 1288"/>
                  <a:gd name="T88" fmla="*/ 586 w 1029"/>
                  <a:gd name="T89" fmla="*/ 520 h 1288"/>
                  <a:gd name="T90" fmla="*/ 580 w 1029"/>
                  <a:gd name="T91" fmla="*/ 504 h 1288"/>
                  <a:gd name="T92" fmla="*/ 647 w 1029"/>
                  <a:gd name="T93" fmla="*/ 442 h 1288"/>
                  <a:gd name="T94" fmla="*/ 658 w 1029"/>
                  <a:gd name="T95" fmla="*/ 314 h 1288"/>
                  <a:gd name="T96" fmla="*/ 619 w 1029"/>
                  <a:gd name="T97" fmla="*/ 280 h 1288"/>
                  <a:gd name="T98" fmla="*/ 591 w 1029"/>
                  <a:gd name="T99" fmla="*/ 252 h 1288"/>
                  <a:gd name="T100" fmla="*/ 575 w 1029"/>
                  <a:gd name="T101" fmla="*/ 129 h 1288"/>
                  <a:gd name="T102" fmla="*/ 491 w 1029"/>
                  <a:gd name="T103" fmla="*/ 28 h 1288"/>
                  <a:gd name="T104" fmla="*/ 496 w 1029"/>
                  <a:gd name="T105" fmla="*/ 12 h 1288"/>
                  <a:gd name="T106" fmla="*/ 507 w 1029"/>
                  <a:gd name="T107" fmla="*/ 0 h 128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29"/>
                  <a:gd name="T163" fmla="*/ 0 h 1288"/>
                  <a:gd name="T164" fmla="*/ 1029 w 1029"/>
                  <a:gd name="T165" fmla="*/ 1288 h 128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29" h="1288">
                    <a:moveTo>
                      <a:pt x="507" y="0"/>
                    </a:moveTo>
                    <a:cubicBezTo>
                      <a:pt x="505" y="45"/>
                      <a:pt x="508" y="90"/>
                      <a:pt x="502" y="135"/>
                    </a:cubicBezTo>
                    <a:cubicBezTo>
                      <a:pt x="502" y="136"/>
                      <a:pt x="446" y="196"/>
                      <a:pt x="440" y="202"/>
                    </a:cubicBezTo>
                    <a:cubicBezTo>
                      <a:pt x="433" y="226"/>
                      <a:pt x="414" y="237"/>
                      <a:pt x="401" y="258"/>
                    </a:cubicBezTo>
                    <a:cubicBezTo>
                      <a:pt x="394" y="281"/>
                      <a:pt x="377" y="296"/>
                      <a:pt x="362" y="314"/>
                    </a:cubicBezTo>
                    <a:cubicBezTo>
                      <a:pt x="338" y="345"/>
                      <a:pt x="316" y="379"/>
                      <a:pt x="278" y="392"/>
                    </a:cubicBezTo>
                    <a:cubicBezTo>
                      <a:pt x="271" y="416"/>
                      <a:pt x="254" y="435"/>
                      <a:pt x="233" y="448"/>
                    </a:cubicBezTo>
                    <a:cubicBezTo>
                      <a:pt x="187" y="517"/>
                      <a:pt x="223" y="498"/>
                      <a:pt x="323" y="504"/>
                    </a:cubicBezTo>
                    <a:cubicBezTo>
                      <a:pt x="329" y="521"/>
                      <a:pt x="340" y="530"/>
                      <a:pt x="345" y="548"/>
                    </a:cubicBezTo>
                    <a:cubicBezTo>
                      <a:pt x="337" y="574"/>
                      <a:pt x="302" y="611"/>
                      <a:pt x="278" y="627"/>
                    </a:cubicBezTo>
                    <a:cubicBezTo>
                      <a:pt x="285" y="637"/>
                      <a:pt x="297" y="647"/>
                      <a:pt x="284" y="660"/>
                    </a:cubicBezTo>
                    <a:cubicBezTo>
                      <a:pt x="272" y="672"/>
                      <a:pt x="237" y="679"/>
                      <a:pt x="222" y="683"/>
                    </a:cubicBezTo>
                    <a:cubicBezTo>
                      <a:pt x="181" y="693"/>
                      <a:pt x="146" y="715"/>
                      <a:pt x="105" y="722"/>
                    </a:cubicBezTo>
                    <a:cubicBezTo>
                      <a:pt x="80" y="738"/>
                      <a:pt x="78" y="764"/>
                      <a:pt x="49" y="772"/>
                    </a:cubicBezTo>
                    <a:cubicBezTo>
                      <a:pt x="10" y="797"/>
                      <a:pt x="19" y="781"/>
                      <a:pt x="10" y="811"/>
                    </a:cubicBezTo>
                    <a:cubicBezTo>
                      <a:pt x="37" y="831"/>
                      <a:pt x="89" y="852"/>
                      <a:pt x="138" y="873"/>
                    </a:cubicBezTo>
                    <a:cubicBezTo>
                      <a:pt x="188" y="891"/>
                      <a:pt x="318" y="909"/>
                      <a:pt x="301" y="934"/>
                    </a:cubicBezTo>
                    <a:cubicBezTo>
                      <a:pt x="294" y="945"/>
                      <a:pt x="381" y="981"/>
                      <a:pt x="368" y="985"/>
                    </a:cubicBezTo>
                    <a:cubicBezTo>
                      <a:pt x="346" y="992"/>
                      <a:pt x="323" y="994"/>
                      <a:pt x="301" y="1001"/>
                    </a:cubicBezTo>
                    <a:cubicBezTo>
                      <a:pt x="273" y="1020"/>
                      <a:pt x="240" y="1027"/>
                      <a:pt x="211" y="1046"/>
                    </a:cubicBezTo>
                    <a:cubicBezTo>
                      <a:pt x="182" y="1091"/>
                      <a:pt x="220" y="1040"/>
                      <a:pt x="183" y="1069"/>
                    </a:cubicBezTo>
                    <a:cubicBezTo>
                      <a:pt x="161" y="1086"/>
                      <a:pt x="151" y="1114"/>
                      <a:pt x="127" y="1130"/>
                    </a:cubicBezTo>
                    <a:cubicBezTo>
                      <a:pt x="112" y="1153"/>
                      <a:pt x="0" y="1186"/>
                      <a:pt x="15" y="1208"/>
                    </a:cubicBezTo>
                    <a:cubicBezTo>
                      <a:pt x="21" y="1229"/>
                      <a:pt x="140" y="1227"/>
                      <a:pt x="150" y="1247"/>
                    </a:cubicBezTo>
                    <a:cubicBezTo>
                      <a:pt x="158" y="1263"/>
                      <a:pt x="200" y="1270"/>
                      <a:pt x="200" y="1270"/>
                    </a:cubicBezTo>
                    <a:cubicBezTo>
                      <a:pt x="396" y="1266"/>
                      <a:pt x="629" y="1288"/>
                      <a:pt x="821" y="1247"/>
                    </a:cubicBezTo>
                    <a:cubicBezTo>
                      <a:pt x="856" y="1222"/>
                      <a:pt x="898" y="1217"/>
                      <a:pt x="938" y="1203"/>
                    </a:cubicBezTo>
                    <a:cubicBezTo>
                      <a:pt x="956" y="1197"/>
                      <a:pt x="988" y="1175"/>
                      <a:pt x="988" y="1175"/>
                    </a:cubicBezTo>
                    <a:cubicBezTo>
                      <a:pt x="980" y="1139"/>
                      <a:pt x="951" y="1119"/>
                      <a:pt x="916" y="1108"/>
                    </a:cubicBezTo>
                    <a:cubicBezTo>
                      <a:pt x="925" y="1079"/>
                      <a:pt x="938" y="1066"/>
                      <a:pt x="955" y="1041"/>
                    </a:cubicBezTo>
                    <a:cubicBezTo>
                      <a:pt x="962" y="1017"/>
                      <a:pt x="962" y="1009"/>
                      <a:pt x="938" y="1001"/>
                    </a:cubicBezTo>
                    <a:cubicBezTo>
                      <a:pt x="925" y="982"/>
                      <a:pt x="921" y="974"/>
                      <a:pt x="899" y="968"/>
                    </a:cubicBezTo>
                    <a:cubicBezTo>
                      <a:pt x="893" y="964"/>
                      <a:pt x="887" y="961"/>
                      <a:pt x="882" y="957"/>
                    </a:cubicBezTo>
                    <a:cubicBezTo>
                      <a:pt x="878" y="954"/>
                      <a:pt x="875" y="948"/>
                      <a:pt x="871" y="945"/>
                    </a:cubicBezTo>
                    <a:cubicBezTo>
                      <a:pt x="860" y="937"/>
                      <a:pt x="837" y="923"/>
                      <a:pt x="837" y="923"/>
                    </a:cubicBezTo>
                    <a:cubicBezTo>
                      <a:pt x="822" y="900"/>
                      <a:pt x="813" y="896"/>
                      <a:pt x="787" y="890"/>
                    </a:cubicBezTo>
                    <a:cubicBezTo>
                      <a:pt x="748" y="863"/>
                      <a:pt x="737" y="855"/>
                      <a:pt x="692" y="839"/>
                    </a:cubicBezTo>
                    <a:cubicBezTo>
                      <a:pt x="714" y="777"/>
                      <a:pt x="812" y="821"/>
                      <a:pt x="871" y="811"/>
                    </a:cubicBezTo>
                    <a:cubicBezTo>
                      <a:pt x="878" y="807"/>
                      <a:pt x="885" y="803"/>
                      <a:pt x="893" y="800"/>
                    </a:cubicBezTo>
                    <a:cubicBezTo>
                      <a:pt x="900" y="797"/>
                      <a:pt x="909" y="797"/>
                      <a:pt x="916" y="794"/>
                    </a:cubicBezTo>
                    <a:cubicBezTo>
                      <a:pt x="942" y="783"/>
                      <a:pt x="965" y="755"/>
                      <a:pt x="988" y="739"/>
                    </a:cubicBezTo>
                    <a:cubicBezTo>
                      <a:pt x="1029" y="622"/>
                      <a:pt x="849" y="662"/>
                      <a:pt x="793" y="660"/>
                    </a:cubicBezTo>
                    <a:cubicBezTo>
                      <a:pt x="759" y="650"/>
                      <a:pt x="726" y="644"/>
                      <a:pt x="692" y="632"/>
                    </a:cubicBezTo>
                    <a:cubicBezTo>
                      <a:pt x="679" y="628"/>
                      <a:pt x="658" y="610"/>
                      <a:pt x="658" y="610"/>
                    </a:cubicBezTo>
                    <a:cubicBezTo>
                      <a:pt x="636" y="579"/>
                      <a:pt x="612" y="548"/>
                      <a:pt x="586" y="520"/>
                    </a:cubicBezTo>
                    <a:cubicBezTo>
                      <a:pt x="584" y="515"/>
                      <a:pt x="579" y="510"/>
                      <a:pt x="580" y="504"/>
                    </a:cubicBezTo>
                    <a:cubicBezTo>
                      <a:pt x="583" y="481"/>
                      <a:pt x="630" y="454"/>
                      <a:pt x="647" y="442"/>
                    </a:cubicBezTo>
                    <a:cubicBezTo>
                      <a:pt x="676" y="398"/>
                      <a:pt x="669" y="382"/>
                      <a:pt x="658" y="314"/>
                    </a:cubicBezTo>
                    <a:cubicBezTo>
                      <a:pt x="656" y="301"/>
                      <a:pt x="627" y="290"/>
                      <a:pt x="619" y="280"/>
                    </a:cubicBezTo>
                    <a:cubicBezTo>
                      <a:pt x="596" y="252"/>
                      <a:pt x="622" y="272"/>
                      <a:pt x="591" y="252"/>
                    </a:cubicBezTo>
                    <a:cubicBezTo>
                      <a:pt x="560" y="204"/>
                      <a:pt x="586" y="250"/>
                      <a:pt x="575" y="129"/>
                    </a:cubicBezTo>
                    <a:cubicBezTo>
                      <a:pt x="573" y="104"/>
                      <a:pt x="511" y="50"/>
                      <a:pt x="491" y="28"/>
                    </a:cubicBezTo>
                    <a:cubicBezTo>
                      <a:pt x="493" y="23"/>
                      <a:pt x="493" y="17"/>
                      <a:pt x="496" y="12"/>
                    </a:cubicBezTo>
                    <a:cubicBezTo>
                      <a:pt x="499" y="7"/>
                      <a:pt x="507" y="0"/>
                      <a:pt x="507" y="0"/>
                    </a:cubicBez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23" name="Freeform 14"/>
              <p:cNvSpPr>
                <a:spLocks/>
              </p:cNvSpPr>
              <p:nvPr/>
            </p:nvSpPr>
            <p:spPr bwMode="auto">
              <a:xfrm>
                <a:off x="3381" y="665"/>
                <a:ext cx="418" cy="1200"/>
              </a:xfrm>
              <a:custGeom>
                <a:avLst/>
                <a:gdLst>
                  <a:gd name="T0" fmla="*/ 30 w 418"/>
                  <a:gd name="T1" fmla="*/ 1136 h 1200"/>
                  <a:gd name="T2" fmla="*/ 47 w 418"/>
                  <a:gd name="T3" fmla="*/ 1119 h 1200"/>
                  <a:gd name="T4" fmla="*/ 69 w 418"/>
                  <a:gd name="T5" fmla="*/ 1085 h 1200"/>
                  <a:gd name="T6" fmla="*/ 97 w 418"/>
                  <a:gd name="T7" fmla="*/ 1035 h 1200"/>
                  <a:gd name="T8" fmla="*/ 120 w 418"/>
                  <a:gd name="T9" fmla="*/ 856 h 1200"/>
                  <a:gd name="T10" fmla="*/ 131 w 418"/>
                  <a:gd name="T11" fmla="*/ 817 h 1200"/>
                  <a:gd name="T12" fmla="*/ 142 w 418"/>
                  <a:gd name="T13" fmla="*/ 778 h 1200"/>
                  <a:gd name="T14" fmla="*/ 159 w 418"/>
                  <a:gd name="T15" fmla="*/ 565 h 1200"/>
                  <a:gd name="T16" fmla="*/ 181 w 418"/>
                  <a:gd name="T17" fmla="*/ 314 h 1200"/>
                  <a:gd name="T18" fmla="*/ 187 w 418"/>
                  <a:gd name="T19" fmla="*/ 68 h 1200"/>
                  <a:gd name="T20" fmla="*/ 204 w 418"/>
                  <a:gd name="T21" fmla="*/ 0 h 1200"/>
                  <a:gd name="T22" fmla="*/ 226 w 418"/>
                  <a:gd name="T23" fmla="*/ 521 h 1200"/>
                  <a:gd name="T24" fmla="*/ 248 w 418"/>
                  <a:gd name="T25" fmla="*/ 772 h 1200"/>
                  <a:gd name="T26" fmla="*/ 299 w 418"/>
                  <a:gd name="T27" fmla="*/ 1057 h 1200"/>
                  <a:gd name="T28" fmla="*/ 355 w 418"/>
                  <a:gd name="T29" fmla="*/ 1102 h 1200"/>
                  <a:gd name="T30" fmla="*/ 377 w 418"/>
                  <a:gd name="T31" fmla="*/ 1158 h 1200"/>
                  <a:gd name="T32" fmla="*/ 366 w 418"/>
                  <a:gd name="T33" fmla="*/ 1186 h 1200"/>
                  <a:gd name="T34" fmla="*/ 209 w 418"/>
                  <a:gd name="T35" fmla="*/ 1141 h 1200"/>
                  <a:gd name="T36" fmla="*/ 164 w 418"/>
                  <a:gd name="T37" fmla="*/ 1158 h 1200"/>
                  <a:gd name="T38" fmla="*/ 120 w 418"/>
                  <a:gd name="T39" fmla="*/ 1130 h 1200"/>
                  <a:gd name="T40" fmla="*/ 86 w 418"/>
                  <a:gd name="T41" fmla="*/ 1136 h 1200"/>
                  <a:gd name="T42" fmla="*/ 53 w 418"/>
                  <a:gd name="T43" fmla="*/ 1158 h 1200"/>
                  <a:gd name="T44" fmla="*/ 13 w 418"/>
                  <a:gd name="T45" fmla="*/ 1152 h 1200"/>
                  <a:gd name="T46" fmla="*/ 30 w 418"/>
                  <a:gd name="T47" fmla="*/ 1136 h 12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1200"/>
                  <a:gd name="T74" fmla="*/ 418 w 418"/>
                  <a:gd name="T75" fmla="*/ 1200 h 12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1200">
                    <a:moveTo>
                      <a:pt x="30" y="1136"/>
                    </a:moveTo>
                    <a:cubicBezTo>
                      <a:pt x="36" y="1130"/>
                      <a:pt x="42" y="1125"/>
                      <a:pt x="47" y="1119"/>
                    </a:cubicBezTo>
                    <a:cubicBezTo>
                      <a:pt x="55" y="1108"/>
                      <a:pt x="69" y="1085"/>
                      <a:pt x="69" y="1085"/>
                    </a:cubicBezTo>
                    <a:cubicBezTo>
                      <a:pt x="76" y="1060"/>
                      <a:pt x="76" y="1050"/>
                      <a:pt x="97" y="1035"/>
                    </a:cubicBezTo>
                    <a:cubicBezTo>
                      <a:pt x="135" y="981"/>
                      <a:pt x="115" y="933"/>
                      <a:pt x="120" y="856"/>
                    </a:cubicBezTo>
                    <a:cubicBezTo>
                      <a:pt x="121" y="841"/>
                      <a:pt x="127" y="831"/>
                      <a:pt x="131" y="817"/>
                    </a:cubicBezTo>
                    <a:cubicBezTo>
                      <a:pt x="135" y="804"/>
                      <a:pt x="142" y="778"/>
                      <a:pt x="142" y="778"/>
                    </a:cubicBezTo>
                    <a:cubicBezTo>
                      <a:pt x="146" y="706"/>
                      <a:pt x="147" y="636"/>
                      <a:pt x="159" y="565"/>
                    </a:cubicBezTo>
                    <a:cubicBezTo>
                      <a:pt x="161" y="490"/>
                      <a:pt x="157" y="391"/>
                      <a:pt x="181" y="314"/>
                    </a:cubicBezTo>
                    <a:cubicBezTo>
                      <a:pt x="183" y="232"/>
                      <a:pt x="184" y="150"/>
                      <a:pt x="187" y="68"/>
                    </a:cubicBezTo>
                    <a:cubicBezTo>
                      <a:pt x="189" y="15"/>
                      <a:pt x="184" y="29"/>
                      <a:pt x="204" y="0"/>
                    </a:cubicBezTo>
                    <a:cubicBezTo>
                      <a:pt x="207" y="162"/>
                      <a:pt x="191" y="358"/>
                      <a:pt x="226" y="521"/>
                    </a:cubicBezTo>
                    <a:cubicBezTo>
                      <a:pt x="231" y="606"/>
                      <a:pt x="243" y="687"/>
                      <a:pt x="248" y="772"/>
                    </a:cubicBezTo>
                    <a:cubicBezTo>
                      <a:pt x="252" y="842"/>
                      <a:pt x="258" y="990"/>
                      <a:pt x="299" y="1057"/>
                    </a:cubicBezTo>
                    <a:cubicBezTo>
                      <a:pt x="311" y="1077"/>
                      <a:pt x="338" y="1086"/>
                      <a:pt x="355" y="1102"/>
                    </a:cubicBezTo>
                    <a:cubicBezTo>
                      <a:pt x="360" y="1120"/>
                      <a:pt x="369" y="1142"/>
                      <a:pt x="377" y="1158"/>
                    </a:cubicBezTo>
                    <a:cubicBezTo>
                      <a:pt x="398" y="1200"/>
                      <a:pt x="418" y="1195"/>
                      <a:pt x="366" y="1186"/>
                    </a:cubicBezTo>
                    <a:cubicBezTo>
                      <a:pt x="311" y="1150"/>
                      <a:pt x="277" y="1147"/>
                      <a:pt x="209" y="1141"/>
                    </a:cubicBezTo>
                    <a:cubicBezTo>
                      <a:pt x="178" y="1132"/>
                      <a:pt x="193" y="1148"/>
                      <a:pt x="164" y="1158"/>
                    </a:cubicBezTo>
                    <a:cubicBezTo>
                      <a:pt x="144" y="1150"/>
                      <a:pt x="141" y="1137"/>
                      <a:pt x="120" y="1130"/>
                    </a:cubicBezTo>
                    <a:cubicBezTo>
                      <a:pt x="109" y="1132"/>
                      <a:pt x="97" y="1132"/>
                      <a:pt x="86" y="1136"/>
                    </a:cubicBezTo>
                    <a:cubicBezTo>
                      <a:pt x="74" y="1141"/>
                      <a:pt x="53" y="1158"/>
                      <a:pt x="53" y="1158"/>
                    </a:cubicBezTo>
                    <a:cubicBezTo>
                      <a:pt x="40" y="1156"/>
                      <a:pt x="25" y="1159"/>
                      <a:pt x="13" y="1152"/>
                    </a:cubicBezTo>
                    <a:cubicBezTo>
                      <a:pt x="0" y="1144"/>
                      <a:pt x="70" y="1136"/>
                      <a:pt x="30" y="1136"/>
                    </a:cubicBez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124" name="Freeform 24"/>
            <p:cNvSpPr>
              <a:spLocks/>
            </p:cNvSpPr>
            <p:nvPr/>
          </p:nvSpPr>
          <p:spPr bwMode="auto">
            <a:xfrm>
              <a:off x="838200" y="28270200"/>
              <a:ext cx="4508500" cy="1806575"/>
            </a:xfrm>
            <a:custGeom>
              <a:avLst/>
              <a:gdLst>
                <a:gd name="T0" fmla="*/ 0 w 2840"/>
                <a:gd name="T1" fmla="*/ 0 h 1138"/>
                <a:gd name="T2" fmla="*/ 70564376 w 2840"/>
                <a:gd name="T3" fmla="*/ 1010581826 h 1138"/>
                <a:gd name="T4" fmla="*/ 309978418 w 2840"/>
                <a:gd name="T5" fmla="*/ 1181952377 h 1138"/>
                <a:gd name="T6" fmla="*/ 478829721 w 2840"/>
                <a:gd name="T7" fmla="*/ 1307961723 h 1138"/>
                <a:gd name="T8" fmla="*/ 632558406 w 2840"/>
                <a:gd name="T9" fmla="*/ 1421367912 h 1138"/>
                <a:gd name="T10" fmla="*/ 902216024 w 2840"/>
                <a:gd name="T11" fmla="*/ 1617940015 h 1138"/>
                <a:gd name="T12" fmla="*/ 1043344726 w 2840"/>
                <a:gd name="T13" fmla="*/ 1716225670 h 1138"/>
                <a:gd name="T14" fmla="*/ 1479332401 w 2840"/>
                <a:gd name="T15" fmla="*/ 2041326480 h 1138"/>
                <a:gd name="T16" fmla="*/ 1746469268 w 2840"/>
                <a:gd name="T17" fmla="*/ 2147483647 h 1138"/>
                <a:gd name="T18" fmla="*/ 2147483647 w 2840"/>
                <a:gd name="T19" fmla="*/ 2147483647 h 1138"/>
                <a:gd name="T20" fmla="*/ 2147483647 w 2840"/>
                <a:gd name="T21" fmla="*/ 2147483647 h 1138"/>
                <a:gd name="T22" fmla="*/ 2147483647 w 2840"/>
                <a:gd name="T23" fmla="*/ 2147483647 h 1138"/>
                <a:gd name="T24" fmla="*/ 2147483647 w 2840"/>
                <a:gd name="T25" fmla="*/ 2147483647 h 1138"/>
                <a:gd name="T26" fmla="*/ 2147483647 w 2840"/>
                <a:gd name="T27" fmla="*/ 2147483647 h 1138"/>
                <a:gd name="T28" fmla="*/ 2147483647 w 2840"/>
                <a:gd name="T29" fmla="*/ 2147483647 h 1138"/>
                <a:gd name="T30" fmla="*/ 2147483647 w 2840"/>
                <a:gd name="T31" fmla="*/ 2147483647 h 1138"/>
                <a:gd name="T32" fmla="*/ 2147483647 w 2840"/>
                <a:gd name="T33" fmla="*/ 2147483647 h 1138"/>
                <a:gd name="T34" fmla="*/ 2147483647 w 2840"/>
                <a:gd name="T35" fmla="*/ 2147483647 h 1138"/>
                <a:gd name="T36" fmla="*/ 2147483647 w 2840"/>
                <a:gd name="T37" fmla="*/ 2147483647 h 1138"/>
                <a:gd name="T38" fmla="*/ 2147483647 w 2840"/>
                <a:gd name="T39" fmla="*/ 2081648963 h 1138"/>
                <a:gd name="T40" fmla="*/ 2147483647 w 2840"/>
                <a:gd name="T41" fmla="*/ 1406246981 h 1138"/>
                <a:gd name="T42" fmla="*/ 2147483647 w 2840"/>
                <a:gd name="T43" fmla="*/ 1814512515 h 1138"/>
                <a:gd name="T44" fmla="*/ 2147483647 w 2840"/>
                <a:gd name="T45" fmla="*/ 1817031877 h 1138"/>
                <a:gd name="T46" fmla="*/ 2147483647 w 2840"/>
                <a:gd name="T47" fmla="*/ 1466730705 h 1138"/>
                <a:gd name="T48" fmla="*/ 1282758693 w 2840"/>
                <a:gd name="T49" fmla="*/ 914815929 h 1138"/>
                <a:gd name="T50" fmla="*/ 0 w 2840"/>
                <a:gd name="T51" fmla="*/ 0 h 11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40"/>
                <a:gd name="T79" fmla="*/ 0 h 1138"/>
                <a:gd name="T80" fmla="*/ 2840 w 2840"/>
                <a:gd name="T81" fmla="*/ 1138 h 11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40" h="1138">
                  <a:moveTo>
                    <a:pt x="0" y="0"/>
                  </a:moveTo>
                  <a:cubicBezTo>
                    <a:pt x="0" y="140"/>
                    <a:pt x="8" y="323"/>
                    <a:pt x="28" y="401"/>
                  </a:cubicBezTo>
                  <a:cubicBezTo>
                    <a:pt x="42" y="416"/>
                    <a:pt x="100" y="461"/>
                    <a:pt x="123" y="469"/>
                  </a:cubicBezTo>
                  <a:cubicBezTo>
                    <a:pt x="143" y="488"/>
                    <a:pt x="171" y="500"/>
                    <a:pt x="190" y="519"/>
                  </a:cubicBezTo>
                  <a:cubicBezTo>
                    <a:pt x="208" y="537"/>
                    <a:pt x="227" y="555"/>
                    <a:pt x="251" y="564"/>
                  </a:cubicBezTo>
                  <a:cubicBezTo>
                    <a:pt x="283" y="593"/>
                    <a:pt x="319" y="623"/>
                    <a:pt x="358" y="642"/>
                  </a:cubicBezTo>
                  <a:cubicBezTo>
                    <a:pt x="376" y="661"/>
                    <a:pt x="390" y="670"/>
                    <a:pt x="414" y="681"/>
                  </a:cubicBezTo>
                  <a:cubicBezTo>
                    <a:pt x="464" y="734"/>
                    <a:pt x="529" y="768"/>
                    <a:pt x="587" y="810"/>
                  </a:cubicBezTo>
                  <a:cubicBezTo>
                    <a:pt x="633" y="843"/>
                    <a:pt x="635" y="858"/>
                    <a:pt x="693" y="871"/>
                  </a:cubicBezTo>
                  <a:cubicBezTo>
                    <a:pt x="771" y="908"/>
                    <a:pt x="836" y="935"/>
                    <a:pt x="923" y="944"/>
                  </a:cubicBezTo>
                  <a:cubicBezTo>
                    <a:pt x="953" y="953"/>
                    <a:pt x="975" y="966"/>
                    <a:pt x="1006" y="972"/>
                  </a:cubicBezTo>
                  <a:cubicBezTo>
                    <a:pt x="1054" y="995"/>
                    <a:pt x="1107" y="1017"/>
                    <a:pt x="1157" y="1033"/>
                  </a:cubicBezTo>
                  <a:cubicBezTo>
                    <a:pt x="1306" y="1138"/>
                    <a:pt x="1522" y="1047"/>
                    <a:pt x="1705" y="1045"/>
                  </a:cubicBezTo>
                  <a:cubicBezTo>
                    <a:pt x="1753" y="1038"/>
                    <a:pt x="1797" y="1027"/>
                    <a:pt x="1845" y="1022"/>
                  </a:cubicBezTo>
                  <a:cubicBezTo>
                    <a:pt x="1976" y="993"/>
                    <a:pt x="1994" y="1004"/>
                    <a:pt x="2198" y="1000"/>
                  </a:cubicBezTo>
                  <a:cubicBezTo>
                    <a:pt x="2231" y="998"/>
                    <a:pt x="2287" y="999"/>
                    <a:pt x="2326" y="989"/>
                  </a:cubicBezTo>
                  <a:cubicBezTo>
                    <a:pt x="2374" y="977"/>
                    <a:pt x="2417" y="955"/>
                    <a:pt x="2466" y="944"/>
                  </a:cubicBezTo>
                  <a:cubicBezTo>
                    <a:pt x="2500" y="922"/>
                    <a:pt x="2539" y="916"/>
                    <a:pt x="2578" y="905"/>
                  </a:cubicBezTo>
                  <a:cubicBezTo>
                    <a:pt x="2643" y="887"/>
                    <a:pt x="2707" y="863"/>
                    <a:pt x="2774" y="854"/>
                  </a:cubicBezTo>
                  <a:cubicBezTo>
                    <a:pt x="2796" y="847"/>
                    <a:pt x="2805" y="849"/>
                    <a:pt x="2813" y="826"/>
                  </a:cubicBezTo>
                  <a:cubicBezTo>
                    <a:pt x="2817" y="760"/>
                    <a:pt x="2818" y="621"/>
                    <a:pt x="2840" y="558"/>
                  </a:cubicBezTo>
                  <a:cubicBezTo>
                    <a:pt x="2751" y="528"/>
                    <a:pt x="2551" y="693"/>
                    <a:pt x="2359" y="720"/>
                  </a:cubicBezTo>
                  <a:cubicBezTo>
                    <a:pt x="2167" y="747"/>
                    <a:pt x="1919" y="744"/>
                    <a:pt x="1689" y="721"/>
                  </a:cubicBezTo>
                  <a:cubicBezTo>
                    <a:pt x="1459" y="698"/>
                    <a:pt x="1176" y="642"/>
                    <a:pt x="979" y="582"/>
                  </a:cubicBezTo>
                  <a:cubicBezTo>
                    <a:pt x="782" y="522"/>
                    <a:pt x="672" y="460"/>
                    <a:pt x="509" y="363"/>
                  </a:cubicBezTo>
                  <a:cubicBezTo>
                    <a:pt x="346" y="266"/>
                    <a:pt x="106" y="76"/>
                    <a:pt x="0" y="0"/>
                  </a:cubicBez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41" name="Oval 33"/>
            <p:cNvSpPr>
              <a:spLocks noChangeArrowheads="1"/>
            </p:cNvSpPr>
            <p:nvPr/>
          </p:nvSpPr>
          <p:spPr bwMode="auto">
            <a:xfrm>
              <a:off x="5033962" y="28324175"/>
              <a:ext cx="533400" cy="1447800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42" name="Right Arrow 1141"/>
            <p:cNvSpPr/>
            <p:nvPr/>
          </p:nvSpPr>
          <p:spPr bwMode="auto">
            <a:xfrm>
              <a:off x="4348162" y="28628975"/>
              <a:ext cx="1295400" cy="990600"/>
            </a:xfrm>
            <a:prstGeom prst="rightArrow">
              <a:avLst/>
            </a:prstGeom>
            <a:solidFill>
              <a:srgbClr val="0000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3" name="Right Arrow 1142"/>
            <p:cNvSpPr/>
            <p:nvPr/>
          </p:nvSpPr>
          <p:spPr bwMode="auto">
            <a:xfrm rot="5400000">
              <a:off x="2519362" y="24590375"/>
              <a:ext cx="1295400" cy="990600"/>
            </a:xfrm>
            <a:prstGeom prst="rightArrow">
              <a:avLst/>
            </a:prstGeom>
            <a:solidFill>
              <a:srgbClr val="0000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46" name="TextBox 1145"/>
          <p:cNvSpPr txBox="1"/>
          <p:nvPr/>
        </p:nvSpPr>
        <p:spPr>
          <a:xfrm>
            <a:off x="6096000" y="23106062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Forcing</a:t>
            </a:r>
            <a:endParaRPr lang="en-US" sz="6000" dirty="0"/>
          </a:p>
        </p:txBody>
      </p:sp>
      <p:sp>
        <p:nvSpPr>
          <p:cNvPr id="1147" name="TextBox 1146"/>
          <p:cNvSpPr txBox="1"/>
          <p:nvPr/>
        </p:nvSpPr>
        <p:spPr>
          <a:xfrm>
            <a:off x="6172200" y="28363862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Reaction</a:t>
            </a:r>
            <a:endParaRPr lang="en-US" sz="6000" dirty="0"/>
          </a:p>
        </p:txBody>
      </p:sp>
      <p:sp>
        <p:nvSpPr>
          <p:cNvPr id="1148" name="TextBox 1147"/>
          <p:cNvSpPr txBox="1"/>
          <p:nvPr/>
        </p:nvSpPr>
        <p:spPr>
          <a:xfrm>
            <a:off x="6172200" y="25671799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Transfer</a:t>
            </a:r>
            <a:endParaRPr lang="en-US" sz="6000" dirty="0"/>
          </a:p>
        </p:txBody>
      </p:sp>
      <p:sp>
        <p:nvSpPr>
          <p:cNvPr id="1149" name="TextBox 1148"/>
          <p:cNvSpPr txBox="1"/>
          <p:nvPr/>
        </p:nvSpPr>
        <p:spPr>
          <a:xfrm>
            <a:off x="9829800" y="21640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Particle Transfer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50" name="TextBox 1149"/>
          <p:cNvSpPr txBox="1"/>
          <p:nvPr/>
        </p:nvSpPr>
        <p:spPr>
          <a:xfrm>
            <a:off x="609600" y="21640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Pressure Transfer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152" name="Straight Arrow Connector 1151"/>
          <p:cNvCxnSpPr/>
          <p:nvPr/>
        </p:nvCxnSpPr>
        <p:spPr bwMode="auto">
          <a:xfrm>
            <a:off x="7924800" y="24401462"/>
            <a:ext cx="0" cy="1143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3" name="Straight Arrow Connector 1152"/>
          <p:cNvCxnSpPr/>
          <p:nvPr/>
        </p:nvCxnSpPr>
        <p:spPr bwMode="auto">
          <a:xfrm>
            <a:off x="7924800" y="26992262"/>
            <a:ext cx="0" cy="1143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7" name="Text Box 23"/>
          <p:cNvSpPr txBox="1">
            <a:spLocks noChangeArrowheads="1"/>
          </p:cNvSpPr>
          <p:nvPr/>
        </p:nvSpPr>
        <p:spPr bwMode="auto">
          <a:xfrm>
            <a:off x="31635192" y="7467600"/>
            <a:ext cx="14465808" cy="218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Comparing hydrologic response function (HRF) and transit time distribution (TTD) gives insight into storage variations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Event water vs. pre-event water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Outflow from storage vs. inflow into storage</a:t>
            </a:r>
          </a:p>
        </p:txBody>
      </p:sp>
      <p:sp>
        <p:nvSpPr>
          <p:cNvPr id="1298" name="AutoShape 112"/>
          <p:cNvSpPr>
            <a:spLocks noChangeArrowheads="1"/>
          </p:cNvSpPr>
          <p:nvPr/>
        </p:nvSpPr>
        <p:spPr bwMode="auto">
          <a:xfrm>
            <a:off x="31470600" y="30022800"/>
            <a:ext cx="14859000" cy="1086282"/>
          </a:xfrm>
          <a:prstGeom prst="roundRect">
            <a:avLst>
              <a:gd name="adj" fmla="val 16667"/>
            </a:avLst>
          </a:prstGeom>
          <a:solidFill>
            <a:srgbClr val="006699"/>
          </a:solidFill>
          <a:ln w="9525">
            <a:noFill/>
            <a:round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/>
            <a:r>
              <a:rPr lang="en-US" sz="5400" b="1" dirty="0" smtClean="0">
                <a:solidFill>
                  <a:srgbClr val="FF3300"/>
                </a:solidFill>
              </a:rPr>
              <a:t>Conclusion</a:t>
            </a:r>
            <a:endParaRPr lang="en-US" sz="5400" b="1" dirty="0">
              <a:solidFill>
                <a:srgbClr val="FF3300"/>
              </a:solidFill>
            </a:endParaRPr>
          </a:p>
        </p:txBody>
      </p:sp>
      <p:sp>
        <p:nvSpPr>
          <p:cNvPr id="1305" name="Text Box 23"/>
          <p:cNvSpPr txBox="1">
            <a:spLocks noChangeArrowheads="1"/>
          </p:cNvSpPr>
          <p:nvPr/>
        </p:nvSpPr>
        <p:spPr bwMode="auto">
          <a:xfrm>
            <a:off x="31623000" y="31318200"/>
            <a:ext cx="14465808" cy="218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Combined approach using water volume and isotope chemistry: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Yields information on both total water storage and water storage variations</a:t>
            </a:r>
          </a:p>
          <a:p>
            <a:pPr marL="914400" lvl="1" indent="-457200">
              <a:buFontTx/>
              <a:buChar char="•"/>
            </a:pPr>
            <a:r>
              <a:rPr lang="en-US" sz="3400" dirty="0" smtClean="0"/>
              <a:t>Can be used to infer future catchment reactions</a:t>
            </a:r>
          </a:p>
        </p:txBody>
      </p:sp>
      <p:grpSp>
        <p:nvGrpSpPr>
          <p:cNvPr id="396" name="Group 395"/>
          <p:cNvGrpSpPr/>
          <p:nvPr/>
        </p:nvGrpSpPr>
        <p:grpSpPr>
          <a:xfrm>
            <a:off x="32780027" y="23012400"/>
            <a:ext cx="12711373" cy="6422886"/>
            <a:chOff x="32780027" y="23012400"/>
            <a:chExt cx="12711373" cy="6422886"/>
          </a:xfrm>
        </p:grpSpPr>
        <p:sp>
          <p:nvSpPr>
            <p:cNvPr id="1299" name="Freeform 1298"/>
            <p:cNvSpPr/>
            <p:nvPr/>
          </p:nvSpPr>
          <p:spPr bwMode="auto">
            <a:xfrm>
              <a:off x="34520114" y="24356695"/>
              <a:ext cx="9853683" cy="1924335"/>
            </a:xfrm>
            <a:custGeom>
              <a:avLst/>
              <a:gdLst>
                <a:gd name="connsiteX0" fmla="*/ 0 w 9853683"/>
                <a:gd name="connsiteY0" fmla="*/ 1924335 h 1924335"/>
                <a:gd name="connsiteX1" fmla="*/ 27295 w 9853683"/>
                <a:gd name="connsiteY1" fmla="*/ 1787857 h 1924335"/>
                <a:gd name="connsiteX2" fmla="*/ 40943 w 9853683"/>
                <a:gd name="connsiteY2" fmla="*/ 1733266 h 1924335"/>
                <a:gd name="connsiteX3" fmla="*/ 68238 w 9853683"/>
                <a:gd name="connsiteY3" fmla="*/ 1692323 h 1924335"/>
                <a:gd name="connsiteX4" fmla="*/ 54591 w 9853683"/>
                <a:gd name="connsiteY4" fmla="*/ 1487606 h 1924335"/>
                <a:gd name="connsiteX5" fmla="*/ 40943 w 9853683"/>
                <a:gd name="connsiteY5" fmla="*/ 1392072 h 1924335"/>
                <a:gd name="connsiteX6" fmla="*/ 54591 w 9853683"/>
                <a:gd name="connsiteY6" fmla="*/ 1146412 h 1924335"/>
                <a:gd name="connsiteX7" fmla="*/ 81886 w 9853683"/>
                <a:gd name="connsiteY7" fmla="*/ 1064526 h 1924335"/>
                <a:gd name="connsiteX8" fmla="*/ 95534 w 9853683"/>
                <a:gd name="connsiteY8" fmla="*/ 1009935 h 1924335"/>
                <a:gd name="connsiteX9" fmla="*/ 122829 w 9853683"/>
                <a:gd name="connsiteY9" fmla="*/ 928048 h 1924335"/>
                <a:gd name="connsiteX10" fmla="*/ 150125 w 9853683"/>
                <a:gd name="connsiteY10" fmla="*/ 818866 h 1924335"/>
                <a:gd name="connsiteX11" fmla="*/ 177420 w 9853683"/>
                <a:gd name="connsiteY11" fmla="*/ 859809 h 1924335"/>
                <a:gd name="connsiteX12" fmla="*/ 218364 w 9853683"/>
                <a:gd name="connsiteY12" fmla="*/ 1009935 h 1924335"/>
                <a:gd name="connsiteX13" fmla="*/ 232011 w 9853683"/>
                <a:gd name="connsiteY13" fmla="*/ 1050878 h 1924335"/>
                <a:gd name="connsiteX14" fmla="*/ 272955 w 9853683"/>
                <a:gd name="connsiteY14" fmla="*/ 1187356 h 1924335"/>
                <a:gd name="connsiteX15" fmla="*/ 313898 w 9853683"/>
                <a:gd name="connsiteY15" fmla="*/ 1228299 h 1924335"/>
                <a:gd name="connsiteX16" fmla="*/ 341194 w 9853683"/>
                <a:gd name="connsiteY16" fmla="*/ 1187356 h 1924335"/>
                <a:gd name="connsiteX17" fmla="*/ 491319 w 9853683"/>
                <a:gd name="connsiteY17" fmla="*/ 1160060 h 1924335"/>
                <a:gd name="connsiteX18" fmla="*/ 532262 w 9853683"/>
                <a:gd name="connsiteY18" fmla="*/ 1187356 h 1924335"/>
                <a:gd name="connsiteX19" fmla="*/ 545910 w 9853683"/>
                <a:gd name="connsiteY19" fmla="*/ 1228299 h 1924335"/>
                <a:gd name="connsiteX20" fmla="*/ 641444 w 9853683"/>
                <a:gd name="connsiteY20" fmla="*/ 1337481 h 1924335"/>
                <a:gd name="connsiteX21" fmla="*/ 668740 w 9853683"/>
                <a:gd name="connsiteY21" fmla="*/ 1378424 h 1924335"/>
                <a:gd name="connsiteX22" fmla="*/ 750626 w 9853683"/>
                <a:gd name="connsiteY22" fmla="*/ 1405720 h 1924335"/>
                <a:gd name="connsiteX23" fmla="*/ 832513 w 9853683"/>
                <a:gd name="connsiteY23" fmla="*/ 1433015 h 1924335"/>
                <a:gd name="connsiteX24" fmla="*/ 887104 w 9853683"/>
                <a:gd name="connsiteY24" fmla="*/ 1446663 h 1924335"/>
                <a:gd name="connsiteX25" fmla="*/ 968991 w 9853683"/>
                <a:gd name="connsiteY25" fmla="*/ 1473959 h 1924335"/>
                <a:gd name="connsiteX26" fmla="*/ 1091820 w 9853683"/>
                <a:gd name="connsiteY26" fmla="*/ 1514902 h 1924335"/>
                <a:gd name="connsiteX27" fmla="*/ 1173707 w 9853683"/>
                <a:gd name="connsiteY27" fmla="*/ 1542197 h 1924335"/>
                <a:gd name="connsiteX28" fmla="*/ 1228298 w 9853683"/>
                <a:gd name="connsiteY28" fmla="*/ 1555845 h 1924335"/>
                <a:gd name="connsiteX29" fmla="*/ 1282889 w 9853683"/>
                <a:gd name="connsiteY29" fmla="*/ 1542197 h 1924335"/>
                <a:gd name="connsiteX30" fmla="*/ 1269241 w 9853683"/>
                <a:gd name="connsiteY30" fmla="*/ 1446663 h 1924335"/>
                <a:gd name="connsiteX31" fmla="*/ 1296537 w 9853683"/>
                <a:gd name="connsiteY31" fmla="*/ 1173708 h 1924335"/>
                <a:gd name="connsiteX32" fmla="*/ 1310185 w 9853683"/>
                <a:gd name="connsiteY32" fmla="*/ 614150 h 1924335"/>
                <a:gd name="connsiteX33" fmla="*/ 1323832 w 9853683"/>
                <a:gd name="connsiteY33" fmla="*/ 655093 h 1924335"/>
                <a:gd name="connsiteX34" fmla="*/ 1351128 w 9853683"/>
                <a:gd name="connsiteY34" fmla="*/ 696036 h 1924335"/>
                <a:gd name="connsiteX35" fmla="*/ 1392071 w 9853683"/>
                <a:gd name="connsiteY35" fmla="*/ 709684 h 1924335"/>
                <a:gd name="connsiteX36" fmla="*/ 1419367 w 9853683"/>
                <a:gd name="connsiteY36" fmla="*/ 750627 h 1924335"/>
                <a:gd name="connsiteX37" fmla="*/ 1433014 w 9853683"/>
                <a:gd name="connsiteY37" fmla="*/ 846162 h 1924335"/>
                <a:gd name="connsiteX38" fmla="*/ 1460310 w 9853683"/>
                <a:gd name="connsiteY38" fmla="*/ 928048 h 1924335"/>
                <a:gd name="connsiteX39" fmla="*/ 1501253 w 9853683"/>
                <a:gd name="connsiteY39" fmla="*/ 1009935 h 1924335"/>
                <a:gd name="connsiteX40" fmla="*/ 1542197 w 9853683"/>
                <a:gd name="connsiteY40" fmla="*/ 1023583 h 1924335"/>
                <a:gd name="connsiteX41" fmla="*/ 1555844 w 9853683"/>
                <a:gd name="connsiteY41" fmla="*/ 1064526 h 1924335"/>
                <a:gd name="connsiteX42" fmla="*/ 1637731 w 9853683"/>
                <a:gd name="connsiteY42" fmla="*/ 1119117 h 1924335"/>
                <a:gd name="connsiteX43" fmla="*/ 1678674 w 9853683"/>
                <a:gd name="connsiteY43" fmla="*/ 1201003 h 1924335"/>
                <a:gd name="connsiteX44" fmla="*/ 1705970 w 9853683"/>
                <a:gd name="connsiteY44" fmla="*/ 1282890 h 1924335"/>
                <a:gd name="connsiteX45" fmla="*/ 1733265 w 9853683"/>
                <a:gd name="connsiteY45" fmla="*/ 1364777 h 1924335"/>
                <a:gd name="connsiteX46" fmla="*/ 1746913 w 9853683"/>
                <a:gd name="connsiteY46" fmla="*/ 1405720 h 1924335"/>
                <a:gd name="connsiteX47" fmla="*/ 1787856 w 9853683"/>
                <a:gd name="connsiteY47" fmla="*/ 1433015 h 1924335"/>
                <a:gd name="connsiteX48" fmla="*/ 1828800 w 9853683"/>
                <a:gd name="connsiteY48" fmla="*/ 1514902 h 1924335"/>
                <a:gd name="connsiteX49" fmla="*/ 1842447 w 9853683"/>
                <a:gd name="connsiteY49" fmla="*/ 1473959 h 1924335"/>
                <a:gd name="connsiteX50" fmla="*/ 1856095 w 9853683"/>
                <a:gd name="connsiteY50" fmla="*/ 1119117 h 1924335"/>
                <a:gd name="connsiteX51" fmla="*/ 1883391 w 9853683"/>
                <a:gd name="connsiteY51" fmla="*/ 832514 h 1924335"/>
                <a:gd name="connsiteX52" fmla="*/ 1910686 w 9853683"/>
                <a:gd name="connsiteY52" fmla="*/ 928048 h 1924335"/>
                <a:gd name="connsiteX53" fmla="*/ 1924334 w 9853683"/>
                <a:gd name="connsiteY53" fmla="*/ 968992 h 1924335"/>
                <a:gd name="connsiteX54" fmla="*/ 1951629 w 9853683"/>
                <a:gd name="connsiteY54" fmla="*/ 1160060 h 1924335"/>
                <a:gd name="connsiteX55" fmla="*/ 1978925 w 9853683"/>
                <a:gd name="connsiteY55" fmla="*/ 1201003 h 1924335"/>
                <a:gd name="connsiteX56" fmla="*/ 2169994 w 9853683"/>
                <a:gd name="connsiteY56" fmla="*/ 1187356 h 1924335"/>
                <a:gd name="connsiteX57" fmla="*/ 2210937 w 9853683"/>
                <a:gd name="connsiteY57" fmla="*/ 1269242 h 1924335"/>
                <a:gd name="connsiteX58" fmla="*/ 2224585 w 9853683"/>
                <a:gd name="connsiteY58" fmla="*/ 1310186 h 1924335"/>
                <a:gd name="connsiteX59" fmla="*/ 2306471 w 9853683"/>
                <a:gd name="connsiteY59" fmla="*/ 1364777 h 1924335"/>
                <a:gd name="connsiteX60" fmla="*/ 2333767 w 9853683"/>
                <a:gd name="connsiteY60" fmla="*/ 1405720 h 1924335"/>
                <a:gd name="connsiteX61" fmla="*/ 2415653 w 9853683"/>
                <a:gd name="connsiteY61" fmla="*/ 1460311 h 1924335"/>
                <a:gd name="connsiteX62" fmla="*/ 2456597 w 9853683"/>
                <a:gd name="connsiteY62" fmla="*/ 1487606 h 1924335"/>
                <a:gd name="connsiteX63" fmla="*/ 2538483 w 9853683"/>
                <a:gd name="connsiteY63" fmla="*/ 1542197 h 1924335"/>
                <a:gd name="connsiteX64" fmla="*/ 2565779 w 9853683"/>
                <a:gd name="connsiteY64" fmla="*/ 1583141 h 1924335"/>
                <a:gd name="connsiteX65" fmla="*/ 2620370 w 9853683"/>
                <a:gd name="connsiteY65" fmla="*/ 1596789 h 1924335"/>
                <a:gd name="connsiteX66" fmla="*/ 2743200 w 9853683"/>
                <a:gd name="connsiteY66" fmla="*/ 1637732 h 1924335"/>
                <a:gd name="connsiteX67" fmla="*/ 2784143 w 9853683"/>
                <a:gd name="connsiteY67" fmla="*/ 1651380 h 1924335"/>
                <a:gd name="connsiteX68" fmla="*/ 2866029 w 9853683"/>
                <a:gd name="connsiteY68" fmla="*/ 1692323 h 1924335"/>
                <a:gd name="connsiteX69" fmla="*/ 2975211 w 9853683"/>
                <a:gd name="connsiteY69" fmla="*/ 1678675 h 1924335"/>
                <a:gd name="connsiteX70" fmla="*/ 3016155 w 9853683"/>
                <a:gd name="connsiteY70" fmla="*/ 1651380 h 1924335"/>
                <a:gd name="connsiteX71" fmla="*/ 3057098 w 9853683"/>
                <a:gd name="connsiteY71" fmla="*/ 1637732 h 1924335"/>
                <a:gd name="connsiteX72" fmla="*/ 3316406 w 9853683"/>
                <a:gd name="connsiteY72" fmla="*/ 1651380 h 1924335"/>
                <a:gd name="connsiteX73" fmla="*/ 3384644 w 9853683"/>
                <a:gd name="connsiteY73" fmla="*/ 1637732 h 1924335"/>
                <a:gd name="connsiteX74" fmla="*/ 3398292 w 9853683"/>
                <a:gd name="connsiteY74" fmla="*/ 1555845 h 1924335"/>
                <a:gd name="connsiteX75" fmla="*/ 3425588 w 9853683"/>
                <a:gd name="connsiteY75" fmla="*/ 1473959 h 1924335"/>
                <a:gd name="connsiteX76" fmla="*/ 3439235 w 9853683"/>
                <a:gd name="connsiteY76" fmla="*/ 1433015 h 1924335"/>
                <a:gd name="connsiteX77" fmla="*/ 3452883 w 9853683"/>
                <a:gd name="connsiteY77" fmla="*/ 1392072 h 1924335"/>
                <a:gd name="connsiteX78" fmla="*/ 3466531 w 9853683"/>
                <a:gd name="connsiteY78" fmla="*/ 1023583 h 1924335"/>
                <a:gd name="connsiteX79" fmla="*/ 3480179 w 9853683"/>
                <a:gd name="connsiteY79" fmla="*/ 928048 h 1924335"/>
                <a:gd name="connsiteX80" fmla="*/ 3603009 w 9853683"/>
                <a:gd name="connsiteY80" fmla="*/ 941696 h 1924335"/>
                <a:gd name="connsiteX81" fmla="*/ 3684895 w 9853683"/>
                <a:gd name="connsiteY81" fmla="*/ 982639 h 1924335"/>
                <a:gd name="connsiteX82" fmla="*/ 3725838 w 9853683"/>
                <a:gd name="connsiteY82" fmla="*/ 846162 h 1924335"/>
                <a:gd name="connsiteX83" fmla="*/ 3794077 w 9853683"/>
                <a:gd name="connsiteY83" fmla="*/ 777923 h 1924335"/>
                <a:gd name="connsiteX84" fmla="*/ 3862316 w 9853683"/>
                <a:gd name="connsiteY84" fmla="*/ 764275 h 1924335"/>
                <a:gd name="connsiteX85" fmla="*/ 3903259 w 9853683"/>
                <a:gd name="connsiteY85" fmla="*/ 750627 h 1924335"/>
                <a:gd name="connsiteX86" fmla="*/ 3916907 w 9853683"/>
                <a:gd name="connsiteY86" fmla="*/ 668741 h 1924335"/>
                <a:gd name="connsiteX87" fmla="*/ 3930555 w 9853683"/>
                <a:gd name="connsiteY87" fmla="*/ 627797 h 1924335"/>
                <a:gd name="connsiteX88" fmla="*/ 3985146 w 9853683"/>
                <a:gd name="connsiteY88" fmla="*/ 395786 h 1924335"/>
                <a:gd name="connsiteX89" fmla="*/ 3998794 w 9853683"/>
                <a:gd name="connsiteY89" fmla="*/ 354842 h 1924335"/>
                <a:gd name="connsiteX90" fmla="*/ 4203510 w 9853683"/>
                <a:gd name="connsiteY90" fmla="*/ 395786 h 1924335"/>
                <a:gd name="connsiteX91" fmla="*/ 4312692 w 9853683"/>
                <a:gd name="connsiteY91" fmla="*/ 409433 h 1924335"/>
                <a:gd name="connsiteX92" fmla="*/ 4353635 w 9853683"/>
                <a:gd name="connsiteY92" fmla="*/ 423081 h 1924335"/>
                <a:gd name="connsiteX93" fmla="*/ 4367283 w 9853683"/>
                <a:gd name="connsiteY93" fmla="*/ 341195 h 1924335"/>
                <a:gd name="connsiteX94" fmla="*/ 4408226 w 9853683"/>
                <a:gd name="connsiteY94" fmla="*/ 313899 h 1924335"/>
                <a:gd name="connsiteX95" fmla="*/ 4517409 w 9853683"/>
                <a:gd name="connsiteY95" fmla="*/ 341195 h 1924335"/>
                <a:gd name="connsiteX96" fmla="*/ 4817659 w 9853683"/>
                <a:gd name="connsiteY96" fmla="*/ 327547 h 1924335"/>
                <a:gd name="connsiteX97" fmla="*/ 4831307 w 9853683"/>
                <a:gd name="connsiteY97" fmla="*/ 218365 h 1924335"/>
                <a:gd name="connsiteX98" fmla="*/ 4844955 w 9853683"/>
                <a:gd name="connsiteY98" fmla="*/ 163774 h 1924335"/>
                <a:gd name="connsiteX99" fmla="*/ 5049671 w 9853683"/>
                <a:gd name="connsiteY99" fmla="*/ 150126 h 1924335"/>
                <a:gd name="connsiteX100" fmla="*/ 5104262 w 9853683"/>
                <a:gd name="connsiteY100" fmla="*/ 68239 h 1924335"/>
                <a:gd name="connsiteX101" fmla="*/ 5117910 w 9853683"/>
                <a:gd name="connsiteY101" fmla="*/ 27296 h 1924335"/>
                <a:gd name="connsiteX102" fmla="*/ 5158853 w 9853683"/>
                <a:gd name="connsiteY102" fmla="*/ 0 h 1924335"/>
                <a:gd name="connsiteX103" fmla="*/ 5186149 w 9853683"/>
                <a:gd name="connsiteY103" fmla="*/ 40944 h 1924335"/>
                <a:gd name="connsiteX104" fmla="*/ 5227092 w 9853683"/>
                <a:gd name="connsiteY104" fmla="*/ 54592 h 1924335"/>
                <a:gd name="connsiteX105" fmla="*/ 5281683 w 9853683"/>
                <a:gd name="connsiteY105" fmla="*/ 109183 h 1924335"/>
                <a:gd name="connsiteX106" fmla="*/ 5336274 w 9853683"/>
                <a:gd name="connsiteY106" fmla="*/ 177421 h 1924335"/>
                <a:gd name="connsiteX107" fmla="*/ 5349922 w 9853683"/>
                <a:gd name="connsiteY107" fmla="*/ 136478 h 1924335"/>
                <a:gd name="connsiteX108" fmla="*/ 5363570 w 9853683"/>
                <a:gd name="connsiteY108" fmla="*/ 81887 h 1924335"/>
                <a:gd name="connsiteX109" fmla="*/ 5445456 w 9853683"/>
                <a:gd name="connsiteY109" fmla="*/ 122830 h 1924335"/>
                <a:gd name="connsiteX110" fmla="*/ 5486400 w 9853683"/>
                <a:gd name="connsiteY110" fmla="*/ 136478 h 1924335"/>
                <a:gd name="connsiteX111" fmla="*/ 5568286 w 9853683"/>
                <a:gd name="connsiteY111" fmla="*/ 191069 h 1924335"/>
                <a:gd name="connsiteX112" fmla="*/ 5609229 w 9853683"/>
                <a:gd name="connsiteY112" fmla="*/ 218365 h 1924335"/>
                <a:gd name="connsiteX113" fmla="*/ 5650173 w 9853683"/>
                <a:gd name="connsiteY113" fmla="*/ 232012 h 1924335"/>
                <a:gd name="connsiteX114" fmla="*/ 5732059 w 9853683"/>
                <a:gd name="connsiteY114" fmla="*/ 286603 h 1924335"/>
                <a:gd name="connsiteX115" fmla="*/ 5773003 w 9853683"/>
                <a:gd name="connsiteY115" fmla="*/ 313899 h 1924335"/>
                <a:gd name="connsiteX116" fmla="*/ 5786650 w 9853683"/>
                <a:gd name="connsiteY116" fmla="*/ 354842 h 1924335"/>
                <a:gd name="connsiteX117" fmla="*/ 5909480 w 9853683"/>
                <a:gd name="connsiteY117" fmla="*/ 423081 h 1924335"/>
                <a:gd name="connsiteX118" fmla="*/ 5991367 w 9853683"/>
                <a:gd name="connsiteY118" fmla="*/ 464024 h 1924335"/>
                <a:gd name="connsiteX119" fmla="*/ 6032310 w 9853683"/>
                <a:gd name="connsiteY119" fmla="*/ 491320 h 1924335"/>
                <a:gd name="connsiteX120" fmla="*/ 6114197 w 9853683"/>
                <a:gd name="connsiteY120" fmla="*/ 518615 h 1924335"/>
                <a:gd name="connsiteX121" fmla="*/ 6155140 w 9853683"/>
                <a:gd name="connsiteY121" fmla="*/ 532263 h 1924335"/>
                <a:gd name="connsiteX122" fmla="*/ 6346209 w 9853683"/>
                <a:gd name="connsiteY122" fmla="*/ 559559 h 1924335"/>
                <a:gd name="connsiteX123" fmla="*/ 6496334 w 9853683"/>
                <a:gd name="connsiteY123" fmla="*/ 545911 h 1924335"/>
                <a:gd name="connsiteX124" fmla="*/ 6537277 w 9853683"/>
                <a:gd name="connsiteY124" fmla="*/ 518615 h 1924335"/>
                <a:gd name="connsiteX125" fmla="*/ 6905767 w 9853683"/>
                <a:gd name="connsiteY125" fmla="*/ 504968 h 1924335"/>
                <a:gd name="connsiteX126" fmla="*/ 6960358 w 9853683"/>
                <a:gd name="connsiteY126" fmla="*/ 491320 h 1924335"/>
                <a:gd name="connsiteX127" fmla="*/ 7001301 w 9853683"/>
                <a:gd name="connsiteY127" fmla="*/ 464024 h 1924335"/>
                <a:gd name="connsiteX128" fmla="*/ 7410734 w 9853683"/>
                <a:gd name="connsiteY128" fmla="*/ 477672 h 1924335"/>
                <a:gd name="connsiteX129" fmla="*/ 7533564 w 9853683"/>
                <a:gd name="connsiteY129" fmla="*/ 504968 h 1924335"/>
                <a:gd name="connsiteX130" fmla="*/ 8175009 w 9853683"/>
                <a:gd name="connsiteY130" fmla="*/ 491320 h 1924335"/>
                <a:gd name="connsiteX131" fmla="*/ 8379725 w 9853683"/>
                <a:gd name="connsiteY131" fmla="*/ 491320 h 1924335"/>
                <a:gd name="connsiteX132" fmla="*/ 8488907 w 9853683"/>
                <a:gd name="connsiteY132" fmla="*/ 518615 h 1924335"/>
                <a:gd name="connsiteX133" fmla="*/ 8529850 w 9853683"/>
                <a:gd name="connsiteY133" fmla="*/ 504968 h 1924335"/>
                <a:gd name="connsiteX134" fmla="*/ 8543498 w 9853683"/>
                <a:gd name="connsiteY134" fmla="*/ 464024 h 1924335"/>
                <a:gd name="connsiteX135" fmla="*/ 8734567 w 9853683"/>
                <a:gd name="connsiteY135" fmla="*/ 477672 h 1924335"/>
                <a:gd name="connsiteX136" fmla="*/ 8830101 w 9853683"/>
                <a:gd name="connsiteY136" fmla="*/ 464024 h 1924335"/>
                <a:gd name="connsiteX137" fmla="*/ 8843749 w 9853683"/>
                <a:gd name="connsiteY137" fmla="*/ 423081 h 1924335"/>
                <a:gd name="connsiteX138" fmla="*/ 8857397 w 9853683"/>
                <a:gd name="connsiteY138" fmla="*/ 163774 h 1924335"/>
                <a:gd name="connsiteX139" fmla="*/ 8898340 w 9853683"/>
                <a:gd name="connsiteY139" fmla="*/ 177421 h 1924335"/>
                <a:gd name="connsiteX140" fmla="*/ 8980226 w 9853683"/>
                <a:gd name="connsiteY140" fmla="*/ 300251 h 1924335"/>
                <a:gd name="connsiteX141" fmla="*/ 9007522 w 9853683"/>
                <a:gd name="connsiteY141" fmla="*/ 341195 h 1924335"/>
                <a:gd name="connsiteX142" fmla="*/ 9021170 w 9853683"/>
                <a:gd name="connsiteY142" fmla="*/ 382138 h 1924335"/>
                <a:gd name="connsiteX143" fmla="*/ 9062113 w 9853683"/>
                <a:gd name="connsiteY143" fmla="*/ 409433 h 1924335"/>
                <a:gd name="connsiteX144" fmla="*/ 9103056 w 9853683"/>
                <a:gd name="connsiteY144" fmla="*/ 491320 h 1924335"/>
                <a:gd name="connsiteX145" fmla="*/ 9116704 w 9853683"/>
                <a:gd name="connsiteY145" fmla="*/ 532263 h 1924335"/>
                <a:gd name="connsiteX146" fmla="*/ 9171295 w 9853683"/>
                <a:gd name="connsiteY146" fmla="*/ 614150 h 1924335"/>
                <a:gd name="connsiteX147" fmla="*/ 9225886 w 9853683"/>
                <a:gd name="connsiteY147" fmla="*/ 696036 h 1924335"/>
                <a:gd name="connsiteX148" fmla="*/ 9239534 w 9853683"/>
                <a:gd name="connsiteY148" fmla="*/ 736980 h 1924335"/>
                <a:gd name="connsiteX149" fmla="*/ 9294125 w 9853683"/>
                <a:gd name="connsiteY149" fmla="*/ 818866 h 1924335"/>
                <a:gd name="connsiteX150" fmla="*/ 9348716 w 9853683"/>
                <a:gd name="connsiteY150" fmla="*/ 955344 h 1924335"/>
                <a:gd name="connsiteX151" fmla="*/ 9362364 w 9853683"/>
                <a:gd name="connsiteY151" fmla="*/ 1023583 h 1924335"/>
                <a:gd name="connsiteX152" fmla="*/ 9376011 w 9853683"/>
                <a:gd name="connsiteY152" fmla="*/ 1064526 h 1924335"/>
                <a:gd name="connsiteX153" fmla="*/ 9389659 w 9853683"/>
                <a:gd name="connsiteY153" fmla="*/ 1119117 h 1924335"/>
                <a:gd name="connsiteX154" fmla="*/ 9403307 w 9853683"/>
                <a:gd name="connsiteY154" fmla="*/ 1187356 h 1924335"/>
                <a:gd name="connsiteX155" fmla="*/ 9430603 w 9853683"/>
                <a:gd name="connsiteY155" fmla="*/ 1310186 h 1924335"/>
                <a:gd name="connsiteX156" fmla="*/ 9471546 w 9853683"/>
                <a:gd name="connsiteY156" fmla="*/ 1282890 h 1924335"/>
                <a:gd name="connsiteX157" fmla="*/ 9485194 w 9853683"/>
                <a:gd name="connsiteY157" fmla="*/ 1241947 h 1924335"/>
                <a:gd name="connsiteX158" fmla="*/ 9648967 w 9853683"/>
                <a:gd name="connsiteY158" fmla="*/ 1282890 h 1924335"/>
                <a:gd name="connsiteX159" fmla="*/ 9689910 w 9853683"/>
                <a:gd name="connsiteY159" fmla="*/ 1296538 h 1924335"/>
                <a:gd name="connsiteX160" fmla="*/ 9771797 w 9853683"/>
                <a:gd name="connsiteY160" fmla="*/ 1351129 h 1924335"/>
                <a:gd name="connsiteX161" fmla="*/ 9853683 w 9853683"/>
                <a:gd name="connsiteY161" fmla="*/ 1378424 h 192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9853683" h="1924335">
                  <a:moveTo>
                    <a:pt x="0" y="1924335"/>
                  </a:moveTo>
                  <a:cubicBezTo>
                    <a:pt x="23290" y="1761298"/>
                    <a:pt x="72" y="1883136"/>
                    <a:pt x="27295" y="1787857"/>
                  </a:cubicBezTo>
                  <a:cubicBezTo>
                    <a:pt x="32448" y="1769822"/>
                    <a:pt x="33554" y="1750506"/>
                    <a:pt x="40943" y="1733266"/>
                  </a:cubicBezTo>
                  <a:cubicBezTo>
                    <a:pt x="47404" y="1718190"/>
                    <a:pt x="59140" y="1705971"/>
                    <a:pt x="68238" y="1692323"/>
                  </a:cubicBezTo>
                  <a:cubicBezTo>
                    <a:pt x="63689" y="1624084"/>
                    <a:pt x="60783" y="1555716"/>
                    <a:pt x="54591" y="1487606"/>
                  </a:cubicBezTo>
                  <a:cubicBezTo>
                    <a:pt x="51679" y="1455570"/>
                    <a:pt x="40943" y="1424240"/>
                    <a:pt x="40943" y="1392072"/>
                  </a:cubicBezTo>
                  <a:cubicBezTo>
                    <a:pt x="40943" y="1310059"/>
                    <a:pt x="44419" y="1227792"/>
                    <a:pt x="54591" y="1146412"/>
                  </a:cubicBezTo>
                  <a:cubicBezTo>
                    <a:pt x="58160" y="1117862"/>
                    <a:pt x="74908" y="1092439"/>
                    <a:pt x="81886" y="1064526"/>
                  </a:cubicBezTo>
                  <a:cubicBezTo>
                    <a:pt x="86435" y="1046329"/>
                    <a:pt x="90144" y="1027901"/>
                    <a:pt x="95534" y="1009935"/>
                  </a:cubicBezTo>
                  <a:cubicBezTo>
                    <a:pt x="103802" y="982376"/>
                    <a:pt x="115851" y="955961"/>
                    <a:pt x="122829" y="928048"/>
                  </a:cubicBezTo>
                  <a:lnTo>
                    <a:pt x="150125" y="818866"/>
                  </a:lnTo>
                  <a:cubicBezTo>
                    <a:pt x="159223" y="832514"/>
                    <a:pt x="170758" y="844820"/>
                    <a:pt x="177420" y="859809"/>
                  </a:cubicBezTo>
                  <a:cubicBezTo>
                    <a:pt x="210881" y="935097"/>
                    <a:pt x="200017" y="936545"/>
                    <a:pt x="218364" y="1009935"/>
                  </a:cubicBezTo>
                  <a:cubicBezTo>
                    <a:pt x="221853" y="1023891"/>
                    <a:pt x="228059" y="1037046"/>
                    <a:pt x="232011" y="1050878"/>
                  </a:cubicBezTo>
                  <a:cubicBezTo>
                    <a:pt x="239433" y="1076855"/>
                    <a:pt x="259982" y="1174383"/>
                    <a:pt x="272955" y="1187356"/>
                  </a:cubicBezTo>
                  <a:lnTo>
                    <a:pt x="313898" y="1228299"/>
                  </a:lnTo>
                  <a:cubicBezTo>
                    <a:pt x="322997" y="1214651"/>
                    <a:pt x="333859" y="1202027"/>
                    <a:pt x="341194" y="1187356"/>
                  </a:cubicBezTo>
                  <a:cubicBezTo>
                    <a:pt x="382683" y="1104377"/>
                    <a:pt x="297988" y="1140727"/>
                    <a:pt x="491319" y="1160060"/>
                  </a:cubicBezTo>
                  <a:cubicBezTo>
                    <a:pt x="504967" y="1169159"/>
                    <a:pt x="522015" y="1174548"/>
                    <a:pt x="532262" y="1187356"/>
                  </a:cubicBezTo>
                  <a:cubicBezTo>
                    <a:pt x="541249" y="1198590"/>
                    <a:pt x="538924" y="1215723"/>
                    <a:pt x="545910" y="1228299"/>
                  </a:cubicBezTo>
                  <a:cubicBezTo>
                    <a:pt x="592741" y="1312595"/>
                    <a:pt x="581634" y="1297608"/>
                    <a:pt x="641444" y="1337481"/>
                  </a:cubicBezTo>
                  <a:cubicBezTo>
                    <a:pt x="650543" y="1351129"/>
                    <a:pt x="654831" y="1369731"/>
                    <a:pt x="668740" y="1378424"/>
                  </a:cubicBezTo>
                  <a:cubicBezTo>
                    <a:pt x="693138" y="1393673"/>
                    <a:pt x="723331" y="1396621"/>
                    <a:pt x="750626" y="1405720"/>
                  </a:cubicBezTo>
                  <a:cubicBezTo>
                    <a:pt x="750636" y="1405723"/>
                    <a:pt x="832502" y="1433012"/>
                    <a:pt x="832513" y="1433015"/>
                  </a:cubicBezTo>
                  <a:cubicBezTo>
                    <a:pt x="850710" y="1437564"/>
                    <a:pt x="869138" y="1441273"/>
                    <a:pt x="887104" y="1446663"/>
                  </a:cubicBezTo>
                  <a:cubicBezTo>
                    <a:pt x="914663" y="1454931"/>
                    <a:pt x="941695" y="1464861"/>
                    <a:pt x="968991" y="1473959"/>
                  </a:cubicBezTo>
                  <a:lnTo>
                    <a:pt x="1091820" y="1514902"/>
                  </a:lnTo>
                  <a:cubicBezTo>
                    <a:pt x="1091830" y="1514905"/>
                    <a:pt x="1173696" y="1542194"/>
                    <a:pt x="1173707" y="1542197"/>
                  </a:cubicBezTo>
                  <a:lnTo>
                    <a:pt x="1228298" y="1555845"/>
                  </a:lnTo>
                  <a:cubicBezTo>
                    <a:pt x="1246495" y="1551296"/>
                    <a:pt x="1276303" y="1559760"/>
                    <a:pt x="1282889" y="1542197"/>
                  </a:cubicBezTo>
                  <a:cubicBezTo>
                    <a:pt x="1294184" y="1512077"/>
                    <a:pt x="1269241" y="1478831"/>
                    <a:pt x="1269241" y="1446663"/>
                  </a:cubicBezTo>
                  <a:cubicBezTo>
                    <a:pt x="1269241" y="1294756"/>
                    <a:pt x="1274629" y="1283247"/>
                    <a:pt x="1296537" y="1173708"/>
                  </a:cubicBezTo>
                  <a:cubicBezTo>
                    <a:pt x="1301086" y="987189"/>
                    <a:pt x="1300379" y="800467"/>
                    <a:pt x="1310185" y="614150"/>
                  </a:cubicBezTo>
                  <a:cubicBezTo>
                    <a:pt x="1310941" y="599784"/>
                    <a:pt x="1317398" y="642226"/>
                    <a:pt x="1323832" y="655093"/>
                  </a:cubicBezTo>
                  <a:cubicBezTo>
                    <a:pt x="1331167" y="669764"/>
                    <a:pt x="1338320" y="685789"/>
                    <a:pt x="1351128" y="696036"/>
                  </a:cubicBezTo>
                  <a:cubicBezTo>
                    <a:pt x="1362362" y="705023"/>
                    <a:pt x="1378423" y="705135"/>
                    <a:pt x="1392071" y="709684"/>
                  </a:cubicBezTo>
                  <a:cubicBezTo>
                    <a:pt x="1401170" y="723332"/>
                    <a:pt x="1414654" y="734916"/>
                    <a:pt x="1419367" y="750627"/>
                  </a:cubicBezTo>
                  <a:cubicBezTo>
                    <a:pt x="1428610" y="781439"/>
                    <a:pt x="1425781" y="814818"/>
                    <a:pt x="1433014" y="846162"/>
                  </a:cubicBezTo>
                  <a:cubicBezTo>
                    <a:pt x="1439484" y="874197"/>
                    <a:pt x="1451211" y="900753"/>
                    <a:pt x="1460310" y="928048"/>
                  </a:cubicBezTo>
                  <a:cubicBezTo>
                    <a:pt x="1469301" y="955019"/>
                    <a:pt x="1477202" y="990694"/>
                    <a:pt x="1501253" y="1009935"/>
                  </a:cubicBezTo>
                  <a:cubicBezTo>
                    <a:pt x="1512487" y="1018922"/>
                    <a:pt x="1528549" y="1019034"/>
                    <a:pt x="1542197" y="1023583"/>
                  </a:cubicBezTo>
                  <a:cubicBezTo>
                    <a:pt x="1546746" y="1037231"/>
                    <a:pt x="1545672" y="1054354"/>
                    <a:pt x="1555844" y="1064526"/>
                  </a:cubicBezTo>
                  <a:cubicBezTo>
                    <a:pt x="1579041" y="1087723"/>
                    <a:pt x="1637731" y="1119117"/>
                    <a:pt x="1637731" y="1119117"/>
                  </a:cubicBezTo>
                  <a:cubicBezTo>
                    <a:pt x="1687507" y="1268441"/>
                    <a:pt x="1608121" y="1042259"/>
                    <a:pt x="1678674" y="1201003"/>
                  </a:cubicBezTo>
                  <a:cubicBezTo>
                    <a:pt x="1690359" y="1227295"/>
                    <a:pt x="1696872" y="1255594"/>
                    <a:pt x="1705970" y="1282890"/>
                  </a:cubicBezTo>
                  <a:lnTo>
                    <a:pt x="1733265" y="1364777"/>
                  </a:lnTo>
                  <a:cubicBezTo>
                    <a:pt x="1737814" y="1378425"/>
                    <a:pt x="1734943" y="1397740"/>
                    <a:pt x="1746913" y="1405720"/>
                  </a:cubicBezTo>
                  <a:lnTo>
                    <a:pt x="1787856" y="1433015"/>
                  </a:lnTo>
                  <a:cubicBezTo>
                    <a:pt x="1791221" y="1443111"/>
                    <a:pt x="1811161" y="1514902"/>
                    <a:pt x="1828800" y="1514902"/>
                  </a:cubicBezTo>
                  <a:cubicBezTo>
                    <a:pt x="1843186" y="1514902"/>
                    <a:pt x="1837898" y="1487607"/>
                    <a:pt x="1842447" y="1473959"/>
                  </a:cubicBezTo>
                  <a:cubicBezTo>
                    <a:pt x="1846996" y="1355678"/>
                    <a:pt x="1850720" y="1237363"/>
                    <a:pt x="1856095" y="1119117"/>
                  </a:cubicBezTo>
                  <a:cubicBezTo>
                    <a:pt x="1867500" y="868217"/>
                    <a:pt x="1844341" y="949661"/>
                    <a:pt x="1883391" y="832514"/>
                  </a:cubicBezTo>
                  <a:cubicBezTo>
                    <a:pt x="1916117" y="930695"/>
                    <a:pt x="1876407" y="808072"/>
                    <a:pt x="1910686" y="928048"/>
                  </a:cubicBezTo>
                  <a:cubicBezTo>
                    <a:pt x="1914638" y="941881"/>
                    <a:pt x="1919785" y="955344"/>
                    <a:pt x="1924334" y="968992"/>
                  </a:cubicBezTo>
                  <a:cubicBezTo>
                    <a:pt x="1925764" y="980435"/>
                    <a:pt x="1943760" y="1136453"/>
                    <a:pt x="1951629" y="1160060"/>
                  </a:cubicBezTo>
                  <a:cubicBezTo>
                    <a:pt x="1956816" y="1175621"/>
                    <a:pt x="1969826" y="1187355"/>
                    <a:pt x="1978925" y="1201003"/>
                  </a:cubicBezTo>
                  <a:cubicBezTo>
                    <a:pt x="2095606" y="1162110"/>
                    <a:pt x="2032261" y="1170139"/>
                    <a:pt x="2169994" y="1187356"/>
                  </a:cubicBezTo>
                  <a:cubicBezTo>
                    <a:pt x="2204295" y="1290263"/>
                    <a:pt x="2158026" y="1163421"/>
                    <a:pt x="2210937" y="1269242"/>
                  </a:cubicBezTo>
                  <a:cubicBezTo>
                    <a:pt x="2217371" y="1282109"/>
                    <a:pt x="2214412" y="1300013"/>
                    <a:pt x="2224585" y="1310186"/>
                  </a:cubicBezTo>
                  <a:cubicBezTo>
                    <a:pt x="2247781" y="1333383"/>
                    <a:pt x="2306471" y="1364777"/>
                    <a:pt x="2306471" y="1364777"/>
                  </a:cubicBezTo>
                  <a:cubicBezTo>
                    <a:pt x="2315570" y="1378425"/>
                    <a:pt x="2321423" y="1394919"/>
                    <a:pt x="2333767" y="1405720"/>
                  </a:cubicBezTo>
                  <a:cubicBezTo>
                    <a:pt x="2358455" y="1427322"/>
                    <a:pt x="2388358" y="1442114"/>
                    <a:pt x="2415653" y="1460311"/>
                  </a:cubicBezTo>
                  <a:cubicBezTo>
                    <a:pt x="2429301" y="1469410"/>
                    <a:pt x="2444999" y="1476007"/>
                    <a:pt x="2456597" y="1487606"/>
                  </a:cubicBezTo>
                  <a:cubicBezTo>
                    <a:pt x="2507712" y="1538722"/>
                    <a:pt x="2479229" y="1522447"/>
                    <a:pt x="2538483" y="1542197"/>
                  </a:cubicBezTo>
                  <a:cubicBezTo>
                    <a:pt x="2547582" y="1555845"/>
                    <a:pt x="2552131" y="1574042"/>
                    <a:pt x="2565779" y="1583141"/>
                  </a:cubicBezTo>
                  <a:cubicBezTo>
                    <a:pt x="2581386" y="1593546"/>
                    <a:pt x="2602404" y="1591399"/>
                    <a:pt x="2620370" y="1596789"/>
                  </a:cubicBezTo>
                  <a:cubicBezTo>
                    <a:pt x="2620377" y="1596791"/>
                    <a:pt x="2722726" y="1630907"/>
                    <a:pt x="2743200" y="1637732"/>
                  </a:cubicBezTo>
                  <a:cubicBezTo>
                    <a:pt x="2756848" y="1642281"/>
                    <a:pt x="2772173" y="1643400"/>
                    <a:pt x="2784143" y="1651380"/>
                  </a:cubicBezTo>
                  <a:cubicBezTo>
                    <a:pt x="2837056" y="1686655"/>
                    <a:pt x="2809525" y="1673488"/>
                    <a:pt x="2866029" y="1692323"/>
                  </a:cubicBezTo>
                  <a:cubicBezTo>
                    <a:pt x="2902423" y="1687774"/>
                    <a:pt x="2939826" y="1688325"/>
                    <a:pt x="2975211" y="1678675"/>
                  </a:cubicBezTo>
                  <a:cubicBezTo>
                    <a:pt x="2991036" y="1674359"/>
                    <a:pt x="3001484" y="1658715"/>
                    <a:pt x="3016155" y="1651380"/>
                  </a:cubicBezTo>
                  <a:cubicBezTo>
                    <a:pt x="3029022" y="1644946"/>
                    <a:pt x="3043450" y="1642281"/>
                    <a:pt x="3057098" y="1637732"/>
                  </a:cubicBezTo>
                  <a:cubicBezTo>
                    <a:pt x="3143534" y="1642281"/>
                    <a:pt x="3229850" y="1651380"/>
                    <a:pt x="3316406" y="1651380"/>
                  </a:cubicBezTo>
                  <a:cubicBezTo>
                    <a:pt x="3339602" y="1651380"/>
                    <a:pt x="3369548" y="1655344"/>
                    <a:pt x="3384644" y="1637732"/>
                  </a:cubicBezTo>
                  <a:cubicBezTo>
                    <a:pt x="3402653" y="1616722"/>
                    <a:pt x="3391580" y="1582691"/>
                    <a:pt x="3398292" y="1555845"/>
                  </a:cubicBezTo>
                  <a:cubicBezTo>
                    <a:pt x="3405270" y="1527932"/>
                    <a:pt x="3416490" y="1501254"/>
                    <a:pt x="3425588" y="1473959"/>
                  </a:cubicBezTo>
                  <a:lnTo>
                    <a:pt x="3439235" y="1433015"/>
                  </a:lnTo>
                  <a:lnTo>
                    <a:pt x="3452883" y="1392072"/>
                  </a:lnTo>
                  <a:cubicBezTo>
                    <a:pt x="3457432" y="1269242"/>
                    <a:pt x="3459313" y="1146285"/>
                    <a:pt x="3466531" y="1023583"/>
                  </a:cubicBezTo>
                  <a:cubicBezTo>
                    <a:pt x="3468420" y="991470"/>
                    <a:pt x="3452595" y="944598"/>
                    <a:pt x="3480179" y="928048"/>
                  </a:cubicBezTo>
                  <a:cubicBezTo>
                    <a:pt x="3515504" y="906853"/>
                    <a:pt x="3562066" y="937147"/>
                    <a:pt x="3603009" y="941696"/>
                  </a:cubicBezTo>
                  <a:cubicBezTo>
                    <a:pt x="3604383" y="942612"/>
                    <a:pt x="3673593" y="993941"/>
                    <a:pt x="3684895" y="982639"/>
                  </a:cubicBezTo>
                  <a:cubicBezTo>
                    <a:pt x="3707834" y="959700"/>
                    <a:pt x="3711920" y="878637"/>
                    <a:pt x="3725838" y="846162"/>
                  </a:cubicBezTo>
                  <a:cubicBezTo>
                    <a:pt x="3738615" y="816350"/>
                    <a:pt x="3763103" y="789538"/>
                    <a:pt x="3794077" y="777923"/>
                  </a:cubicBezTo>
                  <a:cubicBezTo>
                    <a:pt x="3815797" y="769778"/>
                    <a:pt x="3839812" y="769901"/>
                    <a:pt x="3862316" y="764275"/>
                  </a:cubicBezTo>
                  <a:cubicBezTo>
                    <a:pt x="3876272" y="760786"/>
                    <a:pt x="3889611" y="755176"/>
                    <a:pt x="3903259" y="750627"/>
                  </a:cubicBezTo>
                  <a:cubicBezTo>
                    <a:pt x="3907808" y="723332"/>
                    <a:pt x="3910904" y="695754"/>
                    <a:pt x="3916907" y="668741"/>
                  </a:cubicBezTo>
                  <a:cubicBezTo>
                    <a:pt x="3920028" y="654697"/>
                    <a:pt x="3929049" y="642104"/>
                    <a:pt x="3930555" y="627797"/>
                  </a:cubicBezTo>
                  <a:cubicBezTo>
                    <a:pt x="3955414" y="391637"/>
                    <a:pt x="3872981" y="433173"/>
                    <a:pt x="3985146" y="395786"/>
                  </a:cubicBezTo>
                  <a:cubicBezTo>
                    <a:pt x="3989695" y="382138"/>
                    <a:pt x="3984687" y="357663"/>
                    <a:pt x="3998794" y="354842"/>
                  </a:cubicBezTo>
                  <a:cubicBezTo>
                    <a:pt x="4116291" y="331342"/>
                    <a:pt x="4106239" y="383628"/>
                    <a:pt x="4203510" y="395786"/>
                  </a:cubicBezTo>
                  <a:lnTo>
                    <a:pt x="4312692" y="409433"/>
                  </a:lnTo>
                  <a:cubicBezTo>
                    <a:pt x="4326340" y="413982"/>
                    <a:pt x="4340278" y="428424"/>
                    <a:pt x="4353635" y="423081"/>
                  </a:cubicBezTo>
                  <a:cubicBezTo>
                    <a:pt x="4400324" y="404406"/>
                    <a:pt x="4376108" y="367671"/>
                    <a:pt x="4367283" y="341195"/>
                  </a:cubicBezTo>
                  <a:cubicBezTo>
                    <a:pt x="4380931" y="332096"/>
                    <a:pt x="4391950" y="315934"/>
                    <a:pt x="4408226" y="313899"/>
                  </a:cubicBezTo>
                  <a:cubicBezTo>
                    <a:pt x="4432181" y="310905"/>
                    <a:pt x="4490672" y="332283"/>
                    <a:pt x="4517409" y="341195"/>
                  </a:cubicBezTo>
                  <a:cubicBezTo>
                    <a:pt x="4617492" y="336646"/>
                    <a:pt x="4724361" y="364055"/>
                    <a:pt x="4817659" y="327547"/>
                  </a:cubicBezTo>
                  <a:cubicBezTo>
                    <a:pt x="4851814" y="314182"/>
                    <a:pt x="4825277" y="254543"/>
                    <a:pt x="4831307" y="218365"/>
                  </a:cubicBezTo>
                  <a:cubicBezTo>
                    <a:pt x="4834391" y="199863"/>
                    <a:pt x="4827052" y="169369"/>
                    <a:pt x="4844955" y="163774"/>
                  </a:cubicBezTo>
                  <a:cubicBezTo>
                    <a:pt x="4910232" y="143375"/>
                    <a:pt x="4981432" y="154675"/>
                    <a:pt x="5049671" y="150126"/>
                  </a:cubicBezTo>
                  <a:cubicBezTo>
                    <a:pt x="5067868" y="122830"/>
                    <a:pt x="5093888" y="99361"/>
                    <a:pt x="5104262" y="68239"/>
                  </a:cubicBezTo>
                  <a:cubicBezTo>
                    <a:pt x="5108811" y="54591"/>
                    <a:pt x="5108923" y="38530"/>
                    <a:pt x="5117910" y="27296"/>
                  </a:cubicBezTo>
                  <a:cubicBezTo>
                    <a:pt x="5128157" y="14488"/>
                    <a:pt x="5145205" y="9099"/>
                    <a:pt x="5158853" y="0"/>
                  </a:cubicBezTo>
                  <a:cubicBezTo>
                    <a:pt x="5167952" y="13648"/>
                    <a:pt x="5173341" y="30697"/>
                    <a:pt x="5186149" y="40944"/>
                  </a:cubicBezTo>
                  <a:cubicBezTo>
                    <a:pt x="5197382" y="49931"/>
                    <a:pt x="5216920" y="44420"/>
                    <a:pt x="5227092" y="54592"/>
                  </a:cubicBezTo>
                  <a:cubicBezTo>
                    <a:pt x="5299880" y="127380"/>
                    <a:pt x="5172502" y="72788"/>
                    <a:pt x="5281683" y="109183"/>
                  </a:cubicBezTo>
                  <a:cubicBezTo>
                    <a:pt x="5287428" y="126419"/>
                    <a:pt x="5298286" y="186918"/>
                    <a:pt x="5336274" y="177421"/>
                  </a:cubicBezTo>
                  <a:cubicBezTo>
                    <a:pt x="5350230" y="173932"/>
                    <a:pt x="5345970" y="150310"/>
                    <a:pt x="5349922" y="136478"/>
                  </a:cubicBezTo>
                  <a:cubicBezTo>
                    <a:pt x="5355075" y="118443"/>
                    <a:pt x="5359021" y="100084"/>
                    <a:pt x="5363570" y="81887"/>
                  </a:cubicBezTo>
                  <a:cubicBezTo>
                    <a:pt x="5466485" y="116193"/>
                    <a:pt x="5339626" y="69916"/>
                    <a:pt x="5445456" y="122830"/>
                  </a:cubicBezTo>
                  <a:cubicBezTo>
                    <a:pt x="5458323" y="129264"/>
                    <a:pt x="5472752" y="131929"/>
                    <a:pt x="5486400" y="136478"/>
                  </a:cubicBezTo>
                  <a:lnTo>
                    <a:pt x="5568286" y="191069"/>
                  </a:lnTo>
                  <a:cubicBezTo>
                    <a:pt x="5581934" y="200168"/>
                    <a:pt x="5593668" y="213178"/>
                    <a:pt x="5609229" y="218365"/>
                  </a:cubicBezTo>
                  <a:lnTo>
                    <a:pt x="5650173" y="232012"/>
                  </a:lnTo>
                  <a:lnTo>
                    <a:pt x="5732059" y="286603"/>
                  </a:lnTo>
                  <a:lnTo>
                    <a:pt x="5773003" y="313899"/>
                  </a:lnTo>
                  <a:cubicBezTo>
                    <a:pt x="5777552" y="327547"/>
                    <a:pt x="5776478" y="344670"/>
                    <a:pt x="5786650" y="354842"/>
                  </a:cubicBezTo>
                  <a:cubicBezTo>
                    <a:pt x="5872714" y="440906"/>
                    <a:pt x="5840833" y="388756"/>
                    <a:pt x="5909480" y="423081"/>
                  </a:cubicBezTo>
                  <a:cubicBezTo>
                    <a:pt x="6015295" y="475990"/>
                    <a:pt x="5888463" y="429725"/>
                    <a:pt x="5991367" y="464024"/>
                  </a:cubicBezTo>
                  <a:cubicBezTo>
                    <a:pt x="6005015" y="473123"/>
                    <a:pt x="6017321" y="484658"/>
                    <a:pt x="6032310" y="491320"/>
                  </a:cubicBezTo>
                  <a:cubicBezTo>
                    <a:pt x="6058602" y="503005"/>
                    <a:pt x="6086901" y="509517"/>
                    <a:pt x="6114197" y="518615"/>
                  </a:cubicBezTo>
                  <a:cubicBezTo>
                    <a:pt x="6127845" y="523164"/>
                    <a:pt x="6141033" y="529442"/>
                    <a:pt x="6155140" y="532263"/>
                  </a:cubicBezTo>
                  <a:cubicBezTo>
                    <a:pt x="6263774" y="553990"/>
                    <a:pt x="6200324" y="543349"/>
                    <a:pt x="6346209" y="559559"/>
                  </a:cubicBezTo>
                  <a:cubicBezTo>
                    <a:pt x="6396251" y="555010"/>
                    <a:pt x="6447201" y="556440"/>
                    <a:pt x="6496334" y="545911"/>
                  </a:cubicBezTo>
                  <a:cubicBezTo>
                    <a:pt x="6512372" y="542474"/>
                    <a:pt x="6520956" y="520247"/>
                    <a:pt x="6537277" y="518615"/>
                  </a:cubicBezTo>
                  <a:cubicBezTo>
                    <a:pt x="6659581" y="506385"/>
                    <a:pt x="6782937" y="509517"/>
                    <a:pt x="6905767" y="504968"/>
                  </a:cubicBezTo>
                  <a:cubicBezTo>
                    <a:pt x="6923964" y="500419"/>
                    <a:pt x="6943118" y="498709"/>
                    <a:pt x="6960358" y="491320"/>
                  </a:cubicBezTo>
                  <a:cubicBezTo>
                    <a:pt x="6975434" y="484859"/>
                    <a:pt x="6984906" y="464521"/>
                    <a:pt x="7001301" y="464024"/>
                  </a:cubicBezTo>
                  <a:lnTo>
                    <a:pt x="7410734" y="477672"/>
                  </a:lnTo>
                  <a:cubicBezTo>
                    <a:pt x="7431789" y="482936"/>
                    <a:pt x="7516237" y="504968"/>
                    <a:pt x="7533564" y="504968"/>
                  </a:cubicBezTo>
                  <a:cubicBezTo>
                    <a:pt x="7747427" y="504968"/>
                    <a:pt x="7961194" y="495869"/>
                    <a:pt x="8175009" y="491320"/>
                  </a:cubicBezTo>
                  <a:cubicBezTo>
                    <a:pt x="8261470" y="462499"/>
                    <a:pt x="8226181" y="468289"/>
                    <a:pt x="8379725" y="491320"/>
                  </a:cubicBezTo>
                  <a:cubicBezTo>
                    <a:pt x="8416824" y="496885"/>
                    <a:pt x="8488907" y="518615"/>
                    <a:pt x="8488907" y="518615"/>
                  </a:cubicBezTo>
                  <a:cubicBezTo>
                    <a:pt x="8502555" y="514066"/>
                    <a:pt x="8519678" y="515140"/>
                    <a:pt x="8529850" y="504968"/>
                  </a:cubicBezTo>
                  <a:cubicBezTo>
                    <a:pt x="8540023" y="494795"/>
                    <a:pt x="8529238" y="465925"/>
                    <a:pt x="8543498" y="464024"/>
                  </a:cubicBezTo>
                  <a:cubicBezTo>
                    <a:pt x="8606790" y="455585"/>
                    <a:pt x="8670877" y="473123"/>
                    <a:pt x="8734567" y="477672"/>
                  </a:cubicBezTo>
                  <a:cubicBezTo>
                    <a:pt x="8766412" y="473123"/>
                    <a:pt x="8801329" y="478410"/>
                    <a:pt x="8830101" y="464024"/>
                  </a:cubicBezTo>
                  <a:cubicBezTo>
                    <a:pt x="8842968" y="457590"/>
                    <a:pt x="8842447" y="437408"/>
                    <a:pt x="8843749" y="423081"/>
                  </a:cubicBezTo>
                  <a:cubicBezTo>
                    <a:pt x="8851586" y="336881"/>
                    <a:pt x="8852848" y="250210"/>
                    <a:pt x="8857397" y="163774"/>
                  </a:cubicBezTo>
                  <a:cubicBezTo>
                    <a:pt x="8871045" y="168323"/>
                    <a:pt x="8888168" y="167249"/>
                    <a:pt x="8898340" y="177421"/>
                  </a:cubicBezTo>
                  <a:cubicBezTo>
                    <a:pt x="8898342" y="177423"/>
                    <a:pt x="8966577" y="279778"/>
                    <a:pt x="8980226" y="300251"/>
                  </a:cubicBezTo>
                  <a:cubicBezTo>
                    <a:pt x="8989325" y="313899"/>
                    <a:pt x="9002335" y="325634"/>
                    <a:pt x="9007522" y="341195"/>
                  </a:cubicBezTo>
                  <a:cubicBezTo>
                    <a:pt x="9012071" y="354843"/>
                    <a:pt x="9012183" y="370905"/>
                    <a:pt x="9021170" y="382138"/>
                  </a:cubicBezTo>
                  <a:cubicBezTo>
                    <a:pt x="9031417" y="394946"/>
                    <a:pt x="9048465" y="400335"/>
                    <a:pt x="9062113" y="409433"/>
                  </a:cubicBezTo>
                  <a:cubicBezTo>
                    <a:pt x="9096417" y="512345"/>
                    <a:pt x="9050144" y="385496"/>
                    <a:pt x="9103056" y="491320"/>
                  </a:cubicBezTo>
                  <a:cubicBezTo>
                    <a:pt x="9109490" y="504187"/>
                    <a:pt x="9109718" y="519687"/>
                    <a:pt x="9116704" y="532263"/>
                  </a:cubicBezTo>
                  <a:cubicBezTo>
                    <a:pt x="9132636" y="560940"/>
                    <a:pt x="9153098" y="586854"/>
                    <a:pt x="9171295" y="614150"/>
                  </a:cubicBezTo>
                  <a:lnTo>
                    <a:pt x="9225886" y="696036"/>
                  </a:lnTo>
                  <a:cubicBezTo>
                    <a:pt x="9230435" y="709684"/>
                    <a:pt x="9232547" y="724404"/>
                    <a:pt x="9239534" y="736980"/>
                  </a:cubicBezTo>
                  <a:cubicBezTo>
                    <a:pt x="9255466" y="765657"/>
                    <a:pt x="9283751" y="787744"/>
                    <a:pt x="9294125" y="818866"/>
                  </a:cubicBezTo>
                  <a:cubicBezTo>
                    <a:pt x="9327853" y="920054"/>
                    <a:pt x="9308553" y="875019"/>
                    <a:pt x="9348716" y="955344"/>
                  </a:cubicBezTo>
                  <a:cubicBezTo>
                    <a:pt x="9353265" y="978090"/>
                    <a:pt x="9356738" y="1001079"/>
                    <a:pt x="9362364" y="1023583"/>
                  </a:cubicBezTo>
                  <a:cubicBezTo>
                    <a:pt x="9365853" y="1037539"/>
                    <a:pt x="9372059" y="1050694"/>
                    <a:pt x="9376011" y="1064526"/>
                  </a:cubicBezTo>
                  <a:cubicBezTo>
                    <a:pt x="9381164" y="1082561"/>
                    <a:pt x="9385590" y="1100807"/>
                    <a:pt x="9389659" y="1119117"/>
                  </a:cubicBezTo>
                  <a:cubicBezTo>
                    <a:pt x="9394691" y="1141761"/>
                    <a:pt x="9398275" y="1164712"/>
                    <a:pt x="9403307" y="1187356"/>
                  </a:cubicBezTo>
                  <a:cubicBezTo>
                    <a:pt x="9441855" y="1360821"/>
                    <a:pt x="9389440" y="1104374"/>
                    <a:pt x="9430603" y="1310186"/>
                  </a:cubicBezTo>
                  <a:cubicBezTo>
                    <a:pt x="9444251" y="1301087"/>
                    <a:pt x="9461299" y="1295698"/>
                    <a:pt x="9471546" y="1282890"/>
                  </a:cubicBezTo>
                  <a:cubicBezTo>
                    <a:pt x="9480533" y="1271656"/>
                    <a:pt x="9471362" y="1245899"/>
                    <a:pt x="9485194" y="1241947"/>
                  </a:cubicBezTo>
                  <a:cubicBezTo>
                    <a:pt x="9514879" y="1233466"/>
                    <a:pt x="9624613" y="1274772"/>
                    <a:pt x="9648967" y="1282890"/>
                  </a:cubicBezTo>
                  <a:cubicBezTo>
                    <a:pt x="9662615" y="1287439"/>
                    <a:pt x="9677940" y="1288558"/>
                    <a:pt x="9689910" y="1296538"/>
                  </a:cubicBezTo>
                  <a:cubicBezTo>
                    <a:pt x="9717206" y="1314735"/>
                    <a:pt x="9740675" y="1340755"/>
                    <a:pt x="9771797" y="1351129"/>
                  </a:cubicBezTo>
                  <a:lnTo>
                    <a:pt x="9853683" y="1378424"/>
                  </a:lnTo>
                </a:path>
              </a:pathLst>
            </a:cu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0" name="Freeform 1299"/>
            <p:cNvSpPr/>
            <p:nvPr/>
          </p:nvSpPr>
          <p:spPr bwMode="auto">
            <a:xfrm>
              <a:off x="34499132" y="25210585"/>
              <a:ext cx="9863295" cy="3266979"/>
            </a:xfrm>
            <a:custGeom>
              <a:avLst/>
              <a:gdLst>
                <a:gd name="connsiteX0" fmla="*/ 0 w 9880979"/>
                <a:gd name="connsiteY0" fmla="*/ 3254087 h 3266979"/>
                <a:gd name="connsiteX1" fmla="*/ 40943 w 9880979"/>
                <a:gd name="connsiteY1" fmla="*/ 3103961 h 3266979"/>
                <a:gd name="connsiteX2" fmla="*/ 54591 w 9880979"/>
                <a:gd name="connsiteY2" fmla="*/ 3063018 h 3266979"/>
                <a:gd name="connsiteX3" fmla="*/ 95534 w 9880979"/>
                <a:gd name="connsiteY3" fmla="*/ 3035722 h 3266979"/>
                <a:gd name="connsiteX4" fmla="*/ 109182 w 9880979"/>
                <a:gd name="connsiteY4" fmla="*/ 2831006 h 3266979"/>
                <a:gd name="connsiteX5" fmla="*/ 150125 w 9880979"/>
                <a:gd name="connsiteY5" fmla="*/ 2844654 h 3266979"/>
                <a:gd name="connsiteX6" fmla="*/ 191069 w 9880979"/>
                <a:gd name="connsiteY6" fmla="*/ 2994779 h 3266979"/>
                <a:gd name="connsiteX7" fmla="*/ 204716 w 9880979"/>
                <a:gd name="connsiteY7" fmla="*/ 3049370 h 3266979"/>
                <a:gd name="connsiteX8" fmla="*/ 218364 w 9880979"/>
                <a:gd name="connsiteY8" fmla="*/ 3090313 h 3266979"/>
                <a:gd name="connsiteX9" fmla="*/ 191069 w 9880979"/>
                <a:gd name="connsiteY9" fmla="*/ 3049370 h 3266979"/>
                <a:gd name="connsiteX10" fmla="*/ 245660 w 9880979"/>
                <a:gd name="connsiteY10" fmla="*/ 2967484 h 3266979"/>
                <a:gd name="connsiteX11" fmla="*/ 272955 w 9880979"/>
                <a:gd name="connsiteY11" fmla="*/ 3008427 h 3266979"/>
                <a:gd name="connsiteX12" fmla="*/ 300251 w 9880979"/>
                <a:gd name="connsiteY12" fmla="*/ 3172200 h 3266979"/>
                <a:gd name="connsiteX13" fmla="*/ 327546 w 9880979"/>
                <a:gd name="connsiteY13" fmla="*/ 3254087 h 3266979"/>
                <a:gd name="connsiteX14" fmla="*/ 423081 w 9880979"/>
                <a:gd name="connsiteY14" fmla="*/ 3158552 h 3266979"/>
                <a:gd name="connsiteX15" fmla="*/ 477672 w 9880979"/>
                <a:gd name="connsiteY15" fmla="*/ 3172200 h 3266979"/>
                <a:gd name="connsiteX16" fmla="*/ 504967 w 9880979"/>
                <a:gd name="connsiteY16" fmla="*/ 3213143 h 3266979"/>
                <a:gd name="connsiteX17" fmla="*/ 586854 w 9880979"/>
                <a:gd name="connsiteY17" fmla="*/ 3226791 h 3266979"/>
                <a:gd name="connsiteX18" fmla="*/ 900752 w 9880979"/>
                <a:gd name="connsiteY18" fmla="*/ 3254087 h 3266979"/>
                <a:gd name="connsiteX19" fmla="*/ 1255594 w 9880979"/>
                <a:gd name="connsiteY19" fmla="*/ 3240439 h 3266979"/>
                <a:gd name="connsiteX20" fmla="*/ 1310185 w 9880979"/>
                <a:gd name="connsiteY20" fmla="*/ 3144905 h 3266979"/>
                <a:gd name="connsiteX21" fmla="*/ 1323833 w 9880979"/>
                <a:gd name="connsiteY21" fmla="*/ 2708176 h 3266979"/>
                <a:gd name="connsiteX22" fmla="*/ 1351128 w 9880979"/>
                <a:gd name="connsiteY22" fmla="*/ 2885597 h 3266979"/>
                <a:gd name="connsiteX23" fmla="*/ 1364776 w 9880979"/>
                <a:gd name="connsiteY23" fmla="*/ 3035722 h 3266979"/>
                <a:gd name="connsiteX24" fmla="*/ 1378424 w 9880979"/>
                <a:gd name="connsiteY24" fmla="*/ 3090313 h 3266979"/>
                <a:gd name="connsiteX25" fmla="*/ 1405719 w 9880979"/>
                <a:gd name="connsiteY25" fmla="*/ 3172200 h 3266979"/>
                <a:gd name="connsiteX26" fmla="*/ 1419367 w 9880979"/>
                <a:gd name="connsiteY26" fmla="*/ 3117609 h 3266979"/>
                <a:gd name="connsiteX27" fmla="*/ 1514902 w 9880979"/>
                <a:gd name="connsiteY27" fmla="*/ 3144905 h 3266979"/>
                <a:gd name="connsiteX28" fmla="*/ 1651379 w 9880979"/>
                <a:gd name="connsiteY28" fmla="*/ 3131257 h 3266979"/>
                <a:gd name="connsiteX29" fmla="*/ 1637731 w 9880979"/>
                <a:gd name="connsiteY29" fmla="*/ 3063018 h 3266979"/>
                <a:gd name="connsiteX30" fmla="*/ 1651379 w 9880979"/>
                <a:gd name="connsiteY30" fmla="*/ 2994779 h 3266979"/>
                <a:gd name="connsiteX31" fmla="*/ 1801505 w 9880979"/>
                <a:gd name="connsiteY31" fmla="*/ 2953836 h 3266979"/>
                <a:gd name="connsiteX32" fmla="*/ 1842448 w 9880979"/>
                <a:gd name="connsiteY32" fmla="*/ 2940188 h 3266979"/>
                <a:gd name="connsiteX33" fmla="*/ 1869743 w 9880979"/>
                <a:gd name="connsiteY33" fmla="*/ 2858302 h 3266979"/>
                <a:gd name="connsiteX34" fmla="*/ 1883391 w 9880979"/>
                <a:gd name="connsiteY34" fmla="*/ 2817358 h 3266979"/>
                <a:gd name="connsiteX35" fmla="*/ 1869743 w 9880979"/>
                <a:gd name="connsiteY35" fmla="*/ 2476164 h 3266979"/>
                <a:gd name="connsiteX36" fmla="*/ 1856096 w 9880979"/>
                <a:gd name="connsiteY36" fmla="*/ 2435221 h 3266979"/>
                <a:gd name="connsiteX37" fmla="*/ 1869743 w 9880979"/>
                <a:gd name="connsiteY37" fmla="*/ 2189561 h 3266979"/>
                <a:gd name="connsiteX38" fmla="*/ 1897039 w 9880979"/>
                <a:gd name="connsiteY38" fmla="*/ 1930254 h 3266979"/>
                <a:gd name="connsiteX39" fmla="*/ 1924334 w 9880979"/>
                <a:gd name="connsiteY39" fmla="*/ 1739185 h 3266979"/>
                <a:gd name="connsiteX40" fmla="*/ 1910687 w 9880979"/>
                <a:gd name="connsiteY40" fmla="*/ 1602707 h 3266979"/>
                <a:gd name="connsiteX41" fmla="*/ 1897039 w 9880979"/>
                <a:gd name="connsiteY41" fmla="*/ 1548116 h 3266979"/>
                <a:gd name="connsiteX42" fmla="*/ 1883391 w 9880979"/>
                <a:gd name="connsiteY42" fmla="*/ 1466230 h 3266979"/>
                <a:gd name="connsiteX43" fmla="*/ 1869743 w 9880979"/>
                <a:gd name="connsiteY43" fmla="*/ 1425287 h 3266979"/>
                <a:gd name="connsiteX44" fmla="*/ 1856096 w 9880979"/>
                <a:gd name="connsiteY44" fmla="*/ 1370696 h 3266979"/>
                <a:gd name="connsiteX45" fmla="*/ 1897039 w 9880979"/>
                <a:gd name="connsiteY45" fmla="*/ 1179627 h 3266979"/>
                <a:gd name="connsiteX46" fmla="*/ 1937982 w 9880979"/>
                <a:gd name="connsiteY46" fmla="*/ 1152331 h 3266979"/>
                <a:gd name="connsiteX47" fmla="*/ 1978925 w 9880979"/>
                <a:gd name="connsiteY47" fmla="*/ 1070445 h 3266979"/>
                <a:gd name="connsiteX48" fmla="*/ 2006221 w 9880979"/>
                <a:gd name="connsiteY48" fmla="*/ 988558 h 3266979"/>
                <a:gd name="connsiteX49" fmla="*/ 2047164 w 9880979"/>
                <a:gd name="connsiteY49" fmla="*/ 906672 h 3266979"/>
                <a:gd name="connsiteX50" fmla="*/ 2088107 w 9880979"/>
                <a:gd name="connsiteY50" fmla="*/ 879376 h 3266979"/>
                <a:gd name="connsiteX51" fmla="*/ 2101755 w 9880979"/>
                <a:gd name="connsiteY51" fmla="*/ 838433 h 3266979"/>
                <a:gd name="connsiteX52" fmla="*/ 2251881 w 9880979"/>
                <a:gd name="connsiteY52" fmla="*/ 865728 h 3266979"/>
                <a:gd name="connsiteX53" fmla="*/ 2470245 w 9880979"/>
                <a:gd name="connsiteY53" fmla="*/ 906672 h 3266979"/>
                <a:gd name="connsiteX54" fmla="*/ 2524836 w 9880979"/>
                <a:gd name="connsiteY54" fmla="*/ 920319 h 3266979"/>
                <a:gd name="connsiteX55" fmla="*/ 2593075 w 9880979"/>
                <a:gd name="connsiteY55" fmla="*/ 933967 h 3266979"/>
                <a:gd name="connsiteX56" fmla="*/ 2852382 w 9880979"/>
                <a:gd name="connsiteY56" fmla="*/ 961263 h 3266979"/>
                <a:gd name="connsiteX57" fmla="*/ 3002507 w 9880979"/>
                <a:gd name="connsiteY57" fmla="*/ 947615 h 3266979"/>
                <a:gd name="connsiteX58" fmla="*/ 3016155 w 9880979"/>
                <a:gd name="connsiteY58" fmla="*/ 906672 h 3266979"/>
                <a:gd name="connsiteX59" fmla="*/ 3084394 w 9880979"/>
                <a:gd name="connsiteY59" fmla="*/ 920319 h 3266979"/>
                <a:gd name="connsiteX60" fmla="*/ 3138985 w 9880979"/>
                <a:gd name="connsiteY60" fmla="*/ 933967 h 3266979"/>
                <a:gd name="connsiteX61" fmla="*/ 3179928 w 9880979"/>
                <a:gd name="connsiteY61" fmla="*/ 947615 h 3266979"/>
                <a:gd name="connsiteX62" fmla="*/ 3275463 w 9880979"/>
                <a:gd name="connsiteY62" fmla="*/ 961263 h 3266979"/>
                <a:gd name="connsiteX63" fmla="*/ 3398293 w 9880979"/>
                <a:gd name="connsiteY63" fmla="*/ 947615 h 3266979"/>
                <a:gd name="connsiteX64" fmla="*/ 3411940 w 9880979"/>
                <a:gd name="connsiteY64" fmla="*/ 906672 h 3266979"/>
                <a:gd name="connsiteX65" fmla="*/ 3439236 w 9880979"/>
                <a:gd name="connsiteY65" fmla="*/ 742899 h 3266979"/>
                <a:gd name="connsiteX66" fmla="*/ 3452884 w 9880979"/>
                <a:gd name="connsiteY66" fmla="*/ 661012 h 3266979"/>
                <a:gd name="connsiteX67" fmla="*/ 3480179 w 9880979"/>
                <a:gd name="connsiteY67" fmla="*/ 456296 h 3266979"/>
                <a:gd name="connsiteX68" fmla="*/ 3507475 w 9880979"/>
                <a:gd name="connsiteY68" fmla="*/ 237931 h 3266979"/>
                <a:gd name="connsiteX69" fmla="*/ 3521122 w 9880979"/>
                <a:gd name="connsiteY69" fmla="*/ 156045 h 3266979"/>
                <a:gd name="connsiteX70" fmla="*/ 3603009 w 9880979"/>
                <a:gd name="connsiteY70" fmla="*/ 183340 h 3266979"/>
                <a:gd name="connsiteX71" fmla="*/ 3630305 w 9880979"/>
                <a:gd name="connsiteY71" fmla="*/ 224284 h 3266979"/>
                <a:gd name="connsiteX72" fmla="*/ 3643952 w 9880979"/>
                <a:gd name="connsiteY72" fmla="*/ 265227 h 3266979"/>
                <a:gd name="connsiteX73" fmla="*/ 3712191 w 9880979"/>
                <a:gd name="connsiteY73" fmla="*/ 388057 h 3266979"/>
                <a:gd name="connsiteX74" fmla="*/ 3780430 w 9880979"/>
                <a:gd name="connsiteY74" fmla="*/ 374409 h 3266979"/>
                <a:gd name="connsiteX75" fmla="*/ 3821373 w 9880979"/>
                <a:gd name="connsiteY75" fmla="*/ 360761 h 3266979"/>
                <a:gd name="connsiteX76" fmla="*/ 3903260 w 9880979"/>
                <a:gd name="connsiteY76" fmla="*/ 401705 h 3266979"/>
                <a:gd name="connsiteX77" fmla="*/ 3930555 w 9880979"/>
                <a:gd name="connsiteY77" fmla="*/ 442648 h 3266979"/>
                <a:gd name="connsiteX78" fmla="*/ 3971499 w 9880979"/>
                <a:gd name="connsiteY78" fmla="*/ 429000 h 3266979"/>
                <a:gd name="connsiteX79" fmla="*/ 3985146 w 9880979"/>
                <a:gd name="connsiteY79" fmla="*/ 374409 h 3266979"/>
                <a:gd name="connsiteX80" fmla="*/ 3998794 w 9880979"/>
                <a:gd name="connsiteY80" fmla="*/ 333466 h 3266979"/>
                <a:gd name="connsiteX81" fmla="*/ 4053385 w 9880979"/>
                <a:gd name="connsiteY81" fmla="*/ 347113 h 3266979"/>
                <a:gd name="connsiteX82" fmla="*/ 4107976 w 9880979"/>
                <a:gd name="connsiteY82" fmla="*/ 429000 h 3266979"/>
                <a:gd name="connsiteX83" fmla="*/ 4135272 w 9880979"/>
                <a:gd name="connsiteY83" fmla="*/ 469943 h 3266979"/>
                <a:gd name="connsiteX84" fmla="*/ 4162567 w 9880979"/>
                <a:gd name="connsiteY84" fmla="*/ 510887 h 3266979"/>
                <a:gd name="connsiteX85" fmla="*/ 4326340 w 9880979"/>
                <a:gd name="connsiteY85" fmla="*/ 592773 h 3266979"/>
                <a:gd name="connsiteX86" fmla="*/ 4367284 w 9880979"/>
                <a:gd name="connsiteY86" fmla="*/ 606421 h 3266979"/>
                <a:gd name="connsiteX87" fmla="*/ 4380931 w 9880979"/>
                <a:gd name="connsiteY87" fmla="*/ 483591 h 3266979"/>
                <a:gd name="connsiteX88" fmla="*/ 4449170 w 9880979"/>
                <a:gd name="connsiteY88" fmla="*/ 497239 h 3266979"/>
                <a:gd name="connsiteX89" fmla="*/ 4490113 w 9880979"/>
                <a:gd name="connsiteY89" fmla="*/ 524534 h 3266979"/>
                <a:gd name="connsiteX90" fmla="*/ 4531057 w 9880979"/>
                <a:gd name="connsiteY90" fmla="*/ 538182 h 3266979"/>
                <a:gd name="connsiteX91" fmla="*/ 4572000 w 9880979"/>
                <a:gd name="connsiteY91" fmla="*/ 565478 h 3266979"/>
                <a:gd name="connsiteX92" fmla="*/ 4653887 w 9880979"/>
                <a:gd name="connsiteY92" fmla="*/ 592773 h 3266979"/>
                <a:gd name="connsiteX93" fmla="*/ 4735773 w 9880979"/>
                <a:gd name="connsiteY93" fmla="*/ 633716 h 3266979"/>
                <a:gd name="connsiteX94" fmla="*/ 4817660 w 9880979"/>
                <a:gd name="connsiteY94" fmla="*/ 674660 h 3266979"/>
                <a:gd name="connsiteX95" fmla="*/ 4858603 w 9880979"/>
                <a:gd name="connsiteY95" fmla="*/ 551830 h 3266979"/>
                <a:gd name="connsiteX96" fmla="*/ 4872251 w 9880979"/>
                <a:gd name="connsiteY96" fmla="*/ 510887 h 3266979"/>
                <a:gd name="connsiteX97" fmla="*/ 4885899 w 9880979"/>
                <a:gd name="connsiteY97" fmla="*/ 469943 h 3266979"/>
                <a:gd name="connsiteX98" fmla="*/ 5076967 w 9880979"/>
                <a:gd name="connsiteY98" fmla="*/ 469943 h 3266979"/>
                <a:gd name="connsiteX99" fmla="*/ 5104263 w 9880979"/>
                <a:gd name="connsiteY99" fmla="*/ 388057 h 3266979"/>
                <a:gd name="connsiteX100" fmla="*/ 5145206 w 9880979"/>
                <a:gd name="connsiteY100" fmla="*/ 306170 h 3266979"/>
                <a:gd name="connsiteX101" fmla="*/ 5158854 w 9880979"/>
                <a:gd name="connsiteY101" fmla="*/ 265227 h 3266979"/>
                <a:gd name="connsiteX102" fmla="*/ 5240740 w 9880979"/>
                <a:gd name="connsiteY102" fmla="*/ 224284 h 3266979"/>
                <a:gd name="connsiteX103" fmla="*/ 5322627 w 9880979"/>
                <a:gd name="connsiteY103" fmla="*/ 251579 h 3266979"/>
                <a:gd name="connsiteX104" fmla="*/ 5363570 w 9880979"/>
                <a:gd name="connsiteY104" fmla="*/ 265227 h 3266979"/>
                <a:gd name="connsiteX105" fmla="*/ 5377218 w 9880979"/>
                <a:gd name="connsiteY105" fmla="*/ 224284 h 3266979"/>
                <a:gd name="connsiteX106" fmla="*/ 5404513 w 9880979"/>
                <a:gd name="connsiteY106" fmla="*/ 128749 h 3266979"/>
                <a:gd name="connsiteX107" fmla="*/ 5418161 w 9880979"/>
                <a:gd name="connsiteY107" fmla="*/ 19567 h 3266979"/>
                <a:gd name="connsiteX108" fmla="*/ 5500048 w 9880979"/>
                <a:gd name="connsiteY108" fmla="*/ 33215 h 3266979"/>
                <a:gd name="connsiteX109" fmla="*/ 5595582 w 9880979"/>
                <a:gd name="connsiteY109" fmla="*/ 46863 h 3266979"/>
                <a:gd name="connsiteX110" fmla="*/ 5677469 w 9880979"/>
                <a:gd name="connsiteY110" fmla="*/ 74158 h 3266979"/>
                <a:gd name="connsiteX111" fmla="*/ 5827594 w 9880979"/>
                <a:gd name="connsiteY111" fmla="*/ 115102 h 3266979"/>
                <a:gd name="connsiteX112" fmla="*/ 5936776 w 9880979"/>
                <a:gd name="connsiteY112" fmla="*/ 128749 h 3266979"/>
                <a:gd name="connsiteX113" fmla="*/ 6018663 w 9880979"/>
                <a:gd name="connsiteY113" fmla="*/ 142397 h 3266979"/>
                <a:gd name="connsiteX114" fmla="*/ 6141493 w 9880979"/>
                <a:gd name="connsiteY114" fmla="*/ 156045 h 3266979"/>
                <a:gd name="connsiteX115" fmla="*/ 6223379 w 9880979"/>
                <a:gd name="connsiteY115" fmla="*/ 169693 h 3266979"/>
                <a:gd name="connsiteX116" fmla="*/ 6264322 w 9880979"/>
                <a:gd name="connsiteY116" fmla="*/ 183340 h 3266979"/>
                <a:gd name="connsiteX117" fmla="*/ 6318913 w 9880979"/>
                <a:gd name="connsiteY117" fmla="*/ 196988 h 3266979"/>
                <a:gd name="connsiteX118" fmla="*/ 6400800 w 9880979"/>
                <a:gd name="connsiteY118" fmla="*/ 210636 h 3266979"/>
                <a:gd name="connsiteX119" fmla="*/ 6441743 w 9880979"/>
                <a:gd name="connsiteY119" fmla="*/ 224284 h 3266979"/>
                <a:gd name="connsiteX120" fmla="*/ 6701051 w 9880979"/>
                <a:gd name="connsiteY120" fmla="*/ 251579 h 3266979"/>
                <a:gd name="connsiteX121" fmla="*/ 6769290 w 9880979"/>
                <a:gd name="connsiteY121" fmla="*/ 265227 h 3266979"/>
                <a:gd name="connsiteX122" fmla="*/ 6851176 w 9880979"/>
                <a:gd name="connsiteY122" fmla="*/ 292522 h 3266979"/>
                <a:gd name="connsiteX123" fmla="*/ 6933063 w 9880979"/>
                <a:gd name="connsiteY123" fmla="*/ 319818 h 3266979"/>
                <a:gd name="connsiteX124" fmla="*/ 7083188 w 9880979"/>
                <a:gd name="connsiteY124" fmla="*/ 360761 h 3266979"/>
                <a:gd name="connsiteX125" fmla="*/ 7233313 w 9880979"/>
                <a:gd name="connsiteY125" fmla="*/ 374409 h 3266979"/>
                <a:gd name="connsiteX126" fmla="*/ 7465325 w 9880979"/>
                <a:gd name="connsiteY126" fmla="*/ 388057 h 3266979"/>
                <a:gd name="connsiteX127" fmla="*/ 7670042 w 9880979"/>
                <a:gd name="connsiteY127" fmla="*/ 401705 h 3266979"/>
                <a:gd name="connsiteX128" fmla="*/ 7779224 w 9880979"/>
                <a:gd name="connsiteY128" fmla="*/ 429000 h 3266979"/>
                <a:gd name="connsiteX129" fmla="*/ 7833815 w 9880979"/>
                <a:gd name="connsiteY129" fmla="*/ 442648 h 3266979"/>
                <a:gd name="connsiteX130" fmla="*/ 7874758 w 9880979"/>
                <a:gd name="connsiteY130" fmla="*/ 456296 h 3266979"/>
                <a:gd name="connsiteX131" fmla="*/ 8270543 w 9880979"/>
                <a:gd name="connsiteY131" fmla="*/ 497239 h 3266979"/>
                <a:gd name="connsiteX132" fmla="*/ 8325134 w 9880979"/>
                <a:gd name="connsiteY132" fmla="*/ 510887 h 3266979"/>
                <a:gd name="connsiteX133" fmla="*/ 8789158 w 9880979"/>
                <a:gd name="connsiteY133" fmla="*/ 538182 h 3266979"/>
                <a:gd name="connsiteX134" fmla="*/ 8884693 w 9880979"/>
                <a:gd name="connsiteY134" fmla="*/ 524534 h 3266979"/>
                <a:gd name="connsiteX135" fmla="*/ 8898340 w 9880979"/>
                <a:gd name="connsiteY135" fmla="*/ 483591 h 3266979"/>
                <a:gd name="connsiteX136" fmla="*/ 8884693 w 9880979"/>
                <a:gd name="connsiteY136" fmla="*/ 87806 h 3266979"/>
                <a:gd name="connsiteX137" fmla="*/ 8898340 w 9880979"/>
                <a:gd name="connsiteY137" fmla="*/ 33215 h 3266979"/>
                <a:gd name="connsiteX138" fmla="*/ 8925636 w 9880979"/>
                <a:gd name="connsiteY138" fmla="*/ 74158 h 3266979"/>
                <a:gd name="connsiteX139" fmla="*/ 8966579 w 9880979"/>
                <a:gd name="connsiteY139" fmla="*/ 115102 h 3266979"/>
                <a:gd name="connsiteX140" fmla="*/ 9034818 w 9880979"/>
                <a:gd name="connsiteY140" fmla="*/ 183340 h 3266979"/>
                <a:gd name="connsiteX141" fmla="*/ 9048466 w 9880979"/>
                <a:gd name="connsiteY141" fmla="*/ 237931 h 3266979"/>
                <a:gd name="connsiteX142" fmla="*/ 9130352 w 9880979"/>
                <a:gd name="connsiteY142" fmla="*/ 265227 h 3266979"/>
                <a:gd name="connsiteX143" fmla="*/ 9212239 w 9880979"/>
                <a:gd name="connsiteY143" fmla="*/ 306170 h 3266979"/>
                <a:gd name="connsiteX144" fmla="*/ 9253182 w 9880979"/>
                <a:gd name="connsiteY144" fmla="*/ 333466 h 3266979"/>
                <a:gd name="connsiteX145" fmla="*/ 9335069 w 9880979"/>
                <a:gd name="connsiteY145" fmla="*/ 360761 h 3266979"/>
                <a:gd name="connsiteX146" fmla="*/ 9457899 w 9880979"/>
                <a:gd name="connsiteY146" fmla="*/ 442648 h 3266979"/>
                <a:gd name="connsiteX147" fmla="*/ 9498842 w 9880979"/>
                <a:gd name="connsiteY147" fmla="*/ 469943 h 3266979"/>
                <a:gd name="connsiteX148" fmla="*/ 9662615 w 9880979"/>
                <a:gd name="connsiteY148" fmla="*/ 497239 h 3266979"/>
                <a:gd name="connsiteX149" fmla="*/ 9771797 w 9880979"/>
                <a:gd name="connsiteY149" fmla="*/ 524534 h 3266979"/>
                <a:gd name="connsiteX150" fmla="*/ 9880979 w 9880979"/>
                <a:gd name="connsiteY150" fmla="*/ 538182 h 3266979"/>
                <a:gd name="connsiteX0" fmla="*/ 0 w 9901451"/>
                <a:gd name="connsiteY0" fmla="*/ 3254087 h 3266979"/>
                <a:gd name="connsiteX1" fmla="*/ 40943 w 9901451"/>
                <a:gd name="connsiteY1" fmla="*/ 3103961 h 3266979"/>
                <a:gd name="connsiteX2" fmla="*/ 54591 w 9901451"/>
                <a:gd name="connsiteY2" fmla="*/ 3063018 h 3266979"/>
                <a:gd name="connsiteX3" fmla="*/ 95534 w 9901451"/>
                <a:gd name="connsiteY3" fmla="*/ 3035722 h 3266979"/>
                <a:gd name="connsiteX4" fmla="*/ 109182 w 9901451"/>
                <a:gd name="connsiteY4" fmla="*/ 2831006 h 3266979"/>
                <a:gd name="connsiteX5" fmla="*/ 150125 w 9901451"/>
                <a:gd name="connsiteY5" fmla="*/ 2844654 h 3266979"/>
                <a:gd name="connsiteX6" fmla="*/ 191069 w 9901451"/>
                <a:gd name="connsiteY6" fmla="*/ 2994779 h 3266979"/>
                <a:gd name="connsiteX7" fmla="*/ 204716 w 9901451"/>
                <a:gd name="connsiteY7" fmla="*/ 3049370 h 3266979"/>
                <a:gd name="connsiteX8" fmla="*/ 218364 w 9901451"/>
                <a:gd name="connsiteY8" fmla="*/ 3090313 h 3266979"/>
                <a:gd name="connsiteX9" fmla="*/ 191069 w 9901451"/>
                <a:gd name="connsiteY9" fmla="*/ 3049370 h 3266979"/>
                <a:gd name="connsiteX10" fmla="*/ 245660 w 9901451"/>
                <a:gd name="connsiteY10" fmla="*/ 2967484 h 3266979"/>
                <a:gd name="connsiteX11" fmla="*/ 272955 w 9901451"/>
                <a:gd name="connsiteY11" fmla="*/ 3008427 h 3266979"/>
                <a:gd name="connsiteX12" fmla="*/ 300251 w 9901451"/>
                <a:gd name="connsiteY12" fmla="*/ 3172200 h 3266979"/>
                <a:gd name="connsiteX13" fmla="*/ 327546 w 9901451"/>
                <a:gd name="connsiteY13" fmla="*/ 3254087 h 3266979"/>
                <a:gd name="connsiteX14" fmla="*/ 423081 w 9901451"/>
                <a:gd name="connsiteY14" fmla="*/ 3158552 h 3266979"/>
                <a:gd name="connsiteX15" fmla="*/ 477672 w 9901451"/>
                <a:gd name="connsiteY15" fmla="*/ 3172200 h 3266979"/>
                <a:gd name="connsiteX16" fmla="*/ 504967 w 9901451"/>
                <a:gd name="connsiteY16" fmla="*/ 3213143 h 3266979"/>
                <a:gd name="connsiteX17" fmla="*/ 586854 w 9901451"/>
                <a:gd name="connsiteY17" fmla="*/ 3226791 h 3266979"/>
                <a:gd name="connsiteX18" fmla="*/ 900752 w 9901451"/>
                <a:gd name="connsiteY18" fmla="*/ 3254087 h 3266979"/>
                <a:gd name="connsiteX19" fmla="*/ 1255594 w 9901451"/>
                <a:gd name="connsiteY19" fmla="*/ 3240439 h 3266979"/>
                <a:gd name="connsiteX20" fmla="*/ 1310185 w 9901451"/>
                <a:gd name="connsiteY20" fmla="*/ 3144905 h 3266979"/>
                <a:gd name="connsiteX21" fmla="*/ 1323833 w 9901451"/>
                <a:gd name="connsiteY21" fmla="*/ 2708176 h 3266979"/>
                <a:gd name="connsiteX22" fmla="*/ 1351128 w 9901451"/>
                <a:gd name="connsiteY22" fmla="*/ 2885597 h 3266979"/>
                <a:gd name="connsiteX23" fmla="*/ 1364776 w 9901451"/>
                <a:gd name="connsiteY23" fmla="*/ 3035722 h 3266979"/>
                <a:gd name="connsiteX24" fmla="*/ 1378424 w 9901451"/>
                <a:gd name="connsiteY24" fmla="*/ 3090313 h 3266979"/>
                <a:gd name="connsiteX25" fmla="*/ 1405719 w 9901451"/>
                <a:gd name="connsiteY25" fmla="*/ 3172200 h 3266979"/>
                <a:gd name="connsiteX26" fmla="*/ 1419367 w 9901451"/>
                <a:gd name="connsiteY26" fmla="*/ 3117609 h 3266979"/>
                <a:gd name="connsiteX27" fmla="*/ 1514902 w 9901451"/>
                <a:gd name="connsiteY27" fmla="*/ 3144905 h 3266979"/>
                <a:gd name="connsiteX28" fmla="*/ 1651379 w 9901451"/>
                <a:gd name="connsiteY28" fmla="*/ 3131257 h 3266979"/>
                <a:gd name="connsiteX29" fmla="*/ 1637731 w 9901451"/>
                <a:gd name="connsiteY29" fmla="*/ 3063018 h 3266979"/>
                <a:gd name="connsiteX30" fmla="*/ 1651379 w 9901451"/>
                <a:gd name="connsiteY30" fmla="*/ 2994779 h 3266979"/>
                <a:gd name="connsiteX31" fmla="*/ 1801505 w 9901451"/>
                <a:gd name="connsiteY31" fmla="*/ 2953836 h 3266979"/>
                <a:gd name="connsiteX32" fmla="*/ 1842448 w 9901451"/>
                <a:gd name="connsiteY32" fmla="*/ 2940188 h 3266979"/>
                <a:gd name="connsiteX33" fmla="*/ 1869743 w 9901451"/>
                <a:gd name="connsiteY33" fmla="*/ 2858302 h 3266979"/>
                <a:gd name="connsiteX34" fmla="*/ 1883391 w 9901451"/>
                <a:gd name="connsiteY34" fmla="*/ 2817358 h 3266979"/>
                <a:gd name="connsiteX35" fmla="*/ 1869743 w 9901451"/>
                <a:gd name="connsiteY35" fmla="*/ 2476164 h 3266979"/>
                <a:gd name="connsiteX36" fmla="*/ 1856096 w 9901451"/>
                <a:gd name="connsiteY36" fmla="*/ 2435221 h 3266979"/>
                <a:gd name="connsiteX37" fmla="*/ 1869743 w 9901451"/>
                <a:gd name="connsiteY37" fmla="*/ 2189561 h 3266979"/>
                <a:gd name="connsiteX38" fmla="*/ 1897039 w 9901451"/>
                <a:gd name="connsiteY38" fmla="*/ 1930254 h 3266979"/>
                <a:gd name="connsiteX39" fmla="*/ 1924334 w 9901451"/>
                <a:gd name="connsiteY39" fmla="*/ 1739185 h 3266979"/>
                <a:gd name="connsiteX40" fmla="*/ 1910687 w 9901451"/>
                <a:gd name="connsiteY40" fmla="*/ 1602707 h 3266979"/>
                <a:gd name="connsiteX41" fmla="*/ 1897039 w 9901451"/>
                <a:gd name="connsiteY41" fmla="*/ 1548116 h 3266979"/>
                <a:gd name="connsiteX42" fmla="*/ 1883391 w 9901451"/>
                <a:gd name="connsiteY42" fmla="*/ 1466230 h 3266979"/>
                <a:gd name="connsiteX43" fmla="*/ 1869743 w 9901451"/>
                <a:gd name="connsiteY43" fmla="*/ 1425287 h 3266979"/>
                <a:gd name="connsiteX44" fmla="*/ 1856096 w 9901451"/>
                <a:gd name="connsiteY44" fmla="*/ 1370696 h 3266979"/>
                <a:gd name="connsiteX45" fmla="*/ 1897039 w 9901451"/>
                <a:gd name="connsiteY45" fmla="*/ 1179627 h 3266979"/>
                <a:gd name="connsiteX46" fmla="*/ 1937982 w 9901451"/>
                <a:gd name="connsiteY46" fmla="*/ 1152331 h 3266979"/>
                <a:gd name="connsiteX47" fmla="*/ 1978925 w 9901451"/>
                <a:gd name="connsiteY47" fmla="*/ 1070445 h 3266979"/>
                <a:gd name="connsiteX48" fmla="*/ 2006221 w 9901451"/>
                <a:gd name="connsiteY48" fmla="*/ 988558 h 3266979"/>
                <a:gd name="connsiteX49" fmla="*/ 2047164 w 9901451"/>
                <a:gd name="connsiteY49" fmla="*/ 906672 h 3266979"/>
                <a:gd name="connsiteX50" fmla="*/ 2088107 w 9901451"/>
                <a:gd name="connsiteY50" fmla="*/ 879376 h 3266979"/>
                <a:gd name="connsiteX51" fmla="*/ 2101755 w 9901451"/>
                <a:gd name="connsiteY51" fmla="*/ 838433 h 3266979"/>
                <a:gd name="connsiteX52" fmla="*/ 2251881 w 9901451"/>
                <a:gd name="connsiteY52" fmla="*/ 865728 h 3266979"/>
                <a:gd name="connsiteX53" fmla="*/ 2470245 w 9901451"/>
                <a:gd name="connsiteY53" fmla="*/ 906672 h 3266979"/>
                <a:gd name="connsiteX54" fmla="*/ 2524836 w 9901451"/>
                <a:gd name="connsiteY54" fmla="*/ 920319 h 3266979"/>
                <a:gd name="connsiteX55" fmla="*/ 2593075 w 9901451"/>
                <a:gd name="connsiteY55" fmla="*/ 933967 h 3266979"/>
                <a:gd name="connsiteX56" fmla="*/ 2852382 w 9901451"/>
                <a:gd name="connsiteY56" fmla="*/ 961263 h 3266979"/>
                <a:gd name="connsiteX57" fmla="*/ 3002507 w 9901451"/>
                <a:gd name="connsiteY57" fmla="*/ 947615 h 3266979"/>
                <a:gd name="connsiteX58" fmla="*/ 3016155 w 9901451"/>
                <a:gd name="connsiteY58" fmla="*/ 906672 h 3266979"/>
                <a:gd name="connsiteX59" fmla="*/ 3084394 w 9901451"/>
                <a:gd name="connsiteY59" fmla="*/ 920319 h 3266979"/>
                <a:gd name="connsiteX60" fmla="*/ 3138985 w 9901451"/>
                <a:gd name="connsiteY60" fmla="*/ 933967 h 3266979"/>
                <a:gd name="connsiteX61" fmla="*/ 3179928 w 9901451"/>
                <a:gd name="connsiteY61" fmla="*/ 947615 h 3266979"/>
                <a:gd name="connsiteX62" fmla="*/ 3275463 w 9901451"/>
                <a:gd name="connsiteY62" fmla="*/ 961263 h 3266979"/>
                <a:gd name="connsiteX63" fmla="*/ 3398293 w 9901451"/>
                <a:gd name="connsiteY63" fmla="*/ 947615 h 3266979"/>
                <a:gd name="connsiteX64" fmla="*/ 3411940 w 9901451"/>
                <a:gd name="connsiteY64" fmla="*/ 906672 h 3266979"/>
                <a:gd name="connsiteX65" fmla="*/ 3439236 w 9901451"/>
                <a:gd name="connsiteY65" fmla="*/ 742899 h 3266979"/>
                <a:gd name="connsiteX66" fmla="*/ 3452884 w 9901451"/>
                <a:gd name="connsiteY66" fmla="*/ 661012 h 3266979"/>
                <a:gd name="connsiteX67" fmla="*/ 3480179 w 9901451"/>
                <a:gd name="connsiteY67" fmla="*/ 456296 h 3266979"/>
                <a:gd name="connsiteX68" fmla="*/ 3507475 w 9901451"/>
                <a:gd name="connsiteY68" fmla="*/ 237931 h 3266979"/>
                <a:gd name="connsiteX69" fmla="*/ 3521122 w 9901451"/>
                <a:gd name="connsiteY69" fmla="*/ 156045 h 3266979"/>
                <a:gd name="connsiteX70" fmla="*/ 3603009 w 9901451"/>
                <a:gd name="connsiteY70" fmla="*/ 183340 h 3266979"/>
                <a:gd name="connsiteX71" fmla="*/ 3630305 w 9901451"/>
                <a:gd name="connsiteY71" fmla="*/ 224284 h 3266979"/>
                <a:gd name="connsiteX72" fmla="*/ 3643952 w 9901451"/>
                <a:gd name="connsiteY72" fmla="*/ 265227 h 3266979"/>
                <a:gd name="connsiteX73" fmla="*/ 3712191 w 9901451"/>
                <a:gd name="connsiteY73" fmla="*/ 388057 h 3266979"/>
                <a:gd name="connsiteX74" fmla="*/ 3780430 w 9901451"/>
                <a:gd name="connsiteY74" fmla="*/ 374409 h 3266979"/>
                <a:gd name="connsiteX75" fmla="*/ 3821373 w 9901451"/>
                <a:gd name="connsiteY75" fmla="*/ 360761 h 3266979"/>
                <a:gd name="connsiteX76" fmla="*/ 3903260 w 9901451"/>
                <a:gd name="connsiteY76" fmla="*/ 401705 h 3266979"/>
                <a:gd name="connsiteX77" fmla="*/ 3930555 w 9901451"/>
                <a:gd name="connsiteY77" fmla="*/ 442648 h 3266979"/>
                <a:gd name="connsiteX78" fmla="*/ 3971499 w 9901451"/>
                <a:gd name="connsiteY78" fmla="*/ 429000 h 3266979"/>
                <a:gd name="connsiteX79" fmla="*/ 3985146 w 9901451"/>
                <a:gd name="connsiteY79" fmla="*/ 374409 h 3266979"/>
                <a:gd name="connsiteX80" fmla="*/ 3998794 w 9901451"/>
                <a:gd name="connsiteY80" fmla="*/ 333466 h 3266979"/>
                <a:gd name="connsiteX81" fmla="*/ 4053385 w 9901451"/>
                <a:gd name="connsiteY81" fmla="*/ 347113 h 3266979"/>
                <a:gd name="connsiteX82" fmla="*/ 4107976 w 9901451"/>
                <a:gd name="connsiteY82" fmla="*/ 429000 h 3266979"/>
                <a:gd name="connsiteX83" fmla="*/ 4135272 w 9901451"/>
                <a:gd name="connsiteY83" fmla="*/ 469943 h 3266979"/>
                <a:gd name="connsiteX84" fmla="*/ 4162567 w 9901451"/>
                <a:gd name="connsiteY84" fmla="*/ 510887 h 3266979"/>
                <a:gd name="connsiteX85" fmla="*/ 4326340 w 9901451"/>
                <a:gd name="connsiteY85" fmla="*/ 592773 h 3266979"/>
                <a:gd name="connsiteX86" fmla="*/ 4367284 w 9901451"/>
                <a:gd name="connsiteY86" fmla="*/ 606421 h 3266979"/>
                <a:gd name="connsiteX87" fmla="*/ 4380931 w 9901451"/>
                <a:gd name="connsiteY87" fmla="*/ 483591 h 3266979"/>
                <a:gd name="connsiteX88" fmla="*/ 4449170 w 9901451"/>
                <a:gd name="connsiteY88" fmla="*/ 497239 h 3266979"/>
                <a:gd name="connsiteX89" fmla="*/ 4490113 w 9901451"/>
                <a:gd name="connsiteY89" fmla="*/ 524534 h 3266979"/>
                <a:gd name="connsiteX90" fmla="*/ 4531057 w 9901451"/>
                <a:gd name="connsiteY90" fmla="*/ 538182 h 3266979"/>
                <a:gd name="connsiteX91" fmla="*/ 4572000 w 9901451"/>
                <a:gd name="connsiteY91" fmla="*/ 565478 h 3266979"/>
                <a:gd name="connsiteX92" fmla="*/ 4653887 w 9901451"/>
                <a:gd name="connsiteY92" fmla="*/ 592773 h 3266979"/>
                <a:gd name="connsiteX93" fmla="*/ 4735773 w 9901451"/>
                <a:gd name="connsiteY93" fmla="*/ 633716 h 3266979"/>
                <a:gd name="connsiteX94" fmla="*/ 4817660 w 9901451"/>
                <a:gd name="connsiteY94" fmla="*/ 674660 h 3266979"/>
                <a:gd name="connsiteX95" fmla="*/ 4858603 w 9901451"/>
                <a:gd name="connsiteY95" fmla="*/ 551830 h 3266979"/>
                <a:gd name="connsiteX96" fmla="*/ 4872251 w 9901451"/>
                <a:gd name="connsiteY96" fmla="*/ 510887 h 3266979"/>
                <a:gd name="connsiteX97" fmla="*/ 4885899 w 9901451"/>
                <a:gd name="connsiteY97" fmla="*/ 469943 h 3266979"/>
                <a:gd name="connsiteX98" fmla="*/ 5076967 w 9901451"/>
                <a:gd name="connsiteY98" fmla="*/ 469943 h 3266979"/>
                <a:gd name="connsiteX99" fmla="*/ 5104263 w 9901451"/>
                <a:gd name="connsiteY99" fmla="*/ 388057 h 3266979"/>
                <a:gd name="connsiteX100" fmla="*/ 5145206 w 9901451"/>
                <a:gd name="connsiteY100" fmla="*/ 306170 h 3266979"/>
                <a:gd name="connsiteX101" fmla="*/ 5158854 w 9901451"/>
                <a:gd name="connsiteY101" fmla="*/ 265227 h 3266979"/>
                <a:gd name="connsiteX102" fmla="*/ 5240740 w 9901451"/>
                <a:gd name="connsiteY102" fmla="*/ 224284 h 3266979"/>
                <a:gd name="connsiteX103" fmla="*/ 5322627 w 9901451"/>
                <a:gd name="connsiteY103" fmla="*/ 251579 h 3266979"/>
                <a:gd name="connsiteX104" fmla="*/ 5363570 w 9901451"/>
                <a:gd name="connsiteY104" fmla="*/ 265227 h 3266979"/>
                <a:gd name="connsiteX105" fmla="*/ 5377218 w 9901451"/>
                <a:gd name="connsiteY105" fmla="*/ 224284 h 3266979"/>
                <a:gd name="connsiteX106" fmla="*/ 5404513 w 9901451"/>
                <a:gd name="connsiteY106" fmla="*/ 128749 h 3266979"/>
                <a:gd name="connsiteX107" fmla="*/ 5418161 w 9901451"/>
                <a:gd name="connsiteY107" fmla="*/ 19567 h 3266979"/>
                <a:gd name="connsiteX108" fmla="*/ 5500048 w 9901451"/>
                <a:gd name="connsiteY108" fmla="*/ 33215 h 3266979"/>
                <a:gd name="connsiteX109" fmla="*/ 5595582 w 9901451"/>
                <a:gd name="connsiteY109" fmla="*/ 46863 h 3266979"/>
                <a:gd name="connsiteX110" fmla="*/ 5677469 w 9901451"/>
                <a:gd name="connsiteY110" fmla="*/ 74158 h 3266979"/>
                <a:gd name="connsiteX111" fmla="*/ 5827594 w 9901451"/>
                <a:gd name="connsiteY111" fmla="*/ 115102 h 3266979"/>
                <a:gd name="connsiteX112" fmla="*/ 5936776 w 9901451"/>
                <a:gd name="connsiteY112" fmla="*/ 128749 h 3266979"/>
                <a:gd name="connsiteX113" fmla="*/ 6018663 w 9901451"/>
                <a:gd name="connsiteY113" fmla="*/ 142397 h 3266979"/>
                <a:gd name="connsiteX114" fmla="*/ 6141493 w 9901451"/>
                <a:gd name="connsiteY114" fmla="*/ 156045 h 3266979"/>
                <a:gd name="connsiteX115" fmla="*/ 6223379 w 9901451"/>
                <a:gd name="connsiteY115" fmla="*/ 169693 h 3266979"/>
                <a:gd name="connsiteX116" fmla="*/ 6264322 w 9901451"/>
                <a:gd name="connsiteY116" fmla="*/ 183340 h 3266979"/>
                <a:gd name="connsiteX117" fmla="*/ 6318913 w 9901451"/>
                <a:gd name="connsiteY117" fmla="*/ 196988 h 3266979"/>
                <a:gd name="connsiteX118" fmla="*/ 6400800 w 9901451"/>
                <a:gd name="connsiteY118" fmla="*/ 210636 h 3266979"/>
                <a:gd name="connsiteX119" fmla="*/ 6441743 w 9901451"/>
                <a:gd name="connsiteY119" fmla="*/ 224284 h 3266979"/>
                <a:gd name="connsiteX120" fmla="*/ 6701051 w 9901451"/>
                <a:gd name="connsiteY120" fmla="*/ 251579 h 3266979"/>
                <a:gd name="connsiteX121" fmla="*/ 6769290 w 9901451"/>
                <a:gd name="connsiteY121" fmla="*/ 265227 h 3266979"/>
                <a:gd name="connsiteX122" fmla="*/ 6851176 w 9901451"/>
                <a:gd name="connsiteY122" fmla="*/ 292522 h 3266979"/>
                <a:gd name="connsiteX123" fmla="*/ 6933063 w 9901451"/>
                <a:gd name="connsiteY123" fmla="*/ 319818 h 3266979"/>
                <a:gd name="connsiteX124" fmla="*/ 7083188 w 9901451"/>
                <a:gd name="connsiteY124" fmla="*/ 360761 h 3266979"/>
                <a:gd name="connsiteX125" fmla="*/ 7233313 w 9901451"/>
                <a:gd name="connsiteY125" fmla="*/ 374409 h 3266979"/>
                <a:gd name="connsiteX126" fmla="*/ 7465325 w 9901451"/>
                <a:gd name="connsiteY126" fmla="*/ 388057 h 3266979"/>
                <a:gd name="connsiteX127" fmla="*/ 7670042 w 9901451"/>
                <a:gd name="connsiteY127" fmla="*/ 401705 h 3266979"/>
                <a:gd name="connsiteX128" fmla="*/ 7779224 w 9901451"/>
                <a:gd name="connsiteY128" fmla="*/ 429000 h 3266979"/>
                <a:gd name="connsiteX129" fmla="*/ 7833815 w 9901451"/>
                <a:gd name="connsiteY129" fmla="*/ 442648 h 3266979"/>
                <a:gd name="connsiteX130" fmla="*/ 7874758 w 9901451"/>
                <a:gd name="connsiteY130" fmla="*/ 456296 h 3266979"/>
                <a:gd name="connsiteX131" fmla="*/ 8270543 w 9901451"/>
                <a:gd name="connsiteY131" fmla="*/ 497239 h 3266979"/>
                <a:gd name="connsiteX132" fmla="*/ 8325134 w 9901451"/>
                <a:gd name="connsiteY132" fmla="*/ 510887 h 3266979"/>
                <a:gd name="connsiteX133" fmla="*/ 8789158 w 9901451"/>
                <a:gd name="connsiteY133" fmla="*/ 538182 h 3266979"/>
                <a:gd name="connsiteX134" fmla="*/ 8884693 w 9901451"/>
                <a:gd name="connsiteY134" fmla="*/ 524534 h 3266979"/>
                <a:gd name="connsiteX135" fmla="*/ 8898340 w 9901451"/>
                <a:gd name="connsiteY135" fmla="*/ 483591 h 3266979"/>
                <a:gd name="connsiteX136" fmla="*/ 8884693 w 9901451"/>
                <a:gd name="connsiteY136" fmla="*/ 87806 h 3266979"/>
                <a:gd name="connsiteX137" fmla="*/ 8898340 w 9901451"/>
                <a:gd name="connsiteY137" fmla="*/ 33215 h 3266979"/>
                <a:gd name="connsiteX138" fmla="*/ 8925636 w 9901451"/>
                <a:gd name="connsiteY138" fmla="*/ 74158 h 3266979"/>
                <a:gd name="connsiteX139" fmla="*/ 8966579 w 9901451"/>
                <a:gd name="connsiteY139" fmla="*/ 115102 h 3266979"/>
                <a:gd name="connsiteX140" fmla="*/ 9034818 w 9901451"/>
                <a:gd name="connsiteY140" fmla="*/ 183340 h 3266979"/>
                <a:gd name="connsiteX141" fmla="*/ 9048466 w 9901451"/>
                <a:gd name="connsiteY141" fmla="*/ 237931 h 3266979"/>
                <a:gd name="connsiteX142" fmla="*/ 9130352 w 9901451"/>
                <a:gd name="connsiteY142" fmla="*/ 265227 h 3266979"/>
                <a:gd name="connsiteX143" fmla="*/ 9212239 w 9901451"/>
                <a:gd name="connsiteY143" fmla="*/ 306170 h 3266979"/>
                <a:gd name="connsiteX144" fmla="*/ 9253182 w 9901451"/>
                <a:gd name="connsiteY144" fmla="*/ 333466 h 3266979"/>
                <a:gd name="connsiteX145" fmla="*/ 9335069 w 9901451"/>
                <a:gd name="connsiteY145" fmla="*/ 360761 h 3266979"/>
                <a:gd name="connsiteX146" fmla="*/ 9457899 w 9901451"/>
                <a:gd name="connsiteY146" fmla="*/ 442648 h 3266979"/>
                <a:gd name="connsiteX147" fmla="*/ 9498842 w 9901451"/>
                <a:gd name="connsiteY147" fmla="*/ 469943 h 3266979"/>
                <a:gd name="connsiteX148" fmla="*/ 9662615 w 9901451"/>
                <a:gd name="connsiteY148" fmla="*/ 497239 h 3266979"/>
                <a:gd name="connsiteX149" fmla="*/ 9771797 w 9901451"/>
                <a:gd name="connsiteY149" fmla="*/ 524534 h 3266979"/>
                <a:gd name="connsiteX150" fmla="*/ 9880979 w 9901451"/>
                <a:gd name="connsiteY150" fmla="*/ 538182 h 3266979"/>
                <a:gd name="connsiteX151" fmla="*/ 9894627 w 9901451"/>
                <a:gd name="connsiteY151" fmla="*/ 592773 h 3266979"/>
                <a:gd name="connsiteX0" fmla="*/ 0 w 9901451"/>
                <a:gd name="connsiteY0" fmla="*/ 3254087 h 3288206"/>
                <a:gd name="connsiteX1" fmla="*/ 40943 w 9901451"/>
                <a:gd name="connsiteY1" fmla="*/ 3103961 h 3288206"/>
                <a:gd name="connsiteX2" fmla="*/ 54591 w 9901451"/>
                <a:gd name="connsiteY2" fmla="*/ 3063018 h 3288206"/>
                <a:gd name="connsiteX3" fmla="*/ 95534 w 9901451"/>
                <a:gd name="connsiteY3" fmla="*/ 3035722 h 3288206"/>
                <a:gd name="connsiteX4" fmla="*/ 109182 w 9901451"/>
                <a:gd name="connsiteY4" fmla="*/ 2831006 h 3288206"/>
                <a:gd name="connsiteX5" fmla="*/ 150125 w 9901451"/>
                <a:gd name="connsiteY5" fmla="*/ 2844654 h 3288206"/>
                <a:gd name="connsiteX6" fmla="*/ 191069 w 9901451"/>
                <a:gd name="connsiteY6" fmla="*/ 2994779 h 3288206"/>
                <a:gd name="connsiteX7" fmla="*/ 204716 w 9901451"/>
                <a:gd name="connsiteY7" fmla="*/ 3049370 h 3288206"/>
                <a:gd name="connsiteX8" fmla="*/ 218364 w 9901451"/>
                <a:gd name="connsiteY8" fmla="*/ 3090313 h 3288206"/>
                <a:gd name="connsiteX9" fmla="*/ 191069 w 9901451"/>
                <a:gd name="connsiteY9" fmla="*/ 3049370 h 3288206"/>
                <a:gd name="connsiteX10" fmla="*/ 245660 w 9901451"/>
                <a:gd name="connsiteY10" fmla="*/ 2967484 h 3288206"/>
                <a:gd name="connsiteX11" fmla="*/ 272955 w 9901451"/>
                <a:gd name="connsiteY11" fmla="*/ 3008427 h 3288206"/>
                <a:gd name="connsiteX12" fmla="*/ 300251 w 9901451"/>
                <a:gd name="connsiteY12" fmla="*/ 3172200 h 3288206"/>
                <a:gd name="connsiteX13" fmla="*/ 327546 w 9901451"/>
                <a:gd name="connsiteY13" fmla="*/ 3254087 h 3288206"/>
                <a:gd name="connsiteX14" fmla="*/ 423081 w 9901451"/>
                <a:gd name="connsiteY14" fmla="*/ 3158552 h 3288206"/>
                <a:gd name="connsiteX15" fmla="*/ 477672 w 9901451"/>
                <a:gd name="connsiteY15" fmla="*/ 3172200 h 3288206"/>
                <a:gd name="connsiteX16" fmla="*/ 504967 w 9901451"/>
                <a:gd name="connsiteY16" fmla="*/ 3213143 h 3288206"/>
                <a:gd name="connsiteX17" fmla="*/ 586854 w 9901451"/>
                <a:gd name="connsiteY17" fmla="*/ 3226791 h 3288206"/>
                <a:gd name="connsiteX18" fmla="*/ 900752 w 9901451"/>
                <a:gd name="connsiteY18" fmla="*/ 3254087 h 3288206"/>
                <a:gd name="connsiteX19" fmla="*/ 1255594 w 9901451"/>
                <a:gd name="connsiteY19" fmla="*/ 3240439 h 3288206"/>
                <a:gd name="connsiteX20" fmla="*/ 1310185 w 9901451"/>
                <a:gd name="connsiteY20" fmla="*/ 3144905 h 3288206"/>
                <a:gd name="connsiteX21" fmla="*/ 1323833 w 9901451"/>
                <a:gd name="connsiteY21" fmla="*/ 2708176 h 3288206"/>
                <a:gd name="connsiteX22" fmla="*/ 1351128 w 9901451"/>
                <a:gd name="connsiteY22" fmla="*/ 2885597 h 3288206"/>
                <a:gd name="connsiteX23" fmla="*/ 1364776 w 9901451"/>
                <a:gd name="connsiteY23" fmla="*/ 3035722 h 3288206"/>
                <a:gd name="connsiteX24" fmla="*/ 1378424 w 9901451"/>
                <a:gd name="connsiteY24" fmla="*/ 3090313 h 3288206"/>
                <a:gd name="connsiteX25" fmla="*/ 1405719 w 9901451"/>
                <a:gd name="connsiteY25" fmla="*/ 3172200 h 3288206"/>
                <a:gd name="connsiteX26" fmla="*/ 1419367 w 9901451"/>
                <a:gd name="connsiteY26" fmla="*/ 3117609 h 3288206"/>
                <a:gd name="connsiteX27" fmla="*/ 1514902 w 9901451"/>
                <a:gd name="connsiteY27" fmla="*/ 3144905 h 3288206"/>
                <a:gd name="connsiteX28" fmla="*/ 1651379 w 9901451"/>
                <a:gd name="connsiteY28" fmla="*/ 3131257 h 3288206"/>
                <a:gd name="connsiteX29" fmla="*/ 1637731 w 9901451"/>
                <a:gd name="connsiteY29" fmla="*/ 3063018 h 3288206"/>
                <a:gd name="connsiteX30" fmla="*/ 1651379 w 9901451"/>
                <a:gd name="connsiteY30" fmla="*/ 2994779 h 3288206"/>
                <a:gd name="connsiteX31" fmla="*/ 1801505 w 9901451"/>
                <a:gd name="connsiteY31" fmla="*/ 2953836 h 3288206"/>
                <a:gd name="connsiteX32" fmla="*/ 1842448 w 9901451"/>
                <a:gd name="connsiteY32" fmla="*/ 2940188 h 3288206"/>
                <a:gd name="connsiteX33" fmla="*/ 1869743 w 9901451"/>
                <a:gd name="connsiteY33" fmla="*/ 2858302 h 3288206"/>
                <a:gd name="connsiteX34" fmla="*/ 1883391 w 9901451"/>
                <a:gd name="connsiteY34" fmla="*/ 2817358 h 3288206"/>
                <a:gd name="connsiteX35" fmla="*/ 1869743 w 9901451"/>
                <a:gd name="connsiteY35" fmla="*/ 2476164 h 3288206"/>
                <a:gd name="connsiteX36" fmla="*/ 1856096 w 9901451"/>
                <a:gd name="connsiteY36" fmla="*/ 2435221 h 3288206"/>
                <a:gd name="connsiteX37" fmla="*/ 1869743 w 9901451"/>
                <a:gd name="connsiteY37" fmla="*/ 2189561 h 3288206"/>
                <a:gd name="connsiteX38" fmla="*/ 1897039 w 9901451"/>
                <a:gd name="connsiteY38" fmla="*/ 1930254 h 3288206"/>
                <a:gd name="connsiteX39" fmla="*/ 1924334 w 9901451"/>
                <a:gd name="connsiteY39" fmla="*/ 1739185 h 3288206"/>
                <a:gd name="connsiteX40" fmla="*/ 1910687 w 9901451"/>
                <a:gd name="connsiteY40" fmla="*/ 1602707 h 3288206"/>
                <a:gd name="connsiteX41" fmla="*/ 1897039 w 9901451"/>
                <a:gd name="connsiteY41" fmla="*/ 1548116 h 3288206"/>
                <a:gd name="connsiteX42" fmla="*/ 1883391 w 9901451"/>
                <a:gd name="connsiteY42" fmla="*/ 1466230 h 3288206"/>
                <a:gd name="connsiteX43" fmla="*/ 1869743 w 9901451"/>
                <a:gd name="connsiteY43" fmla="*/ 1425287 h 3288206"/>
                <a:gd name="connsiteX44" fmla="*/ 1856096 w 9901451"/>
                <a:gd name="connsiteY44" fmla="*/ 1370696 h 3288206"/>
                <a:gd name="connsiteX45" fmla="*/ 1897039 w 9901451"/>
                <a:gd name="connsiteY45" fmla="*/ 1179627 h 3288206"/>
                <a:gd name="connsiteX46" fmla="*/ 1937982 w 9901451"/>
                <a:gd name="connsiteY46" fmla="*/ 1152331 h 3288206"/>
                <a:gd name="connsiteX47" fmla="*/ 1978925 w 9901451"/>
                <a:gd name="connsiteY47" fmla="*/ 1070445 h 3288206"/>
                <a:gd name="connsiteX48" fmla="*/ 2006221 w 9901451"/>
                <a:gd name="connsiteY48" fmla="*/ 988558 h 3288206"/>
                <a:gd name="connsiteX49" fmla="*/ 2047164 w 9901451"/>
                <a:gd name="connsiteY49" fmla="*/ 906672 h 3288206"/>
                <a:gd name="connsiteX50" fmla="*/ 2088107 w 9901451"/>
                <a:gd name="connsiteY50" fmla="*/ 879376 h 3288206"/>
                <a:gd name="connsiteX51" fmla="*/ 2101755 w 9901451"/>
                <a:gd name="connsiteY51" fmla="*/ 838433 h 3288206"/>
                <a:gd name="connsiteX52" fmla="*/ 2251881 w 9901451"/>
                <a:gd name="connsiteY52" fmla="*/ 865728 h 3288206"/>
                <a:gd name="connsiteX53" fmla="*/ 2470245 w 9901451"/>
                <a:gd name="connsiteY53" fmla="*/ 906672 h 3288206"/>
                <a:gd name="connsiteX54" fmla="*/ 2524836 w 9901451"/>
                <a:gd name="connsiteY54" fmla="*/ 920319 h 3288206"/>
                <a:gd name="connsiteX55" fmla="*/ 2593075 w 9901451"/>
                <a:gd name="connsiteY55" fmla="*/ 933967 h 3288206"/>
                <a:gd name="connsiteX56" fmla="*/ 2852382 w 9901451"/>
                <a:gd name="connsiteY56" fmla="*/ 961263 h 3288206"/>
                <a:gd name="connsiteX57" fmla="*/ 3002507 w 9901451"/>
                <a:gd name="connsiteY57" fmla="*/ 947615 h 3288206"/>
                <a:gd name="connsiteX58" fmla="*/ 3016155 w 9901451"/>
                <a:gd name="connsiteY58" fmla="*/ 906672 h 3288206"/>
                <a:gd name="connsiteX59" fmla="*/ 3084394 w 9901451"/>
                <a:gd name="connsiteY59" fmla="*/ 920319 h 3288206"/>
                <a:gd name="connsiteX60" fmla="*/ 3138985 w 9901451"/>
                <a:gd name="connsiteY60" fmla="*/ 933967 h 3288206"/>
                <a:gd name="connsiteX61" fmla="*/ 3179928 w 9901451"/>
                <a:gd name="connsiteY61" fmla="*/ 947615 h 3288206"/>
                <a:gd name="connsiteX62" fmla="*/ 3275463 w 9901451"/>
                <a:gd name="connsiteY62" fmla="*/ 961263 h 3288206"/>
                <a:gd name="connsiteX63" fmla="*/ 3398293 w 9901451"/>
                <a:gd name="connsiteY63" fmla="*/ 947615 h 3288206"/>
                <a:gd name="connsiteX64" fmla="*/ 3411940 w 9901451"/>
                <a:gd name="connsiteY64" fmla="*/ 906672 h 3288206"/>
                <a:gd name="connsiteX65" fmla="*/ 3439236 w 9901451"/>
                <a:gd name="connsiteY65" fmla="*/ 742899 h 3288206"/>
                <a:gd name="connsiteX66" fmla="*/ 3452884 w 9901451"/>
                <a:gd name="connsiteY66" fmla="*/ 661012 h 3288206"/>
                <a:gd name="connsiteX67" fmla="*/ 3480179 w 9901451"/>
                <a:gd name="connsiteY67" fmla="*/ 456296 h 3288206"/>
                <a:gd name="connsiteX68" fmla="*/ 3507475 w 9901451"/>
                <a:gd name="connsiteY68" fmla="*/ 237931 h 3288206"/>
                <a:gd name="connsiteX69" fmla="*/ 3521122 w 9901451"/>
                <a:gd name="connsiteY69" fmla="*/ 156045 h 3288206"/>
                <a:gd name="connsiteX70" fmla="*/ 3603009 w 9901451"/>
                <a:gd name="connsiteY70" fmla="*/ 183340 h 3288206"/>
                <a:gd name="connsiteX71" fmla="*/ 3630305 w 9901451"/>
                <a:gd name="connsiteY71" fmla="*/ 224284 h 3288206"/>
                <a:gd name="connsiteX72" fmla="*/ 3643952 w 9901451"/>
                <a:gd name="connsiteY72" fmla="*/ 265227 h 3288206"/>
                <a:gd name="connsiteX73" fmla="*/ 3712191 w 9901451"/>
                <a:gd name="connsiteY73" fmla="*/ 388057 h 3288206"/>
                <a:gd name="connsiteX74" fmla="*/ 3780430 w 9901451"/>
                <a:gd name="connsiteY74" fmla="*/ 374409 h 3288206"/>
                <a:gd name="connsiteX75" fmla="*/ 3821373 w 9901451"/>
                <a:gd name="connsiteY75" fmla="*/ 360761 h 3288206"/>
                <a:gd name="connsiteX76" fmla="*/ 3903260 w 9901451"/>
                <a:gd name="connsiteY76" fmla="*/ 401705 h 3288206"/>
                <a:gd name="connsiteX77" fmla="*/ 3930555 w 9901451"/>
                <a:gd name="connsiteY77" fmla="*/ 442648 h 3288206"/>
                <a:gd name="connsiteX78" fmla="*/ 3971499 w 9901451"/>
                <a:gd name="connsiteY78" fmla="*/ 429000 h 3288206"/>
                <a:gd name="connsiteX79" fmla="*/ 3985146 w 9901451"/>
                <a:gd name="connsiteY79" fmla="*/ 374409 h 3288206"/>
                <a:gd name="connsiteX80" fmla="*/ 3998794 w 9901451"/>
                <a:gd name="connsiteY80" fmla="*/ 333466 h 3288206"/>
                <a:gd name="connsiteX81" fmla="*/ 4053385 w 9901451"/>
                <a:gd name="connsiteY81" fmla="*/ 347113 h 3288206"/>
                <a:gd name="connsiteX82" fmla="*/ 4107976 w 9901451"/>
                <a:gd name="connsiteY82" fmla="*/ 429000 h 3288206"/>
                <a:gd name="connsiteX83" fmla="*/ 4135272 w 9901451"/>
                <a:gd name="connsiteY83" fmla="*/ 469943 h 3288206"/>
                <a:gd name="connsiteX84" fmla="*/ 4162567 w 9901451"/>
                <a:gd name="connsiteY84" fmla="*/ 510887 h 3288206"/>
                <a:gd name="connsiteX85" fmla="*/ 4326340 w 9901451"/>
                <a:gd name="connsiteY85" fmla="*/ 592773 h 3288206"/>
                <a:gd name="connsiteX86" fmla="*/ 4367284 w 9901451"/>
                <a:gd name="connsiteY86" fmla="*/ 606421 h 3288206"/>
                <a:gd name="connsiteX87" fmla="*/ 4380931 w 9901451"/>
                <a:gd name="connsiteY87" fmla="*/ 483591 h 3288206"/>
                <a:gd name="connsiteX88" fmla="*/ 4449170 w 9901451"/>
                <a:gd name="connsiteY88" fmla="*/ 497239 h 3288206"/>
                <a:gd name="connsiteX89" fmla="*/ 4490113 w 9901451"/>
                <a:gd name="connsiteY89" fmla="*/ 524534 h 3288206"/>
                <a:gd name="connsiteX90" fmla="*/ 4531057 w 9901451"/>
                <a:gd name="connsiteY90" fmla="*/ 538182 h 3288206"/>
                <a:gd name="connsiteX91" fmla="*/ 4572000 w 9901451"/>
                <a:gd name="connsiteY91" fmla="*/ 565478 h 3288206"/>
                <a:gd name="connsiteX92" fmla="*/ 4653887 w 9901451"/>
                <a:gd name="connsiteY92" fmla="*/ 592773 h 3288206"/>
                <a:gd name="connsiteX93" fmla="*/ 4735773 w 9901451"/>
                <a:gd name="connsiteY93" fmla="*/ 633716 h 3288206"/>
                <a:gd name="connsiteX94" fmla="*/ 4817660 w 9901451"/>
                <a:gd name="connsiteY94" fmla="*/ 674660 h 3288206"/>
                <a:gd name="connsiteX95" fmla="*/ 4858603 w 9901451"/>
                <a:gd name="connsiteY95" fmla="*/ 551830 h 3288206"/>
                <a:gd name="connsiteX96" fmla="*/ 4872251 w 9901451"/>
                <a:gd name="connsiteY96" fmla="*/ 510887 h 3288206"/>
                <a:gd name="connsiteX97" fmla="*/ 4885899 w 9901451"/>
                <a:gd name="connsiteY97" fmla="*/ 469943 h 3288206"/>
                <a:gd name="connsiteX98" fmla="*/ 5076967 w 9901451"/>
                <a:gd name="connsiteY98" fmla="*/ 469943 h 3288206"/>
                <a:gd name="connsiteX99" fmla="*/ 5104263 w 9901451"/>
                <a:gd name="connsiteY99" fmla="*/ 388057 h 3288206"/>
                <a:gd name="connsiteX100" fmla="*/ 5145206 w 9901451"/>
                <a:gd name="connsiteY100" fmla="*/ 306170 h 3288206"/>
                <a:gd name="connsiteX101" fmla="*/ 5158854 w 9901451"/>
                <a:gd name="connsiteY101" fmla="*/ 265227 h 3288206"/>
                <a:gd name="connsiteX102" fmla="*/ 5240740 w 9901451"/>
                <a:gd name="connsiteY102" fmla="*/ 224284 h 3288206"/>
                <a:gd name="connsiteX103" fmla="*/ 5322627 w 9901451"/>
                <a:gd name="connsiteY103" fmla="*/ 251579 h 3288206"/>
                <a:gd name="connsiteX104" fmla="*/ 5363570 w 9901451"/>
                <a:gd name="connsiteY104" fmla="*/ 265227 h 3288206"/>
                <a:gd name="connsiteX105" fmla="*/ 5377218 w 9901451"/>
                <a:gd name="connsiteY105" fmla="*/ 224284 h 3288206"/>
                <a:gd name="connsiteX106" fmla="*/ 5404513 w 9901451"/>
                <a:gd name="connsiteY106" fmla="*/ 128749 h 3288206"/>
                <a:gd name="connsiteX107" fmla="*/ 5418161 w 9901451"/>
                <a:gd name="connsiteY107" fmla="*/ 19567 h 3288206"/>
                <a:gd name="connsiteX108" fmla="*/ 5500048 w 9901451"/>
                <a:gd name="connsiteY108" fmla="*/ 33215 h 3288206"/>
                <a:gd name="connsiteX109" fmla="*/ 5595582 w 9901451"/>
                <a:gd name="connsiteY109" fmla="*/ 46863 h 3288206"/>
                <a:gd name="connsiteX110" fmla="*/ 5677469 w 9901451"/>
                <a:gd name="connsiteY110" fmla="*/ 74158 h 3288206"/>
                <a:gd name="connsiteX111" fmla="*/ 5827594 w 9901451"/>
                <a:gd name="connsiteY111" fmla="*/ 115102 h 3288206"/>
                <a:gd name="connsiteX112" fmla="*/ 5936776 w 9901451"/>
                <a:gd name="connsiteY112" fmla="*/ 128749 h 3288206"/>
                <a:gd name="connsiteX113" fmla="*/ 6018663 w 9901451"/>
                <a:gd name="connsiteY113" fmla="*/ 142397 h 3288206"/>
                <a:gd name="connsiteX114" fmla="*/ 6141493 w 9901451"/>
                <a:gd name="connsiteY114" fmla="*/ 156045 h 3288206"/>
                <a:gd name="connsiteX115" fmla="*/ 6223379 w 9901451"/>
                <a:gd name="connsiteY115" fmla="*/ 169693 h 3288206"/>
                <a:gd name="connsiteX116" fmla="*/ 6264322 w 9901451"/>
                <a:gd name="connsiteY116" fmla="*/ 183340 h 3288206"/>
                <a:gd name="connsiteX117" fmla="*/ 6318913 w 9901451"/>
                <a:gd name="connsiteY117" fmla="*/ 196988 h 3288206"/>
                <a:gd name="connsiteX118" fmla="*/ 6400800 w 9901451"/>
                <a:gd name="connsiteY118" fmla="*/ 210636 h 3288206"/>
                <a:gd name="connsiteX119" fmla="*/ 6441743 w 9901451"/>
                <a:gd name="connsiteY119" fmla="*/ 224284 h 3288206"/>
                <a:gd name="connsiteX120" fmla="*/ 6701051 w 9901451"/>
                <a:gd name="connsiteY120" fmla="*/ 251579 h 3288206"/>
                <a:gd name="connsiteX121" fmla="*/ 6769290 w 9901451"/>
                <a:gd name="connsiteY121" fmla="*/ 265227 h 3288206"/>
                <a:gd name="connsiteX122" fmla="*/ 6851176 w 9901451"/>
                <a:gd name="connsiteY122" fmla="*/ 292522 h 3288206"/>
                <a:gd name="connsiteX123" fmla="*/ 6933063 w 9901451"/>
                <a:gd name="connsiteY123" fmla="*/ 319818 h 3288206"/>
                <a:gd name="connsiteX124" fmla="*/ 7083188 w 9901451"/>
                <a:gd name="connsiteY124" fmla="*/ 360761 h 3288206"/>
                <a:gd name="connsiteX125" fmla="*/ 7233313 w 9901451"/>
                <a:gd name="connsiteY125" fmla="*/ 374409 h 3288206"/>
                <a:gd name="connsiteX126" fmla="*/ 7465325 w 9901451"/>
                <a:gd name="connsiteY126" fmla="*/ 388057 h 3288206"/>
                <a:gd name="connsiteX127" fmla="*/ 7670042 w 9901451"/>
                <a:gd name="connsiteY127" fmla="*/ 401705 h 3288206"/>
                <a:gd name="connsiteX128" fmla="*/ 7779224 w 9901451"/>
                <a:gd name="connsiteY128" fmla="*/ 429000 h 3288206"/>
                <a:gd name="connsiteX129" fmla="*/ 7833815 w 9901451"/>
                <a:gd name="connsiteY129" fmla="*/ 442648 h 3288206"/>
                <a:gd name="connsiteX130" fmla="*/ 7874758 w 9901451"/>
                <a:gd name="connsiteY130" fmla="*/ 456296 h 3288206"/>
                <a:gd name="connsiteX131" fmla="*/ 8270543 w 9901451"/>
                <a:gd name="connsiteY131" fmla="*/ 497239 h 3288206"/>
                <a:gd name="connsiteX132" fmla="*/ 8325134 w 9901451"/>
                <a:gd name="connsiteY132" fmla="*/ 510887 h 3288206"/>
                <a:gd name="connsiteX133" fmla="*/ 8789158 w 9901451"/>
                <a:gd name="connsiteY133" fmla="*/ 538182 h 3288206"/>
                <a:gd name="connsiteX134" fmla="*/ 8884693 w 9901451"/>
                <a:gd name="connsiteY134" fmla="*/ 524534 h 3288206"/>
                <a:gd name="connsiteX135" fmla="*/ 8898340 w 9901451"/>
                <a:gd name="connsiteY135" fmla="*/ 483591 h 3288206"/>
                <a:gd name="connsiteX136" fmla="*/ 8884693 w 9901451"/>
                <a:gd name="connsiteY136" fmla="*/ 87806 h 3288206"/>
                <a:gd name="connsiteX137" fmla="*/ 8898340 w 9901451"/>
                <a:gd name="connsiteY137" fmla="*/ 33215 h 3288206"/>
                <a:gd name="connsiteX138" fmla="*/ 8925636 w 9901451"/>
                <a:gd name="connsiteY138" fmla="*/ 74158 h 3288206"/>
                <a:gd name="connsiteX139" fmla="*/ 8966579 w 9901451"/>
                <a:gd name="connsiteY139" fmla="*/ 115102 h 3288206"/>
                <a:gd name="connsiteX140" fmla="*/ 9034818 w 9901451"/>
                <a:gd name="connsiteY140" fmla="*/ 183340 h 3288206"/>
                <a:gd name="connsiteX141" fmla="*/ 9048466 w 9901451"/>
                <a:gd name="connsiteY141" fmla="*/ 237931 h 3288206"/>
                <a:gd name="connsiteX142" fmla="*/ 9130352 w 9901451"/>
                <a:gd name="connsiteY142" fmla="*/ 265227 h 3288206"/>
                <a:gd name="connsiteX143" fmla="*/ 9212239 w 9901451"/>
                <a:gd name="connsiteY143" fmla="*/ 306170 h 3288206"/>
                <a:gd name="connsiteX144" fmla="*/ 9253182 w 9901451"/>
                <a:gd name="connsiteY144" fmla="*/ 333466 h 3288206"/>
                <a:gd name="connsiteX145" fmla="*/ 9335069 w 9901451"/>
                <a:gd name="connsiteY145" fmla="*/ 360761 h 3288206"/>
                <a:gd name="connsiteX146" fmla="*/ 9457899 w 9901451"/>
                <a:gd name="connsiteY146" fmla="*/ 442648 h 3288206"/>
                <a:gd name="connsiteX147" fmla="*/ 9498842 w 9901451"/>
                <a:gd name="connsiteY147" fmla="*/ 469943 h 3288206"/>
                <a:gd name="connsiteX148" fmla="*/ 9662615 w 9901451"/>
                <a:gd name="connsiteY148" fmla="*/ 497239 h 3288206"/>
                <a:gd name="connsiteX149" fmla="*/ 9771797 w 9901451"/>
                <a:gd name="connsiteY149" fmla="*/ 524534 h 3288206"/>
                <a:gd name="connsiteX150" fmla="*/ 9880979 w 9901451"/>
                <a:gd name="connsiteY150" fmla="*/ 538182 h 3288206"/>
                <a:gd name="connsiteX151" fmla="*/ 9869606 w 9901451"/>
                <a:gd name="connsiteY151" fmla="*/ 3288206 h 3288206"/>
                <a:gd name="connsiteX0" fmla="*/ 0 w 9901451"/>
                <a:gd name="connsiteY0" fmla="*/ 3254087 h 3288206"/>
                <a:gd name="connsiteX1" fmla="*/ 40943 w 9901451"/>
                <a:gd name="connsiteY1" fmla="*/ 3103961 h 3288206"/>
                <a:gd name="connsiteX2" fmla="*/ 54591 w 9901451"/>
                <a:gd name="connsiteY2" fmla="*/ 3063018 h 3288206"/>
                <a:gd name="connsiteX3" fmla="*/ 95534 w 9901451"/>
                <a:gd name="connsiteY3" fmla="*/ 3035722 h 3288206"/>
                <a:gd name="connsiteX4" fmla="*/ 109182 w 9901451"/>
                <a:gd name="connsiteY4" fmla="*/ 2831006 h 3288206"/>
                <a:gd name="connsiteX5" fmla="*/ 150125 w 9901451"/>
                <a:gd name="connsiteY5" fmla="*/ 2844654 h 3288206"/>
                <a:gd name="connsiteX6" fmla="*/ 191069 w 9901451"/>
                <a:gd name="connsiteY6" fmla="*/ 2994779 h 3288206"/>
                <a:gd name="connsiteX7" fmla="*/ 204716 w 9901451"/>
                <a:gd name="connsiteY7" fmla="*/ 3049370 h 3288206"/>
                <a:gd name="connsiteX8" fmla="*/ 218364 w 9901451"/>
                <a:gd name="connsiteY8" fmla="*/ 3090313 h 3288206"/>
                <a:gd name="connsiteX9" fmla="*/ 191069 w 9901451"/>
                <a:gd name="connsiteY9" fmla="*/ 3049370 h 3288206"/>
                <a:gd name="connsiteX10" fmla="*/ 245660 w 9901451"/>
                <a:gd name="connsiteY10" fmla="*/ 2967484 h 3288206"/>
                <a:gd name="connsiteX11" fmla="*/ 272955 w 9901451"/>
                <a:gd name="connsiteY11" fmla="*/ 3008427 h 3288206"/>
                <a:gd name="connsiteX12" fmla="*/ 300251 w 9901451"/>
                <a:gd name="connsiteY12" fmla="*/ 3172200 h 3288206"/>
                <a:gd name="connsiteX13" fmla="*/ 327546 w 9901451"/>
                <a:gd name="connsiteY13" fmla="*/ 3254087 h 3288206"/>
                <a:gd name="connsiteX14" fmla="*/ 423081 w 9901451"/>
                <a:gd name="connsiteY14" fmla="*/ 3158552 h 3288206"/>
                <a:gd name="connsiteX15" fmla="*/ 477672 w 9901451"/>
                <a:gd name="connsiteY15" fmla="*/ 3172200 h 3288206"/>
                <a:gd name="connsiteX16" fmla="*/ 504967 w 9901451"/>
                <a:gd name="connsiteY16" fmla="*/ 3213143 h 3288206"/>
                <a:gd name="connsiteX17" fmla="*/ 586854 w 9901451"/>
                <a:gd name="connsiteY17" fmla="*/ 3226791 h 3288206"/>
                <a:gd name="connsiteX18" fmla="*/ 900752 w 9901451"/>
                <a:gd name="connsiteY18" fmla="*/ 3254087 h 3288206"/>
                <a:gd name="connsiteX19" fmla="*/ 1255594 w 9901451"/>
                <a:gd name="connsiteY19" fmla="*/ 3240439 h 3288206"/>
                <a:gd name="connsiteX20" fmla="*/ 1310185 w 9901451"/>
                <a:gd name="connsiteY20" fmla="*/ 3144905 h 3288206"/>
                <a:gd name="connsiteX21" fmla="*/ 1323833 w 9901451"/>
                <a:gd name="connsiteY21" fmla="*/ 2708176 h 3288206"/>
                <a:gd name="connsiteX22" fmla="*/ 1351128 w 9901451"/>
                <a:gd name="connsiteY22" fmla="*/ 2885597 h 3288206"/>
                <a:gd name="connsiteX23" fmla="*/ 1364776 w 9901451"/>
                <a:gd name="connsiteY23" fmla="*/ 3035722 h 3288206"/>
                <a:gd name="connsiteX24" fmla="*/ 1378424 w 9901451"/>
                <a:gd name="connsiteY24" fmla="*/ 3090313 h 3288206"/>
                <a:gd name="connsiteX25" fmla="*/ 1405719 w 9901451"/>
                <a:gd name="connsiteY25" fmla="*/ 3172200 h 3288206"/>
                <a:gd name="connsiteX26" fmla="*/ 1419367 w 9901451"/>
                <a:gd name="connsiteY26" fmla="*/ 3117609 h 3288206"/>
                <a:gd name="connsiteX27" fmla="*/ 1514902 w 9901451"/>
                <a:gd name="connsiteY27" fmla="*/ 3144905 h 3288206"/>
                <a:gd name="connsiteX28" fmla="*/ 1651379 w 9901451"/>
                <a:gd name="connsiteY28" fmla="*/ 3131257 h 3288206"/>
                <a:gd name="connsiteX29" fmla="*/ 1637731 w 9901451"/>
                <a:gd name="connsiteY29" fmla="*/ 3063018 h 3288206"/>
                <a:gd name="connsiteX30" fmla="*/ 1651379 w 9901451"/>
                <a:gd name="connsiteY30" fmla="*/ 2994779 h 3288206"/>
                <a:gd name="connsiteX31" fmla="*/ 1801505 w 9901451"/>
                <a:gd name="connsiteY31" fmla="*/ 2953836 h 3288206"/>
                <a:gd name="connsiteX32" fmla="*/ 1842448 w 9901451"/>
                <a:gd name="connsiteY32" fmla="*/ 2940188 h 3288206"/>
                <a:gd name="connsiteX33" fmla="*/ 1869743 w 9901451"/>
                <a:gd name="connsiteY33" fmla="*/ 2858302 h 3288206"/>
                <a:gd name="connsiteX34" fmla="*/ 1883391 w 9901451"/>
                <a:gd name="connsiteY34" fmla="*/ 2817358 h 3288206"/>
                <a:gd name="connsiteX35" fmla="*/ 1869743 w 9901451"/>
                <a:gd name="connsiteY35" fmla="*/ 2476164 h 3288206"/>
                <a:gd name="connsiteX36" fmla="*/ 1856096 w 9901451"/>
                <a:gd name="connsiteY36" fmla="*/ 2435221 h 3288206"/>
                <a:gd name="connsiteX37" fmla="*/ 1869743 w 9901451"/>
                <a:gd name="connsiteY37" fmla="*/ 2189561 h 3288206"/>
                <a:gd name="connsiteX38" fmla="*/ 1897039 w 9901451"/>
                <a:gd name="connsiteY38" fmla="*/ 1930254 h 3288206"/>
                <a:gd name="connsiteX39" fmla="*/ 1924334 w 9901451"/>
                <a:gd name="connsiteY39" fmla="*/ 1739185 h 3288206"/>
                <a:gd name="connsiteX40" fmla="*/ 1910687 w 9901451"/>
                <a:gd name="connsiteY40" fmla="*/ 1602707 h 3288206"/>
                <a:gd name="connsiteX41" fmla="*/ 1897039 w 9901451"/>
                <a:gd name="connsiteY41" fmla="*/ 1548116 h 3288206"/>
                <a:gd name="connsiteX42" fmla="*/ 1883391 w 9901451"/>
                <a:gd name="connsiteY42" fmla="*/ 1466230 h 3288206"/>
                <a:gd name="connsiteX43" fmla="*/ 1869743 w 9901451"/>
                <a:gd name="connsiteY43" fmla="*/ 1425287 h 3288206"/>
                <a:gd name="connsiteX44" fmla="*/ 1856096 w 9901451"/>
                <a:gd name="connsiteY44" fmla="*/ 1370696 h 3288206"/>
                <a:gd name="connsiteX45" fmla="*/ 1897039 w 9901451"/>
                <a:gd name="connsiteY45" fmla="*/ 1179627 h 3288206"/>
                <a:gd name="connsiteX46" fmla="*/ 1937982 w 9901451"/>
                <a:gd name="connsiteY46" fmla="*/ 1152331 h 3288206"/>
                <a:gd name="connsiteX47" fmla="*/ 1978925 w 9901451"/>
                <a:gd name="connsiteY47" fmla="*/ 1070445 h 3288206"/>
                <a:gd name="connsiteX48" fmla="*/ 2006221 w 9901451"/>
                <a:gd name="connsiteY48" fmla="*/ 988558 h 3288206"/>
                <a:gd name="connsiteX49" fmla="*/ 2047164 w 9901451"/>
                <a:gd name="connsiteY49" fmla="*/ 906672 h 3288206"/>
                <a:gd name="connsiteX50" fmla="*/ 2088107 w 9901451"/>
                <a:gd name="connsiteY50" fmla="*/ 879376 h 3288206"/>
                <a:gd name="connsiteX51" fmla="*/ 2101755 w 9901451"/>
                <a:gd name="connsiteY51" fmla="*/ 838433 h 3288206"/>
                <a:gd name="connsiteX52" fmla="*/ 2251881 w 9901451"/>
                <a:gd name="connsiteY52" fmla="*/ 865728 h 3288206"/>
                <a:gd name="connsiteX53" fmla="*/ 2470245 w 9901451"/>
                <a:gd name="connsiteY53" fmla="*/ 906672 h 3288206"/>
                <a:gd name="connsiteX54" fmla="*/ 2524836 w 9901451"/>
                <a:gd name="connsiteY54" fmla="*/ 920319 h 3288206"/>
                <a:gd name="connsiteX55" fmla="*/ 2593075 w 9901451"/>
                <a:gd name="connsiteY55" fmla="*/ 933967 h 3288206"/>
                <a:gd name="connsiteX56" fmla="*/ 2852382 w 9901451"/>
                <a:gd name="connsiteY56" fmla="*/ 961263 h 3288206"/>
                <a:gd name="connsiteX57" fmla="*/ 3002507 w 9901451"/>
                <a:gd name="connsiteY57" fmla="*/ 947615 h 3288206"/>
                <a:gd name="connsiteX58" fmla="*/ 3016155 w 9901451"/>
                <a:gd name="connsiteY58" fmla="*/ 906672 h 3288206"/>
                <a:gd name="connsiteX59" fmla="*/ 3084394 w 9901451"/>
                <a:gd name="connsiteY59" fmla="*/ 920319 h 3288206"/>
                <a:gd name="connsiteX60" fmla="*/ 3138985 w 9901451"/>
                <a:gd name="connsiteY60" fmla="*/ 933967 h 3288206"/>
                <a:gd name="connsiteX61" fmla="*/ 3179928 w 9901451"/>
                <a:gd name="connsiteY61" fmla="*/ 947615 h 3288206"/>
                <a:gd name="connsiteX62" fmla="*/ 3275463 w 9901451"/>
                <a:gd name="connsiteY62" fmla="*/ 961263 h 3288206"/>
                <a:gd name="connsiteX63" fmla="*/ 3398293 w 9901451"/>
                <a:gd name="connsiteY63" fmla="*/ 947615 h 3288206"/>
                <a:gd name="connsiteX64" fmla="*/ 3411940 w 9901451"/>
                <a:gd name="connsiteY64" fmla="*/ 906672 h 3288206"/>
                <a:gd name="connsiteX65" fmla="*/ 3439236 w 9901451"/>
                <a:gd name="connsiteY65" fmla="*/ 742899 h 3288206"/>
                <a:gd name="connsiteX66" fmla="*/ 3452884 w 9901451"/>
                <a:gd name="connsiteY66" fmla="*/ 661012 h 3288206"/>
                <a:gd name="connsiteX67" fmla="*/ 3480179 w 9901451"/>
                <a:gd name="connsiteY67" fmla="*/ 456296 h 3288206"/>
                <a:gd name="connsiteX68" fmla="*/ 3507475 w 9901451"/>
                <a:gd name="connsiteY68" fmla="*/ 237931 h 3288206"/>
                <a:gd name="connsiteX69" fmla="*/ 3521122 w 9901451"/>
                <a:gd name="connsiteY69" fmla="*/ 156045 h 3288206"/>
                <a:gd name="connsiteX70" fmla="*/ 3603009 w 9901451"/>
                <a:gd name="connsiteY70" fmla="*/ 183340 h 3288206"/>
                <a:gd name="connsiteX71" fmla="*/ 3630305 w 9901451"/>
                <a:gd name="connsiteY71" fmla="*/ 224284 h 3288206"/>
                <a:gd name="connsiteX72" fmla="*/ 3643952 w 9901451"/>
                <a:gd name="connsiteY72" fmla="*/ 265227 h 3288206"/>
                <a:gd name="connsiteX73" fmla="*/ 3712191 w 9901451"/>
                <a:gd name="connsiteY73" fmla="*/ 388057 h 3288206"/>
                <a:gd name="connsiteX74" fmla="*/ 3780430 w 9901451"/>
                <a:gd name="connsiteY74" fmla="*/ 374409 h 3288206"/>
                <a:gd name="connsiteX75" fmla="*/ 3821373 w 9901451"/>
                <a:gd name="connsiteY75" fmla="*/ 360761 h 3288206"/>
                <a:gd name="connsiteX76" fmla="*/ 3903260 w 9901451"/>
                <a:gd name="connsiteY76" fmla="*/ 401705 h 3288206"/>
                <a:gd name="connsiteX77" fmla="*/ 3930555 w 9901451"/>
                <a:gd name="connsiteY77" fmla="*/ 442648 h 3288206"/>
                <a:gd name="connsiteX78" fmla="*/ 3971499 w 9901451"/>
                <a:gd name="connsiteY78" fmla="*/ 429000 h 3288206"/>
                <a:gd name="connsiteX79" fmla="*/ 3985146 w 9901451"/>
                <a:gd name="connsiteY79" fmla="*/ 374409 h 3288206"/>
                <a:gd name="connsiteX80" fmla="*/ 3998794 w 9901451"/>
                <a:gd name="connsiteY80" fmla="*/ 333466 h 3288206"/>
                <a:gd name="connsiteX81" fmla="*/ 4053385 w 9901451"/>
                <a:gd name="connsiteY81" fmla="*/ 347113 h 3288206"/>
                <a:gd name="connsiteX82" fmla="*/ 4107976 w 9901451"/>
                <a:gd name="connsiteY82" fmla="*/ 429000 h 3288206"/>
                <a:gd name="connsiteX83" fmla="*/ 4135272 w 9901451"/>
                <a:gd name="connsiteY83" fmla="*/ 469943 h 3288206"/>
                <a:gd name="connsiteX84" fmla="*/ 4162567 w 9901451"/>
                <a:gd name="connsiteY84" fmla="*/ 510887 h 3288206"/>
                <a:gd name="connsiteX85" fmla="*/ 4326340 w 9901451"/>
                <a:gd name="connsiteY85" fmla="*/ 592773 h 3288206"/>
                <a:gd name="connsiteX86" fmla="*/ 4367284 w 9901451"/>
                <a:gd name="connsiteY86" fmla="*/ 606421 h 3288206"/>
                <a:gd name="connsiteX87" fmla="*/ 4380931 w 9901451"/>
                <a:gd name="connsiteY87" fmla="*/ 483591 h 3288206"/>
                <a:gd name="connsiteX88" fmla="*/ 4449170 w 9901451"/>
                <a:gd name="connsiteY88" fmla="*/ 497239 h 3288206"/>
                <a:gd name="connsiteX89" fmla="*/ 4490113 w 9901451"/>
                <a:gd name="connsiteY89" fmla="*/ 524534 h 3288206"/>
                <a:gd name="connsiteX90" fmla="*/ 4531057 w 9901451"/>
                <a:gd name="connsiteY90" fmla="*/ 538182 h 3288206"/>
                <a:gd name="connsiteX91" fmla="*/ 4572000 w 9901451"/>
                <a:gd name="connsiteY91" fmla="*/ 565478 h 3288206"/>
                <a:gd name="connsiteX92" fmla="*/ 4653887 w 9901451"/>
                <a:gd name="connsiteY92" fmla="*/ 592773 h 3288206"/>
                <a:gd name="connsiteX93" fmla="*/ 4735773 w 9901451"/>
                <a:gd name="connsiteY93" fmla="*/ 633716 h 3288206"/>
                <a:gd name="connsiteX94" fmla="*/ 4817660 w 9901451"/>
                <a:gd name="connsiteY94" fmla="*/ 674660 h 3288206"/>
                <a:gd name="connsiteX95" fmla="*/ 4858603 w 9901451"/>
                <a:gd name="connsiteY95" fmla="*/ 551830 h 3288206"/>
                <a:gd name="connsiteX96" fmla="*/ 4872251 w 9901451"/>
                <a:gd name="connsiteY96" fmla="*/ 510887 h 3288206"/>
                <a:gd name="connsiteX97" fmla="*/ 4885899 w 9901451"/>
                <a:gd name="connsiteY97" fmla="*/ 469943 h 3288206"/>
                <a:gd name="connsiteX98" fmla="*/ 5076967 w 9901451"/>
                <a:gd name="connsiteY98" fmla="*/ 469943 h 3288206"/>
                <a:gd name="connsiteX99" fmla="*/ 5104263 w 9901451"/>
                <a:gd name="connsiteY99" fmla="*/ 388057 h 3288206"/>
                <a:gd name="connsiteX100" fmla="*/ 5145206 w 9901451"/>
                <a:gd name="connsiteY100" fmla="*/ 306170 h 3288206"/>
                <a:gd name="connsiteX101" fmla="*/ 5158854 w 9901451"/>
                <a:gd name="connsiteY101" fmla="*/ 265227 h 3288206"/>
                <a:gd name="connsiteX102" fmla="*/ 5240740 w 9901451"/>
                <a:gd name="connsiteY102" fmla="*/ 224284 h 3288206"/>
                <a:gd name="connsiteX103" fmla="*/ 5322627 w 9901451"/>
                <a:gd name="connsiteY103" fmla="*/ 251579 h 3288206"/>
                <a:gd name="connsiteX104" fmla="*/ 5363570 w 9901451"/>
                <a:gd name="connsiteY104" fmla="*/ 265227 h 3288206"/>
                <a:gd name="connsiteX105" fmla="*/ 5377218 w 9901451"/>
                <a:gd name="connsiteY105" fmla="*/ 224284 h 3288206"/>
                <a:gd name="connsiteX106" fmla="*/ 5404513 w 9901451"/>
                <a:gd name="connsiteY106" fmla="*/ 128749 h 3288206"/>
                <a:gd name="connsiteX107" fmla="*/ 5418161 w 9901451"/>
                <a:gd name="connsiteY107" fmla="*/ 19567 h 3288206"/>
                <a:gd name="connsiteX108" fmla="*/ 5500048 w 9901451"/>
                <a:gd name="connsiteY108" fmla="*/ 33215 h 3288206"/>
                <a:gd name="connsiteX109" fmla="*/ 5595582 w 9901451"/>
                <a:gd name="connsiteY109" fmla="*/ 46863 h 3288206"/>
                <a:gd name="connsiteX110" fmla="*/ 5677469 w 9901451"/>
                <a:gd name="connsiteY110" fmla="*/ 74158 h 3288206"/>
                <a:gd name="connsiteX111" fmla="*/ 5827594 w 9901451"/>
                <a:gd name="connsiteY111" fmla="*/ 115102 h 3288206"/>
                <a:gd name="connsiteX112" fmla="*/ 5936776 w 9901451"/>
                <a:gd name="connsiteY112" fmla="*/ 128749 h 3288206"/>
                <a:gd name="connsiteX113" fmla="*/ 6018663 w 9901451"/>
                <a:gd name="connsiteY113" fmla="*/ 142397 h 3288206"/>
                <a:gd name="connsiteX114" fmla="*/ 6141493 w 9901451"/>
                <a:gd name="connsiteY114" fmla="*/ 156045 h 3288206"/>
                <a:gd name="connsiteX115" fmla="*/ 6223379 w 9901451"/>
                <a:gd name="connsiteY115" fmla="*/ 169693 h 3288206"/>
                <a:gd name="connsiteX116" fmla="*/ 6264322 w 9901451"/>
                <a:gd name="connsiteY116" fmla="*/ 183340 h 3288206"/>
                <a:gd name="connsiteX117" fmla="*/ 6318913 w 9901451"/>
                <a:gd name="connsiteY117" fmla="*/ 196988 h 3288206"/>
                <a:gd name="connsiteX118" fmla="*/ 6400800 w 9901451"/>
                <a:gd name="connsiteY118" fmla="*/ 210636 h 3288206"/>
                <a:gd name="connsiteX119" fmla="*/ 6441743 w 9901451"/>
                <a:gd name="connsiteY119" fmla="*/ 224284 h 3288206"/>
                <a:gd name="connsiteX120" fmla="*/ 6701051 w 9901451"/>
                <a:gd name="connsiteY120" fmla="*/ 251579 h 3288206"/>
                <a:gd name="connsiteX121" fmla="*/ 6769290 w 9901451"/>
                <a:gd name="connsiteY121" fmla="*/ 265227 h 3288206"/>
                <a:gd name="connsiteX122" fmla="*/ 6851176 w 9901451"/>
                <a:gd name="connsiteY122" fmla="*/ 292522 h 3288206"/>
                <a:gd name="connsiteX123" fmla="*/ 6933063 w 9901451"/>
                <a:gd name="connsiteY123" fmla="*/ 319818 h 3288206"/>
                <a:gd name="connsiteX124" fmla="*/ 7083188 w 9901451"/>
                <a:gd name="connsiteY124" fmla="*/ 360761 h 3288206"/>
                <a:gd name="connsiteX125" fmla="*/ 7233313 w 9901451"/>
                <a:gd name="connsiteY125" fmla="*/ 374409 h 3288206"/>
                <a:gd name="connsiteX126" fmla="*/ 7465325 w 9901451"/>
                <a:gd name="connsiteY126" fmla="*/ 388057 h 3288206"/>
                <a:gd name="connsiteX127" fmla="*/ 7670042 w 9901451"/>
                <a:gd name="connsiteY127" fmla="*/ 401705 h 3288206"/>
                <a:gd name="connsiteX128" fmla="*/ 7779224 w 9901451"/>
                <a:gd name="connsiteY128" fmla="*/ 429000 h 3288206"/>
                <a:gd name="connsiteX129" fmla="*/ 7833815 w 9901451"/>
                <a:gd name="connsiteY129" fmla="*/ 442648 h 3288206"/>
                <a:gd name="connsiteX130" fmla="*/ 7874758 w 9901451"/>
                <a:gd name="connsiteY130" fmla="*/ 456296 h 3288206"/>
                <a:gd name="connsiteX131" fmla="*/ 8270543 w 9901451"/>
                <a:gd name="connsiteY131" fmla="*/ 497239 h 3288206"/>
                <a:gd name="connsiteX132" fmla="*/ 8325134 w 9901451"/>
                <a:gd name="connsiteY132" fmla="*/ 510887 h 3288206"/>
                <a:gd name="connsiteX133" fmla="*/ 8789158 w 9901451"/>
                <a:gd name="connsiteY133" fmla="*/ 538182 h 3288206"/>
                <a:gd name="connsiteX134" fmla="*/ 8884693 w 9901451"/>
                <a:gd name="connsiteY134" fmla="*/ 524534 h 3288206"/>
                <a:gd name="connsiteX135" fmla="*/ 8898340 w 9901451"/>
                <a:gd name="connsiteY135" fmla="*/ 483591 h 3288206"/>
                <a:gd name="connsiteX136" fmla="*/ 8884693 w 9901451"/>
                <a:gd name="connsiteY136" fmla="*/ 87806 h 3288206"/>
                <a:gd name="connsiteX137" fmla="*/ 8898340 w 9901451"/>
                <a:gd name="connsiteY137" fmla="*/ 33215 h 3288206"/>
                <a:gd name="connsiteX138" fmla="*/ 8925636 w 9901451"/>
                <a:gd name="connsiteY138" fmla="*/ 74158 h 3288206"/>
                <a:gd name="connsiteX139" fmla="*/ 8966579 w 9901451"/>
                <a:gd name="connsiteY139" fmla="*/ 115102 h 3288206"/>
                <a:gd name="connsiteX140" fmla="*/ 9034818 w 9901451"/>
                <a:gd name="connsiteY140" fmla="*/ 183340 h 3288206"/>
                <a:gd name="connsiteX141" fmla="*/ 9048466 w 9901451"/>
                <a:gd name="connsiteY141" fmla="*/ 237931 h 3288206"/>
                <a:gd name="connsiteX142" fmla="*/ 9130352 w 9901451"/>
                <a:gd name="connsiteY142" fmla="*/ 265227 h 3288206"/>
                <a:gd name="connsiteX143" fmla="*/ 9212239 w 9901451"/>
                <a:gd name="connsiteY143" fmla="*/ 306170 h 3288206"/>
                <a:gd name="connsiteX144" fmla="*/ 9253182 w 9901451"/>
                <a:gd name="connsiteY144" fmla="*/ 333466 h 3288206"/>
                <a:gd name="connsiteX145" fmla="*/ 9335069 w 9901451"/>
                <a:gd name="connsiteY145" fmla="*/ 360761 h 3288206"/>
                <a:gd name="connsiteX146" fmla="*/ 9457899 w 9901451"/>
                <a:gd name="connsiteY146" fmla="*/ 442648 h 3288206"/>
                <a:gd name="connsiteX147" fmla="*/ 9498842 w 9901451"/>
                <a:gd name="connsiteY147" fmla="*/ 469943 h 3288206"/>
                <a:gd name="connsiteX148" fmla="*/ 9662615 w 9901451"/>
                <a:gd name="connsiteY148" fmla="*/ 497239 h 3288206"/>
                <a:gd name="connsiteX149" fmla="*/ 9771797 w 9901451"/>
                <a:gd name="connsiteY149" fmla="*/ 524534 h 3288206"/>
                <a:gd name="connsiteX150" fmla="*/ 9880979 w 9901451"/>
                <a:gd name="connsiteY150" fmla="*/ 538182 h 3288206"/>
                <a:gd name="connsiteX151" fmla="*/ 9869606 w 9901451"/>
                <a:gd name="connsiteY151" fmla="*/ 3288206 h 3288206"/>
                <a:gd name="connsiteX152" fmla="*/ 0 w 9901451"/>
                <a:gd name="connsiteY152" fmla="*/ 3254087 h 3288206"/>
                <a:gd name="connsiteX0" fmla="*/ 0 w 9901451"/>
                <a:gd name="connsiteY0" fmla="*/ 3254087 h 3266979"/>
                <a:gd name="connsiteX1" fmla="*/ 40943 w 9901451"/>
                <a:gd name="connsiteY1" fmla="*/ 3103961 h 3266979"/>
                <a:gd name="connsiteX2" fmla="*/ 54591 w 9901451"/>
                <a:gd name="connsiteY2" fmla="*/ 3063018 h 3266979"/>
                <a:gd name="connsiteX3" fmla="*/ 95534 w 9901451"/>
                <a:gd name="connsiteY3" fmla="*/ 3035722 h 3266979"/>
                <a:gd name="connsiteX4" fmla="*/ 109182 w 9901451"/>
                <a:gd name="connsiteY4" fmla="*/ 2831006 h 3266979"/>
                <a:gd name="connsiteX5" fmla="*/ 150125 w 9901451"/>
                <a:gd name="connsiteY5" fmla="*/ 2844654 h 3266979"/>
                <a:gd name="connsiteX6" fmla="*/ 191069 w 9901451"/>
                <a:gd name="connsiteY6" fmla="*/ 2994779 h 3266979"/>
                <a:gd name="connsiteX7" fmla="*/ 204716 w 9901451"/>
                <a:gd name="connsiteY7" fmla="*/ 3049370 h 3266979"/>
                <a:gd name="connsiteX8" fmla="*/ 218364 w 9901451"/>
                <a:gd name="connsiteY8" fmla="*/ 3090313 h 3266979"/>
                <a:gd name="connsiteX9" fmla="*/ 191069 w 9901451"/>
                <a:gd name="connsiteY9" fmla="*/ 3049370 h 3266979"/>
                <a:gd name="connsiteX10" fmla="*/ 245660 w 9901451"/>
                <a:gd name="connsiteY10" fmla="*/ 2967484 h 3266979"/>
                <a:gd name="connsiteX11" fmla="*/ 272955 w 9901451"/>
                <a:gd name="connsiteY11" fmla="*/ 3008427 h 3266979"/>
                <a:gd name="connsiteX12" fmla="*/ 300251 w 9901451"/>
                <a:gd name="connsiteY12" fmla="*/ 3172200 h 3266979"/>
                <a:gd name="connsiteX13" fmla="*/ 327546 w 9901451"/>
                <a:gd name="connsiteY13" fmla="*/ 3254087 h 3266979"/>
                <a:gd name="connsiteX14" fmla="*/ 423081 w 9901451"/>
                <a:gd name="connsiteY14" fmla="*/ 3158552 h 3266979"/>
                <a:gd name="connsiteX15" fmla="*/ 477672 w 9901451"/>
                <a:gd name="connsiteY15" fmla="*/ 3172200 h 3266979"/>
                <a:gd name="connsiteX16" fmla="*/ 504967 w 9901451"/>
                <a:gd name="connsiteY16" fmla="*/ 3213143 h 3266979"/>
                <a:gd name="connsiteX17" fmla="*/ 586854 w 9901451"/>
                <a:gd name="connsiteY17" fmla="*/ 3226791 h 3266979"/>
                <a:gd name="connsiteX18" fmla="*/ 900752 w 9901451"/>
                <a:gd name="connsiteY18" fmla="*/ 3254087 h 3266979"/>
                <a:gd name="connsiteX19" fmla="*/ 1255594 w 9901451"/>
                <a:gd name="connsiteY19" fmla="*/ 3240439 h 3266979"/>
                <a:gd name="connsiteX20" fmla="*/ 1310185 w 9901451"/>
                <a:gd name="connsiteY20" fmla="*/ 3144905 h 3266979"/>
                <a:gd name="connsiteX21" fmla="*/ 1323833 w 9901451"/>
                <a:gd name="connsiteY21" fmla="*/ 2708176 h 3266979"/>
                <a:gd name="connsiteX22" fmla="*/ 1351128 w 9901451"/>
                <a:gd name="connsiteY22" fmla="*/ 2885597 h 3266979"/>
                <a:gd name="connsiteX23" fmla="*/ 1364776 w 9901451"/>
                <a:gd name="connsiteY23" fmla="*/ 3035722 h 3266979"/>
                <a:gd name="connsiteX24" fmla="*/ 1378424 w 9901451"/>
                <a:gd name="connsiteY24" fmla="*/ 3090313 h 3266979"/>
                <a:gd name="connsiteX25" fmla="*/ 1405719 w 9901451"/>
                <a:gd name="connsiteY25" fmla="*/ 3172200 h 3266979"/>
                <a:gd name="connsiteX26" fmla="*/ 1419367 w 9901451"/>
                <a:gd name="connsiteY26" fmla="*/ 3117609 h 3266979"/>
                <a:gd name="connsiteX27" fmla="*/ 1514902 w 9901451"/>
                <a:gd name="connsiteY27" fmla="*/ 3144905 h 3266979"/>
                <a:gd name="connsiteX28" fmla="*/ 1651379 w 9901451"/>
                <a:gd name="connsiteY28" fmla="*/ 3131257 h 3266979"/>
                <a:gd name="connsiteX29" fmla="*/ 1637731 w 9901451"/>
                <a:gd name="connsiteY29" fmla="*/ 3063018 h 3266979"/>
                <a:gd name="connsiteX30" fmla="*/ 1651379 w 9901451"/>
                <a:gd name="connsiteY30" fmla="*/ 2994779 h 3266979"/>
                <a:gd name="connsiteX31" fmla="*/ 1801505 w 9901451"/>
                <a:gd name="connsiteY31" fmla="*/ 2953836 h 3266979"/>
                <a:gd name="connsiteX32" fmla="*/ 1842448 w 9901451"/>
                <a:gd name="connsiteY32" fmla="*/ 2940188 h 3266979"/>
                <a:gd name="connsiteX33" fmla="*/ 1869743 w 9901451"/>
                <a:gd name="connsiteY33" fmla="*/ 2858302 h 3266979"/>
                <a:gd name="connsiteX34" fmla="*/ 1883391 w 9901451"/>
                <a:gd name="connsiteY34" fmla="*/ 2817358 h 3266979"/>
                <a:gd name="connsiteX35" fmla="*/ 1869743 w 9901451"/>
                <a:gd name="connsiteY35" fmla="*/ 2476164 h 3266979"/>
                <a:gd name="connsiteX36" fmla="*/ 1856096 w 9901451"/>
                <a:gd name="connsiteY36" fmla="*/ 2435221 h 3266979"/>
                <a:gd name="connsiteX37" fmla="*/ 1869743 w 9901451"/>
                <a:gd name="connsiteY37" fmla="*/ 2189561 h 3266979"/>
                <a:gd name="connsiteX38" fmla="*/ 1897039 w 9901451"/>
                <a:gd name="connsiteY38" fmla="*/ 1930254 h 3266979"/>
                <a:gd name="connsiteX39" fmla="*/ 1924334 w 9901451"/>
                <a:gd name="connsiteY39" fmla="*/ 1739185 h 3266979"/>
                <a:gd name="connsiteX40" fmla="*/ 1910687 w 9901451"/>
                <a:gd name="connsiteY40" fmla="*/ 1602707 h 3266979"/>
                <a:gd name="connsiteX41" fmla="*/ 1897039 w 9901451"/>
                <a:gd name="connsiteY41" fmla="*/ 1548116 h 3266979"/>
                <a:gd name="connsiteX42" fmla="*/ 1883391 w 9901451"/>
                <a:gd name="connsiteY42" fmla="*/ 1466230 h 3266979"/>
                <a:gd name="connsiteX43" fmla="*/ 1869743 w 9901451"/>
                <a:gd name="connsiteY43" fmla="*/ 1425287 h 3266979"/>
                <a:gd name="connsiteX44" fmla="*/ 1856096 w 9901451"/>
                <a:gd name="connsiteY44" fmla="*/ 1370696 h 3266979"/>
                <a:gd name="connsiteX45" fmla="*/ 1897039 w 9901451"/>
                <a:gd name="connsiteY45" fmla="*/ 1179627 h 3266979"/>
                <a:gd name="connsiteX46" fmla="*/ 1937982 w 9901451"/>
                <a:gd name="connsiteY46" fmla="*/ 1152331 h 3266979"/>
                <a:gd name="connsiteX47" fmla="*/ 1978925 w 9901451"/>
                <a:gd name="connsiteY47" fmla="*/ 1070445 h 3266979"/>
                <a:gd name="connsiteX48" fmla="*/ 2006221 w 9901451"/>
                <a:gd name="connsiteY48" fmla="*/ 988558 h 3266979"/>
                <a:gd name="connsiteX49" fmla="*/ 2047164 w 9901451"/>
                <a:gd name="connsiteY49" fmla="*/ 906672 h 3266979"/>
                <a:gd name="connsiteX50" fmla="*/ 2088107 w 9901451"/>
                <a:gd name="connsiteY50" fmla="*/ 879376 h 3266979"/>
                <a:gd name="connsiteX51" fmla="*/ 2101755 w 9901451"/>
                <a:gd name="connsiteY51" fmla="*/ 838433 h 3266979"/>
                <a:gd name="connsiteX52" fmla="*/ 2251881 w 9901451"/>
                <a:gd name="connsiteY52" fmla="*/ 865728 h 3266979"/>
                <a:gd name="connsiteX53" fmla="*/ 2470245 w 9901451"/>
                <a:gd name="connsiteY53" fmla="*/ 906672 h 3266979"/>
                <a:gd name="connsiteX54" fmla="*/ 2524836 w 9901451"/>
                <a:gd name="connsiteY54" fmla="*/ 920319 h 3266979"/>
                <a:gd name="connsiteX55" fmla="*/ 2593075 w 9901451"/>
                <a:gd name="connsiteY55" fmla="*/ 933967 h 3266979"/>
                <a:gd name="connsiteX56" fmla="*/ 2852382 w 9901451"/>
                <a:gd name="connsiteY56" fmla="*/ 961263 h 3266979"/>
                <a:gd name="connsiteX57" fmla="*/ 3002507 w 9901451"/>
                <a:gd name="connsiteY57" fmla="*/ 947615 h 3266979"/>
                <a:gd name="connsiteX58" fmla="*/ 3016155 w 9901451"/>
                <a:gd name="connsiteY58" fmla="*/ 906672 h 3266979"/>
                <a:gd name="connsiteX59" fmla="*/ 3084394 w 9901451"/>
                <a:gd name="connsiteY59" fmla="*/ 920319 h 3266979"/>
                <a:gd name="connsiteX60" fmla="*/ 3138985 w 9901451"/>
                <a:gd name="connsiteY60" fmla="*/ 933967 h 3266979"/>
                <a:gd name="connsiteX61" fmla="*/ 3179928 w 9901451"/>
                <a:gd name="connsiteY61" fmla="*/ 947615 h 3266979"/>
                <a:gd name="connsiteX62" fmla="*/ 3275463 w 9901451"/>
                <a:gd name="connsiteY62" fmla="*/ 961263 h 3266979"/>
                <a:gd name="connsiteX63" fmla="*/ 3398293 w 9901451"/>
                <a:gd name="connsiteY63" fmla="*/ 947615 h 3266979"/>
                <a:gd name="connsiteX64" fmla="*/ 3411940 w 9901451"/>
                <a:gd name="connsiteY64" fmla="*/ 906672 h 3266979"/>
                <a:gd name="connsiteX65" fmla="*/ 3439236 w 9901451"/>
                <a:gd name="connsiteY65" fmla="*/ 742899 h 3266979"/>
                <a:gd name="connsiteX66" fmla="*/ 3452884 w 9901451"/>
                <a:gd name="connsiteY66" fmla="*/ 661012 h 3266979"/>
                <a:gd name="connsiteX67" fmla="*/ 3480179 w 9901451"/>
                <a:gd name="connsiteY67" fmla="*/ 456296 h 3266979"/>
                <a:gd name="connsiteX68" fmla="*/ 3507475 w 9901451"/>
                <a:gd name="connsiteY68" fmla="*/ 237931 h 3266979"/>
                <a:gd name="connsiteX69" fmla="*/ 3521122 w 9901451"/>
                <a:gd name="connsiteY69" fmla="*/ 156045 h 3266979"/>
                <a:gd name="connsiteX70" fmla="*/ 3603009 w 9901451"/>
                <a:gd name="connsiteY70" fmla="*/ 183340 h 3266979"/>
                <a:gd name="connsiteX71" fmla="*/ 3630305 w 9901451"/>
                <a:gd name="connsiteY71" fmla="*/ 224284 h 3266979"/>
                <a:gd name="connsiteX72" fmla="*/ 3643952 w 9901451"/>
                <a:gd name="connsiteY72" fmla="*/ 265227 h 3266979"/>
                <a:gd name="connsiteX73" fmla="*/ 3712191 w 9901451"/>
                <a:gd name="connsiteY73" fmla="*/ 388057 h 3266979"/>
                <a:gd name="connsiteX74" fmla="*/ 3780430 w 9901451"/>
                <a:gd name="connsiteY74" fmla="*/ 374409 h 3266979"/>
                <a:gd name="connsiteX75" fmla="*/ 3821373 w 9901451"/>
                <a:gd name="connsiteY75" fmla="*/ 360761 h 3266979"/>
                <a:gd name="connsiteX76" fmla="*/ 3903260 w 9901451"/>
                <a:gd name="connsiteY76" fmla="*/ 401705 h 3266979"/>
                <a:gd name="connsiteX77" fmla="*/ 3930555 w 9901451"/>
                <a:gd name="connsiteY77" fmla="*/ 442648 h 3266979"/>
                <a:gd name="connsiteX78" fmla="*/ 3971499 w 9901451"/>
                <a:gd name="connsiteY78" fmla="*/ 429000 h 3266979"/>
                <a:gd name="connsiteX79" fmla="*/ 3985146 w 9901451"/>
                <a:gd name="connsiteY79" fmla="*/ 374409 h 3266979"/>
                <a:gd name="connsiteX80" fmla="*/ 3998794 w 9901451"/>
                <a:gd name="connsiteY80" fmla="*/ 333466 h 3266979"/>
                <a:gd name="connsiteX81" fmla="*/ 4053385 w 9901451"/>
                <a:gd name="connsiteY81" fmla="*/ 347113 h 3266979"/>
                <a:gd name="connsiteX82" fmla="*/ 4107976 w 9901451"/>
                <a:gd name="connsiteY82" fmla="*/ 429000 h 3266979"/>
                <a:gd name="connsiteX83" fmla="*/ 4135272 w 9901451"/>
                <a:gd name="connsiteY83" fmla="*/ 469943 h 3266979"/>
                <a:gd name="connsiteX84" fmla="*/ 4162567 w 9901451"/>
                <a:gd name="connsiteY84" fmla="*/ 510887 h 3266979"/>
                <a:gd name="connsiteX85" fmla="*/ 4326340 w 9901451"/>
                <a:gd name="connsiteY85" fmla="*/ 592773 h 3266979"/>
                <a:gd name="connsiteX86" fmla="*/ 4367284 w 9901451"/>
                <a:gd name="connsiteY86" fmla="*/ 606421 h 3266979"/>
                <a:gd name="connsiteX87" fmla="*/ 4380931 w 9901451"/>
                <a:gd name="connsiteY87" fmla="*/ 483591 h 3266979"/>
                <a:gd name="connsiteX88" fmla="*/ 4449170 w 9901451"/>
                <a:gd name="connsiteY88" fmla="*/ 497239 h 3266979"/>
                <a:gd name="connsiteX89" fmla="*/ 4490113 w 9901451"/>
                <a:gd name="connsiteY89" fmla="*/ 524534 h 3266979"/>
                <a:gd name="connsiteX90" fmla="*/ 4531057 w 9901451"/>
                <a:gd name="connsiteY90" fmla="*/ 538182 h 3266979"/>
                <a:gd name="connsiteX91" fmla="*/ 4572000 w 9901451"/>
                <a:gd name="connsiteY91" fmla="*/ 565478 h 3266979"/>
                <a:gd name="connsiteX92" fmla="*/ 4653887 w 9901451"/>
                <a:gd name="connsiteY92" fmla="*/ 592773 h 3266979"/>
                <a:gd name="connsiteX93" fmla="*/ 4735773 w 9901451"/>
                <a:gd name="connsiteY93" fmla="*/ 633716 h 3266979"/>
                <a:gd name="connsiteX94" fmla="*/ 4817660 w 9901451"/>
                <a:gd name="connsiteY94" fmla="*/ 674660 h 3266979"/>
                <a:gd name="connsiteX95" fmla="*/ 4858603 w 9901451"/>
                <a:gd name="connsiteY95" fmla="*/ 551830 h 3266979"/>
                <a:gd name="connsiteX96" fmla="*/ 4872251 w 9901451"/>
                <a:gd name="connsiteY96" fmla="*/ 510887 h 3266979"/>
                <a:gd name="connsiteX97" fmla="*/ 4885899 w 9901451"/>
                <a:gd name="connsiteY97" fmla="*/ 469943 h 3266979"/>
                <a:gd name="connsiteX98" fmla="*/ 5076967 w 9901451"/>
                <a:gd name="connsiteY98" fmla="*/ 469943 h 3266979"/>
                <a:gd name="connsiteX99" fmla="*/ 5104263 w 9901451"/>
                <a:gd name="connsiteY99" fmla="*/ 388057 h 3266979"/>
                <a:gd name="connsiteX100" fmla="*/ 5145206 w 9901451"/>
                <a:gd name="connsiteY100" fmla="*/ 306170 h 3266979"/>
                <a:gd name="connsiteX101" fmla="*/ 5158854 w 9901451"/>
                <a:gd name="connsiteY101" fmla="*/ 265227 h 3266979"/>
                <a:gd name="connsiteX102" fmla="*/ 5240740 w 9901451"/>
                <a:gd name="connsiteY102" fmla="*/ 224284 h 3266979"/>
                <a:gd name="connsiteX103" fmla="*/ 5322627 w 9901451"/>
                <a:gd name="connsiteY103" fmla="*/ 251579 h 3266979"/>
                <a:gd name="connsiteX104" fmla="*/ 5363570 w 9901451"/>
                <a:gd name="connsiteY104" fmla="*/ 265227 h 3266979"/>
                <a:gd name="connsiteX105" fmla="*/ 5377218 w 9901451"/>
                <a:gd name="connsiteY105" fmla="*/ 224284 h 3266979"/>
                <a:gd name="connsiteX106" fmla="*/ 5404513 w 9901451"/>
                <a:gd name="connsiteY106" fmla="*/ 128749 h 3266979"/>
                <a:gd name="connsiteX107" fmla="*/ 5418161 w 9901451"/>
                <a:gd name="connsiteY107" fmla="*/ 19567 h 3266979"/>
                <a:gd name="connsiteX108" fmla="*/ 5500048 w 9901451"/>
                <a:gd name="connsiteY108" fmla="*/ 33215 h 3266979"/>
                <a:gd name="connsiteX109" fmla="*/ 5595582 w 9901451"/>
                <a:gd name="connsiteY109" fmla="*/ 46863 h 3266979"/>
                <a:gd name="connsiteX110" fmla="*/ 5677469 w 9901451"/>
                <a:gd name="connsiteY110" fmla="*/ 74158 h 3266979"/>
                <a:gd name="connsiteX111" fmla="*/ 5827594 w 9901451"/>
                <a:gd name="connsiteY111" fmla="*/ 115102 h 3266979"/>
                <a:gd name="connsiteX112" fmla="*/ 5936776 w 9901451"/>
                <a:gd name="connsiteY112" fmla="*/ 128749 h 3266979"/>
                <a:gd name="connsiteX113" fmla="*/ 6018663 w 9901451"/>
                <a:gd name="connsiteY113" fmla="*/ 142397 h 3266979"/>
                <a:gd name="connsiteX114" fmla="*/ 6141493 w 9901451"/>
                <a:gd name="connsiteY114" fmla="*/ 156045 h 3266979"/>
                <a:gd name="connsiteX115" fmla="*/ 6223379 w 9901451"/>
                <a:gd name="connsiteY115" fmla="*/ 169693 h 3266979"/>
                <a:gd name="connsiteX116" fmla="*/ 6264322 w 9901451"/>
                <a:gd name="connsiteY116" fmla="*/ 183340 h 3266979"/>
                <a:gd name="connsiteX117" fmla="*/ 6318913 w 9901451"/>
                <a:gd name="connsiteY117" fmla="*/ 196988 h 3266979"/>
                <a:gd name="connsiteX118" fmla="*/ 6400800 w 9901451"/>
                <a:gd name="connsiteY118" fmla="*/ 210636 h 3266979"/>
                <a:gd name="connsiteX119" fmla="*/ 6441743 w 9901451"/>
                <a:gd name="connsiteY119" fmla="*/ 224284 h 3266979"/>
                <a:gd name="connsiteX120" fmla="*/ 6701051 w 9901451"/>
                <a:gd name="connsiteY120" fmla="*/ 251579 h 3266979"/>
                <a:gd name="connsiteX121" fmla="*/ 6769290 w 9901451"/>
                <a:gd name="connsiteY121" fmla="*/ 265227 h 3266979"/>
                <a:gd name="connsiteX122" fmla="*/ 6851176 w 9901451"/>
                <a:gd name="connsiteY122" fmla="*/ 292522 h 3266979"/>
                <a:gd name="connsiteX123" fmla="*/ 6933063 w 9901451"/>
                <a:gd name="connsiteY123" fmla="*/ 319818 h 3266979"/>
                <a:gd name="connsiteX124" fmla="*/ 7083188 w 9901451"/>
                <a:gd name="connsiteY124" fmla="*/ 360761 h 3266979"/>
                <a:gd name="connsiteX125" fmla="*/ 7233313 w 9901451"/>
                <a:gd name="connsiteY125" fmla="*/ 374409 h 3266979"/>
                <a:gd name="connsiteX126" fmla="*/ 7465325 w 9901451"/>
                <a:gd name="connsiteY126" fmla="*/ 388057 h 3266979"/>
                <a:gd name="connsiteX127" fmla="*/ 7670042 w 9901451"/>
                <a:gd name="connsiteY127" fmla="*/ 401705 h 3266979"/>
                <a:gd name="connsiteX128" fmla="*/ 7779224 w 9901451"/>
                <a:gd name="connsiteY128" fmla="*/ 429000 h 3266979"/>
                <a:gd name="connsiteX129" fmla="*/ 7833815 w 9901451"/>
                <a:gd name="connsiteY129" fmla="*/ 442648 h 3266979"/>
                <a:gd name="connsiteX130" fmla="*/ 7874758 w 9901451"/>
                <a:gd name="connsiteY130" fmla="*/ 456296 h 3266979"/>
                <a:gd name="connsiteX131" fmla="*/ 8270543 w 9901451"/>
                <a:gd name="connsiteY131" fmla="*/ 497239 h 3266979"/>
                <a:gd name="connsiteX132" fmla="*/ 8325134 w 9901451"/>
                <a:gd name="connsiteY132" fmla="*/ 510887 h 3266979"/>
                <a:gd name="connsiteX133" fmla="*/ 8789158 w 9901451"/>
                <a:gd name="connsiteY133" fmla="*/ 538182 h 3266979"/>
                <a:gd name="connsiteX134" fmla="*/ 8884693 w 9901451"/>
                <a:gd name="connsiteY134" fmla="*/ 524534 h 3266979"/>
                <a:gd name="connsiteX135" fmla="*/ 8898340 w 9901451"/>
                <a:gd name="connsiteY135" fmla="*/ 483591 h 3266979"/>
                <a:gd name="connsiteX136" fmla="*/ 8884693 w 9901451"/>
                <a:gd name="connsiteY136" fmla="*/ 87806 h 3266979"/>
                <a:gd name="connsiteX137" fmla="*/ 8898340 w 9901451"/>
                <a:gd name="connsiteY137" fmla="*/ 33215 h 3266979"/>
                <a:gd name="connsiteX138" fmla="*/ 8925636 w 9901451"/>
                <a:gd name="connsiteY138" fmla="*/ 74158 h 3266979"/>
                <a:gd name="connsiteX139" fmla="*/ 8966579 w 9901451"/>
                <a:gd name="connsiteY139" fmla="*/ 115102 h 3266979"/>
                <a:gd name="connsiteX140" fmla="*/ 9034818 w 9901451"/>
                <a:gd name="connsiteY140" fmla="*/ 183340 h 3266979"/>
                <a:gd name="connsiteX141" fmla="*/ 9048466 w 9901451"/>
                <a:gd name="connsiteY141" fmla="*/ 237931 h 3266979"/>
                <a:gd name="connsiteX142" fmla="*/ 9130352 w 9901451"/>
                <a:gd name="connsiteY142" fmla="*/ 265227 h 3266979"/>
                <a:gd name="connsiteX143" fmla="*/ 9212239 w 9901451"/>
                <a:gd name="connsiteY143" fmla="*/ 306170 h 3266979"/>
                <a:gd name="connsiteX144" fmla="*/ 9253182 w 9901451"/>
                <a:gd name="connsiteY144" fmla="*/ 333466 h 3266979"/>
                <a:gd name="connsiteX145" fmla="*/ 9335069 w 9901451"/>
                <a:gd name="connsiteY145" fmla="*/ 360761 h 3266979"/>
                <a:gd name="connsiteX146" fmla="*/ 9457899 w 9901451"/>
                <a:gd name="connsiteY146" fmla="*/ 442648 h 3266979"/>
                <a:gd name="connsiteX147" fmla="*/ 9498842 w 9901451"/>
                <a:gd name="connsiteY147" fmla="*/ 469943 h 3266979"/>
                <a:gd name="connsiteX148" fmla="*/ 9662615 w 9901451"/>
                <a:gd name="connsiteY148" fmla="*/ 497239 h 3266979"/>
                <a:gd name="connsiteX149" fmla="*/ 9771797 w 9901451"/>
                <a:gd name="connsiteY149" fmla="*/ 524534 h 3266979"/>
                <a:gd name="connsiteX150" fmla="*/ 9880979 w 9901451"/>
                <a:gd name="connsiteY150" fmla="*/ 538182 h 3266979"/>
                <a:gd name="connsiteX151" fmla="*/ 9869606 w 9901451"/>
                <a:gd name="connsiteY151" fmla="*/ 3212005 h 3266979"/>
                <a:gd name="connsiteX152" fmla="*/ 0 w 9901451"/>
                <a:gd name="connsiteY152" fmla="*/ 3254087 h 3266979"/>
                <a:gd name="connsiteX0" fmla="*/ 9869606 w 9972419"/>
                <a:gd name="connsiteY0" fmla="*/ 3212005 h 3266979"/>
                <a:gd name="connsiteX1" fmla="*/ 0 w 9972419"/>
                <a:gd name="connsiteY1" fmla="*/ 3254087 h 3266979"/>
                <a:gd name="connsiteX2" fmla="*/ 40943 w 9972419"/>
                <a:gd name="connsiteY2" fmla="*/ 3103961 h 3266979"/>
                <a:gd name="connsiteX3" fmla="*/ 54591 w 9972419"/>
                <a:gd name="connsiteY3" fmla="*/ 3063018 h 3266979"/>
                <a:gd name="connsiteX4" fmla="*/ 95534 w 9972419"/>
                <a:gd name="connsiteY4" fmla="*/ 3035722 h 3266979"/>
                <a:gd name="connsiteX5" fmla="*/ 109182 w 9972419"/>
                <a:gd name="connsiteY5" fmla="*/ 2831006 h 3266979"/>
                <a:gd name="connsiteX6" fmla="*/ 150125 w 9972419"/>
                <a:gd name="connsiteY6" fmla="*/ 2844654 h 3266979"/>
                <a:gd name="connsiteX7" fmla="*/ 191069 w 9972419"/>
                <a:gd name="connsiteY7" fmla="*/ 2994779 h 3266979"/>
                <a:gd name="connsiteX8" fmla="*/ 204716 w 9972419"/>
                <a:gd name="connsiteY8" fmla="*/ 3049370 h 3266979"/>
                <a:gd name="connsiteX9" fmla="*/ 218364 w 9972419"/>
                <a:gd name="connsiteY9" fmla="*/ 3090313 h 3266979"/>
                <a:gd name="connsiteX10" fmla="*/ 191069 w 9972419"/>
                <a:gd name="connsiteY10" fmla="*/ 3049370 h 3266979"/>
                <a:gd name="connsiteX11" fmla="*/ 245660 w 9972419"/>
                <a:gd name="connsiteY11" fmla="*/ 2967484 h 3266979"/>
                <a:gd name="connsiteX12" fmla="*/ 272955 w 9972419"/>
                <a:gd name="connsiteY12" fmla="*/ 3008427 h 3266979"/>
                <a:gd name="connsiteX13" fmla="*/ 300251 w 9972419"/>
                <a:gd name="connsiteY13" fmla="*/ 3172200 h 3266979"/>
                <a:gd name="connsiteX14" fmla="*/ 327546 w 9972419"/>
                <a:gd name="connsiteY14" fmla="*/ 3254087 h 3266979"/>
                <a:gd name="connsiteX15" fmla="*/ 423081 w 9972419"/>
                <a:gd name="connsiteY15" fmla="*/ 3158552 h 3266979"/>
                <a:gd name="connsiteX16" fmla="*/ 477672 w 9972419"/>
                <a:gd name="connsiteY16" fmla="*/ 3172200 h 3266979"/>
                <a:gd name="connsiteX17" fmla="*/ 504967 w 9972419"/>
                <a:gd name="connsiteY17" fmla="*/ 3213143 h 3266979"/>
                <a:gd name="connsiteX18" fmla="*/ 586854 w 9972419"/>
                <a:gd name="connsiteY18" fmla="*/ 3226791 h 3266979"/>
                <a:gd name="connsiteX19" fmla="*/ 900752 w 9972419"/>
                <a:gd name="connsiteY19" fmla="*/ 3254087 h 3266979"/>
                <a:gd name="connsiteX20" fmla="*/ 1255594 w 9972419"/>
                <a:gd name="connsiteY20" fmla="*/ 3240439 h 3266979"/>
                <a:gd name="connsiteX21" fmla="*/ 1310185 w 9972419"/>
                <a:gd name="connsiteY21" fmla="*/ 3144905 h 3266979"/>
                <a:gd name="connsiteX22" fmla="*/ 1323833 w 9972419"/>
                <a:gd name="connsiteY22" fmla="*/ 2708176 h 3266979"/>
                <a:gd name="connsiteX23" fmla="*/ 1351128 w 9972419"/>
                <a:gd name="connsiteY23" fmla="*/ 2885597 h 3266979"/>
                <a:gd name="connsiteX24" fmla="*/ 1364776 w 9972419"/>
                <a:gd name="connsiteY24" fmla="*/ 3035722 h 3266979"/>
                <a:gd name="connsiteX25" fmla="*/ 1378424 w 9972419"/>
                <a:gd name="connsiteY25" fmla="*/ 3090313 h 3266979"/>
                <a:gd name="connsiteX26" fmla="*/ 1405719 w 9972419"/>
                <a:gd name="connsiteY26" fmla="*/ 3172200 h 3266979"/>
                <a:gd name="connsiteX27" fmla="*/ 1419367 w 9972419"/>
                <a:gd name="connsiteY27" fmla="*/ 3117609 h 3266979"/>
                <a:gd name="connsiteX28" fmla="*/ 1514902 w 9972419"/>
                <a:gd name="connsiteY28" fmla="*/ 3144905 h 3266979"/>
                <a:gd name="connsiteX29" fmla="*/ 1651379 w 9972419"/>
                <a:gd name="connsiteY29" fmla="*/ 3131257 h 3266979"/>
                <a:gd name="connsiteX30" fmla="*/ 1637731 w 9972419"/>
                <a:gd name="connsiteY30" fmla="*/ 3063018 h 3266979"/>
                <a:gd name="connsiteX31" fmla="*/ 1651379 w 9972419"/>
                <a:gd name="connsiteY31" fmla="*/ 2994779 h 3266979"/>
                <a:gd name="connsiteX32" fmla="*/ 1801505 w 9972419"/>
                <a:gd name="connsiteY32" fmla="*/ 2953836 h 3266979"/>
                <a:gd name="connsiteX33" fmla="*/ 1842448 w 9972419"/>
                <a:gd name="connsiteY33" fmla="*/ 2940188 h 3266979"/>
                <a:gd name="connsiteX34" fmla="*/ 1869743 w 9972419"/>
                <a:gd name="connsiteY34" fmla="*/ 2858302 h 3266979"/>
                <a:gd name="connsiteX35" fmla="*/ 1883391 w 9972419"/>
                <a:gd name="connsiteY35" fmla="*/ 2817358 h 3266979"/>
                <a:gd name="connsiteX36" fmla="*/ 1869743 w 9972419"/>
                <a:gd name="connsiteY36" fmla="*/ 2476164 h 3266979"/>
                <a:gd name="connsiteX37" fmla="*/ 1856096 w 9972419"/>
                <a:gd name="connsiteY37" fmla="*/ 2435221 h 3266979"/>
                <a:gd name="connsiteX38" fmla="*/ 1869743 w 9972419"/>
                <a:gd name="connsiteY38" fmla="*/ 2189561 h 3266979"/>
                <a:gd name="connsiteX39" fmla="*/ 1897039 w 9972419"/>
                <a:gd name="connsiteY39" fmla="*/ 1930254 h 3266979"/>
                <a:gd name="connsiteX40" fmla="*/ 1924334 w 9972419"/>
                <a:gd name="connsiteY40" fmla="*/ 1739185 h 3266979"/>
                <a:gd name="connsiteX41" fmla="*/ 1910687 w 9972419"/>
                <a:gd name="connsiteY41" fmla="*/ 1602707 h 3266979"/>
                <a:gd name="connsiteX42" fmla="*/ 1897039 w 9972419"/>
                <a:gd name="connsiteY42" fmla="*/ 1548116 h 3266979"/>
                <a:gd name="connsiteX43" fmla="*/ 1883391 w 9972419"/>
                <a:gd name="connsiteY43" fmla="*/ 1466230 h 3266979"/>
                <a:gd name="connsiteX44" fmla="*/ 1869743 w 9972419"/>
                <a:gd name="connsiteY44" fmla="*/ 1425287 h 3266979"/>
                <a:gd name="connsiteX45" fmla="*/ 1856096 w 9972419"/>
                <a:gd name="connsiteY45" fmla="*/ 1370696 h 3266979"/>
                <a:gd name="connsiteX46" fmla="*/ 1897039 w 9972419"/>
                <a:gd name="connsiteY46" fmla="*/ 1179627 h 3266979"/>
                <a:gd name="connsiteX47" fmla="*/ 1937982 w 9972419"/>
                <a:gd name="connsiteY47" fmla="*/ 1152331 h 3266979"/>
                <a:gd name="connsiteX48" fmla="*/ 1978925 w 9972419"/>
                <a:gd name="connsiteY48" fmla="*/ 1070445 h 3266979"/>
                <a:gd name="connsiteX49" fmla="*/ 2006221 w 9972419"/>
                <a:gd name="connsiteY49" fmla="*/ 988558 h 3266979"/>
                <a:gd name="connsiteX50" fmla="*/ 2047164 w 9972419"/>
                <a:gd name="connsiteY50" fmla="*/ 906672 h 3266979"/>
                <a:gd name="connsiteX51" fmla="*/ 2088107 w 9972419"/>
                <a:gd name="connsiteY51" fmla="*/ 879376 h 3266979"/>
                <a:gd name="connsiteX52" fmla="*/ 2101755 w 9972419"/>
                <a:gd name="connsiteY52" fmla="*/ 838433 h 3266979"/>
                <a:gd name="connsiteX53" fmla="*/ 2251881 w 9972419"/>
                <a:gd name="connsiteY53" fmla="*/ 865728 h 3266979"/>
                <a:gd name="connsiteX54" fmla="*/ 2470245 w 9972419"/>
                <a:gd name="connsiteY54" fmla="*/ 906672 h 3266979"/>
                <a:gd name="connsiteX55" fmla="*/ 2524836 w 9972419"/>
                <a:gd name="connsiteY55" fmla="*/ 920319 h 3266979"/>
                <a:gd name="connsiteX56" fmla="*/ 2593075 w 9972419"/>
                <a:gd name="connsiteY56" fmla="*/ 933967 h 3266979"/>
                <a:gd name="connsiteX57" fmla="*/ 2852382 w 9972419"/>
                <a:gd name="connsiteY57" fmla="*/ 961263 h 3266979"/>
                <a:gd name="connsiteX58" fmla="*/ 3002507 w 9972419"/>
                <a:gd name="connsiteY58" fmla="*/ 947615 h 3266979"/>
                <a:gd name="connsiteX59" fmla="*/ 3016155 w 9972419"/>
                <a:gd name="connsiteY59" fmla="*/ 906672 h 3266979"/>
                <a:gd name="connsiteX60" fmla="*/ 3084394 w 9972419"/>
                <a:gd name="connsiteY60" fmla="*/ 920319 h 3266979"/>
                <a:gd name="connsiteX61" fmla="*/ 3138985 w 9972419"/>
                <a:gd name="connsiteY61" fmla="*/ 933967 h 3266979"/>
                <a:gd name="connsiteX62" fmla="*/ 3179928 w 9972419"/>
                <a:gd name="connsiteY62" fmla="*/ 947615 h 3266979"/>
                <a:gd name="connsiteX63" fmla="*/ 3275463 w 9972419"/>
                <a:gd name="connsiteY63" fmla="*/ 961263 h 3266979"/>
                <a:gd name="connsiteX64" fmla="*/ 3398293 w 9972419"/>
                <a:gd name="connsiteY64" fmla="*/ 947615 h 3266979"/>
                <a:gd name="connsiteX65" fmla="*/ 3411940 w 9972419"/>
                <a:gd name="connsiteY65" fmla="*/ 906672 h 3266979"/>
                <a:gd name="connsiteX66" fmla="*/ 3439236 w 9972419"/>
                <a:gd name="connsiteY66" fmla="*/ 742899 h 3266979"/>
                <a:gd name="connsiteX67" fmla="*/ 3452884 w 9972419"/>
                <a:gd name="connsiteY67" fmla="*/ 661012 h 3266979"/>
                <a:gd name="connsiteX68" fmla="*/ 3480179 w 9972419"/>
                <a:gd name="connsiteY68" fmla="*/ 456296 h 3266979"/>
                <a:gd name="connsiteX69" fmla="*/ 3507475 w 9972419"/>
                <a:gd name="connsiteY69" fmla="*/ 237931 h 3266979"/>
                <a:gd name="connsiteX70" fmla="*/ 3521122 w 9972419"/>
                <a:gd name="connsiteY70" fmla="*/ 156045 h 3266979"/>
                <a:gd name="connsiteX71" fmla="*/ 3603009 w 9972419"/>
                <a:gd name="connsiteY71" fmla="*/ 183340 h 3266979"/>
                <a:gd name="connsiteX72" fmla="*/ 3630305 w 9972419"/>
                <a:gd name="connsiteY72" fmla="*/ 224284 h 3266979"/>
                <a:gd name="connsiteX73" fmla="*/ 3643952 w 9972419"/>
                <a:gd name="connsiteY73" fmla="*/ 265227 h 3266979"/>
                <a:gd name="connsiteX74" fmla="*/ 3712191 w 9972419"/>
                <a:gd name="connsiteY74" fmla="*/ 388057 h 3266979"/>
                <a:gd name="connsiteX75" fmla="*/ 3780430 w 9972419"/>
                <a:gd name="connsiteY75" fmla="*/ 374409 h 3266979"/>
                <a:gd name="connsiteX76" fmla="*/ 3821373 w 9972419"/>
                <a:gd name="connsiteY76" fmla="*/ 360761 h 3266979"/>
                <a:gd name="connsiteX77" fmla="*/ 3903260 w 9972419"/>
                <a:gd name="connsiteY77" fmla="*/ 401705 h 3266979"/>
                <a:gd name="connsiteX78" fmla="*/ 3930555 w 9972419"/>
                <a:gd name="connsiteY78" fmla="*/ 442648 h 3266979"/>
                <a:gd name="connsiteX79" fmla="*/ 3971499 w 9972419"/>
                <a:gd name="connsiteY79" fmla="*/ 429000 h 3266979"/>
                <a:gd name="connsiteX80" fmla="*/ 3985146 w 9972419"/>
                <a:gd name="connsiteY80" fmla="*/ 374409 h 3266979"/>
                <a:gd name="connsiteX81" fmla="*/ 3998794 w 9972419"/>
                <a:gd name="connsiteY81" fmla="*/ 333466 h 3266979"/>
                <a:gd name="connsiteX82" fmla="*/ 4053385 w 9972419"/>
                <a:gd name="connsiteY82" fmla="*/ 347113 h 3266979"/>
                <a:gd name="connsiteX83" fmla="*/ 4107976 w 9972419"/>
                <a:gd name="connsiteY83" fmla="*/ 429000 h 3266979"/>
                <a:gd name="connsiteX84" fmla="*/ 4135272 w 9972419"/>
                <a:gd name="connsiteY84" fmla="*/ 469943 h 3266979"/>
                <a:gd name="connsiteX85" fmla="*/ 4162567 w 9972419"/>
                <a:gd name="connsiteY85" fmla="*/ 510887 h 3266979"/>
                <a:gd name="connsiteX86" fmla="*/ 4326340 w 9972419"/>
                <a:gd name="connsiteY86" fmla="*/ 592773 h 3266979"/>
                <a:gd name="connsiteX87" fmla="*/ 4367284 w 9972419"/>
                <a:gd name="connsiteY87" fmla="*/ 606421 h 3266979"/>
                <a:gd name="connsiteX88" fmla="*/ 4380931 w 9972419"/>
                <a:gd name="connsiteY88" fmla="*/ 483591 h 3266979"/>
                <a:gd name="connsiteX89" fmla="*/ 4449170 w 9972419"/>
                <a:gd name="connsiteY89" fmla="*/ 497239 h 3266979"/>
                <a:gd name="connsiteX90" fmla="*/ 4490113 w 9972419"/>
                <a:gd name="connsiteY90" fmla="*/ 524534 h 3266979"/>
                <a:gd name="connsiteX91" fmla="*/ 4531057 w 9972419"/>
                <a:gd name="connsiteY91" fmla="*/ 538182 h 3266979"/>
                <a:gd name="connsiteX92" fmla="*/ 4572000 w 9972419"/>
                <a:gd name="connsiteY92" fmla="*/ 565478 h 3266979"/>
                <a:gd name="connsiteX93" fmla="*/ 4653887 w 9972419"/>
                <a:gd name="connsiteY93" fmla="*/ 592773 h 3266979"/>
                <a:gd name="connsiteX94" fmla="*/ 4735773 w 9972419"/>
                <a:gd name="connsiteY94" fmla="*/ 633716 h 3266979"/>
                <a:gd name="connsiteX95" fmla="*/ 4817660 w 9972419"/>
                <a:gd name="connsiteY95" fmla="*/ 674660 h 3266979"/>
                <a:gd name="connsiteX96" fmla="*/ 4858603 w 9972419"/>
                <a:gd name="connsiteY96" fmla="*/ 551830 h 3266979"/>
                <a:gd name="connsiteX97" fmla="*/ 4872251 w 9972419"/>
                <a:gd name="connsiteY97" fmla="*/ 510887 h 3266979"/>
                <a:gd name="connsiteX98" fmla="*/ 4885899 w 9972419"/>
                <a:gd name="connsiteY98" fmla="*/ 469943 h 3266979"/>
                <a:gd name="connsiteX99" fmla="*/ 5076967 w 9972419"/>
                <a:gd name="connsiteY99" fmla="*/ 469943 h 3266979"/>
                <a:gd name="connsiteX100" fmla="*/ 5104263 w 9972419"/>
                <a:gd name="connsiteY100" fmla="*/ 388057 h 3266979"/>
                <a:gd name="connsiteX101" fmla="*/ 5145206 w 9972419"/>
                <a:gd name="connsiteY101" fmla="*/ 306170 h 3266979"/>
                <a:gd name="connsiteX102" fmla="*/ 5158854 w 9972419"/>
                <a:gd name="connsiteY102" fmla="*/ 265227 h 3266979"/>
                <a:gd name="connsiteX103" fmla="*/ 5240740 w 9972419"/>
                <a:gd name="connsiteY103" fmla="*/ 224284 h 3266979"/>
                <a:gd name="connsiteX104" fmla="*/ 5322627 w 9972419"/>
                <a:gd name="connsiteY104" fmla="*/ 251579 h 3266979"/>
                <a:gd name="connsiteX105" fmla="*/ 5363570 w 9972419"/>
                <a:gd name="connsiteY105" fmla="*/ 265227 h 3266979"/>
                <a:gd name="connsiteX106" fmla="*/ 5377218 w 9972419"/>
                <a:gd name="connsiteY106" fmla="*/ 224284 h 3266979"/>
                <a:gd name="connsiteX107" fmla="*/ 5404513 w 9972419"/>
                <a:gd name="connsiteY107" fmla="*/ 128749 h 3266979"/>
                <a:gd name="connsiteX108" fmla="*/ 5418161 w 9972419"/>
                <a:gd name="connsiteY108" fmla="*/ 19567 h 3266979"/>
                <a:gd name="connsiteX109" fmla="*/ 5500048 w 9972419"/>
                <a:gd name="connsiteY109" fmla="*/ 33215 h 3266979"/>
                <a:gd name="connsiteX110" fmla="*/ 5595582 w 9972419"/>
                <a:gd name="connsiteY110" fmla="*/ 46863 h 3266979"/>
                <a:gd name="connsiteX111" fmla="*/ 5677469 w 9972419"/>
                <a:gd name="connsiteY111" fmla="*/ 74158 h 3266979"/>
                <a:gd name="connsiteX112" fmla="*/ 5827594 w 9972419"/>
                <a:gd name="connsiteY112" fmla="*/ 115102 h 3266979"/>
                <a:gd name="connsiteX113" fmla="*/ 5936776 w 9972419"/>
                <a:gd name="connsiteY113" fmla="*/ 128749 h 3266979"/>
                <a:gd name="connsiteX114" fmla="*/ 6018663 w 9972419"/>
                <a:gd name="connsiteY114" fmla="*/ 142397 h 3266979"/>
                <a:gd name="connsiteX115" fmla="*/ 6141493 w 9972419"/>
                <a:gd name="connsiteY115" fmla="*/ 156045 h 3266979"/>
                <a:gd name="connsiteX116" fmla="*/ 6223379 w 9972419"/>
                <a:gd name="connsiteY116" fmla="*/ 169693 h 3266979"/>
                <a:gd name="connsiteX117" fmla="*/ 6264322 w 9972419"/>
                <a:gd name="connsiteY117" fmla="*/ 183340 h 3266979"/>
                <a:gd name="connsiteX118" fmla="*/ 6318913 w 9972419"/>
                <a:gd name="connsiteY118" fmla="*/ 196988 h 3266979"/>
                <a:gd name="connsiteX119" fmla="*/ 6400800 w 9972419"/>
                <a:gd name="connsiteY119" fmla="*/ 210636 h 3266979"/>
                <a:gd name="connsiteX120" fmla="*/ 6441743 w 9972419"/>
                <a:gd name="connsiteY120" fmla="*/ 224284 h 3266979"/>
                <a:gd name="connsiteX121" fmla="*/ 6701051 w 9972419"/>
                <a:gd name="connsiteY121" fmla="*/ 251579 h 3266979"/>
                <a:gd name="connsiteX122" fmla="*/ 6769290 w 9972419"/>
                <a:gd name="connsiteY122" fmla="*/ 265227 h 3266979"/>
                <a:gd name="connsiteX123" fmla="*/ 6851176 w 9972419"/>
                <a:gd name="connsiteY123" fmla="*/ 292522 h 3266979"/>
                <a:gd name="connsiteX124" fmla="*/ 6933063 w 9972419"/>
                <a:gd name="connsiteY124" fmla="*/ 319818 h 3266979"/>
                <a:gd name="connsiteX125" fmla="*/ 7083188 w 9972419"/>
                <a:gd name="connsiteY125" fmla="*/ 360761 h 3266979"/>
                <a:gd name="connsiteX126" fmla="*/ 7233313 w 9972419"/>
                <a:gd name="connsiteY126" fmla="*/ 374409 h 3266979"/>
                <a:gd name="connsiteX127" fmla="*/ 7465325 w 9972419"/>
                <a:gd name="connsiteY127" fmla="*/ 388057 h 3266979"/>
                <a:gd name="connsiteX128" fmla="*/ 7670042 w 9972419"/>
                <a:gd name="connsiteY128" fmla="*/ 401705 h 3266979"/>
                <a:gd name="connsiteX129" fmla="*/ 7779224 w 9972419"/>
                <a:gd name="connsiteY129" fmla="*/ 429000 h 3266979"/>
                <a:gd name="connsiteX130" fmla="*/ 7833815 w 9972419"/>
                <a:gd name="connsiteY130" fmla="*/ 442648 h 3266979"/>
                <a:gd name="connsiteX131" fmla="*/ 7874758 w 9972419"/>
                <a:gd name="connsiteY131" fmla="*/ 456296 h 3266979"/>
                <a:gd name="connsiteX132" fmla="*/ 8270543 w 9972419"/>
                <a:gd name="connsiteY132" fmla="*/ 497239 h 3266979"/>
                <a:gd name="connsiteX133" fmla="*/ 8325134 w 9972419"/>
                <a:gd name="connsiteY133" fmla="*/ 510887 h 3266979"/>
                <a:gd name="connsiteX134" fmla="*/ 8789158 w 9972419"/>
                <a:gd name="connsiteY134" fmla="*/ 538182 h 3266979"/>
                <a:gd name="connsiteX135" fmla="*/ 8884693 w 9972419"/>
                <a:gd name="connsiteY135" fmla="*/ 524534 h 3266979"/>
                <a:gd name="connsiteX136" fmla="*/ 8898340 w 9972419"/>
                <a:gd name="connsiteY136" fmla="*/ 483591 h 3266979"/>
                <a:gd name="connsiteX137" fmla="*/ 8884693 w 9972419"/>
                <a:gd name="connsiteY137" fmla="*/ 87806 h 3266979"/>
                <a:gd name="connsiteX138" fmla="*/ 8898340 w 9972419"/>
                <a:gd name="connsiteY138" fmla="*/ 33215 h 3266979"/>
                <a:gd name="connsiteX139" fmla="*/ 8925636 w 9972419"/>
                <a:gd name="connsiteY139" fmla="*/ 74158 h 3266979"/>
                <a:gd name="connsiteX140" fmla="*/ 8966579 w 9972419"/>
                <a:gd name="connsiteY140" fmla="*/ 115102 h 3266979"/>
                <a:gd name="connsiteX141" fmla="*/ 9034818 w 9972419"/>
                <a:gd name="connsiteY141" fmla="*/ 183340 h 3266979"/>
                <a:gd name="connsiteX142" fmla="*/ 9048466 w 9972419"/>
                <a:gd name="connsiteY142" fmla="*/ 237931 h 3266979"/>
                <a:gd name="connsiteX143" fmla="*/ 9130352 w 9972419"/>
                <a:gd name="connsiteY143" fmla="*/ 265227 h 3266979"/>
                <a:gd name="connsiteX144" fmla="*/ 9212239 w 9972419"/>
                <a:gd name="connsiteY144" fmla="*/ 306170 h 3266979"/>
                <a:gd name="connsiteX145" fmla="*/ 9253182 w 9972419"/>
                <a:gd name="connsiteY145" fmla="*/ 333466 h 3266979"/>
                <a:gd name="connsiteX146" fmla="*/ 9335069 w 9972419"/>
                <a:gd name="connsiteY146" fmla="*/ 360761 h 3266979"/>
                <a:gd name="connsiteX147" fmla="*/ 9457899 w 9972419"/>
                <a:gd name="connsiteY147" fmla="*/ 442648 h 3266979"/>
                <a:gd name="connsiteX148" fmla="*/ 9498842 w 9972419"/>
                <a:gd name="connsiteY148" fmla="*/ 469943 h 3266979"/>
                <a:gd name="connsiteX149" fmla="*/ 9662615 w 9972419"/>
                <a:gd name="connsiteY149" fmla="*/ 497239 h 3266979"/>
                <a:gd name="connsiteX150" fmla="*/ 9771797 w 9972419"/>
                <a:gd name="connsiteY150" fmla="*/ 524534 h 3266979"/>
                <a:gd name="connsiteX151" fmla="*/ 9972419 w 9972419"/>
                <a:gd name="connsiteY151" fmla="*/ 629622 h 3266979"/>
                <a:gd name="connsiteX0" fmla="*/ 9869606 w 9869609"/>
                <a:gd name="connsiteY0" fmla="*/ 3212005 h 3266979"/>
                <a:gd name="connsiteX1" fmla="*/ 0 w 9869609"/>
                <a:gd name="connsiteY1" fmla="*/ 3254087 h 3266979"/>
                <a:gd name="connsiteX2" fmla="*/ 40943 w 9869609"/>
                <a:gd name="connsiteY2" fmla="*/ 3103961 h 3266979"/>
                <a:gd name="connsiteX3" fmla="*/ 54591 w 9869609"/>
                <a:gd name="connsiteY3" fmla="*/ 3063018 h 3266979"/>
                <a:gd name="connsiteX4" fmla="*/ 95534 w 9869609"/>
                <a:gd name="connsiteY4" fmla="*/ 3035722 h 3266979"/>
                <a:gd name="connsiteX5" fmla="*/ 109182 w 9869609"/>
                <a:gd name="connsiteY5" fmla="*/ 2831006 h 3266979"/>
                <a:gd name="connsiteX6" fmla="*/ 150125 w 9869609"/>
                <a:gd name="connsiteY6" fmla="*/ 2844654 h 3266979"/>
                <a:gd name="connsiteX7" fmla="*/ 191069 w 9869609"/>
                <a:gd name="connsiteY7" fmla="*/ 2994779 h 3266979"/>
                <a:gd name="connsiteX8" fmla="*/ 204716 w 9869609"/>
                <a:gd name="connsiteY8" fmla="*/ 3049370 h 3266979"/>
                <a:gd name="connsiteX9" fmla="*/ 218364 w 9869609"/>
                <a:gd name="connsiteY9" fmla="*/ 3090313 h 3266979"/>
                <a:gd name="connsiteX10" fmla="*/ 191069 w 9869609"/>
                <a:gd name="connsiteY10" fmla="*/ 3049370 h 3266979"/>
                <a:gd name="connsiteX11" fmla="*/ 245660 w 9869609"/>
                <a:gd name="connsiteY11" fmla="*/ 2967484 h 3266979"/>
                <a:gd name="connsiteX12" fmla="*/ 272955 w 9869609"/>
                <a:gd name="connsiteY12" fmla="*/ 3008427 h 3266979"/>
                <a:gd name="connsiteX13" fmla="*/ 300251 w 9869609"/>
                <a:gd name="connsiteY13" fmla="*/ 3172200 h 3266979"/>
                <a:gd name="connsiteX14" fmla="*/ 327546 w 9869609"/>
                <a:gd name="connsiteY14" fmla="*/ 3254087 h 3266979"/>
                <a:gd name="connsiteX15" fmla="*/ 423081 w 9869609"/>
                <a:gd name="connsiteY15" fmla="*/ 3158552 h 3266979"/>
                <a:gd name="connsiteX16" fmla="*/ 477672 w 9869609"/>
                <a:gd name="connsiteY16" fmla="*/ 3172200 h 3266979"/>
                <a:gd name="connsiteX17" fmla="*/ 504967 w 9869609"/>
                <a:gd name="connsiteY17" fmla="*/ 3213143 h 3266979"/>
                <a:gd name="connsiteX18" fmla="*/ 586854 w 9869609"/>
                <a:gd name="connsiteY18" fmla="*/ 3226791 h 3266979"/>
                <a:gd name="connsiteX19" fmla="*/ 900752 w 9869609"/>
                <a:gd name="connsiteY19" fmla="*/ 3254087 h 3266979"/>
                <a:gd name="connsiteX20" fmla="*/ 1255594 w 9869609"/>
                <a:gd name="connsiteY20" fmla="*/ 3240439 h 3266979"/>
                <a:gd name="connsiteX21" fmla="*/ 1310185 w 9869609"/>
                <a:gd name="connsiteY21" fmla="*/ 3144905 h 3266979"/>
                <a:gd name="connsiteX22" fmla="*/ 1323833 w 9869609"/>
                <a:gd name="connsiteY22" fmla="*/ 2708176 h 3266979"/>
                <a:gd name="connsiteX23" fmla="*/ 1351128 w 9869609"/>
                <a:gd name="connsiteY23" fmla="*/ 2885597 h 3266979"/>
                <a:gd name="connsiteX24" fmla="*/ 1364776 w 9869609"/>
                <a:gd name="connsiteY24" fmla="*/ 3035722 h 3266979"/>
                <a:gd name="connsiteX25" fmla="*/ 1378424 w 9869609"/>
                <a:gd name="connsiteY25" fmla="*/ 3090313 h 3266979"/>
                <a:gd name="connsiteX26" fmla="*/ 1405719 w 9869609"/>
                <a:gd name="connsiteY26" fmla="*/ 3172200 h 3266979"/>
                <a:gd name="connsiteX27" fmla="*/ 1419367 w 9869609"/>
                <a:gd name="connsiteY27" fmla="*/ 3117609 h 3266979"/>
                <a:gd name="connsiteX28" fmla="*/ 1514902 w 9869609"/>
                <a:gd name="connsiteY28" fmla="*/ 3144905 h 3266979"/>
                <a:gd name="connsiteX29" fmla="*/ 1651379 w 9869609"/>
                <a:gd name="connsiteY29" fmla="*/ 3131257 h 3266979"/>
                <a:gd name="connsiteX30" fmla="*/ 1637731 w 9869609"/>
                <a:gd name="connsiteY30" fmla="*/ 3063018 h 3266979"/>
                <a:gd name="connsiteX31" fmla="*/ 1651379 w 9869609"/>
                <a:gd name="connsiteY31" fmla="*/ 2994779 h 3266979"/>
                <a:gd name="connsiteX32" fmla="*/ 1801505 w 9869609"/>
                <a:gd name="connsiteY32" fmla="*/ 2953836 h 3266979"/>
                <a:gd name="connsiteX33" fmla="*/ 1842448 w 9869609"/>
                <a:gd name="connsiteY33" fmla="*/ 2940188 h 3266979"/>
                <a:gd name="connsiteX34" fmla="*/ 1869743 w 9869609"/>
                <a:gd name="connsiteY34" fmla="*/ 2858302 h 3266979"/>
                <a:gd name="connsiteX35" fmla="*/ 1883391 w 9869609"/>
                <a:gd name="connsiteY35" fmla="*/ 2817358 h 3266979"/>
                <a:gd name="connsiteX36" fmla="*/ 1869743 w 9869609"/>
                <a:gd name="connsiteY36" fmla="*/ 2476164 h 3266979"/>
                <a:gd name="connsiteX37" fmla="*/ 1856096 w 9869609"/>
                <a:gd name="connsiteY37" fmla="*/ 2435221 h 3266979"/>
                <a:gd name="connsiteX38" fmla="*/ 1869743 w 9869609"/>
                <a:gd name="connsiteY38" fmla="*/ 2189561 h 3266979"/>
                <a:gd name="connsiteX39" fmla="*/ 1897039 w 9869609"/>
                <a:gd name="connsiteY39" fmla="*/ 1930254 h 3266979"/>
                <a:gd name="connsiteX40" fmla="*/ 1924334 w 9869609"/>
                <a:gd name="connsiteY40" fmla="*/ 1739185 h 3266979"/>
                <a:gd name="connsiteX41" fmla="*/ 1910687 w 9869609"/>
                <a:gd name="connsiteY41" fmla="*/ 1602707 h 3266979"/>
                <a:gd name="connsiteX42" fmla="*/ 1897039 w 9869609"/>
                <a:gd name="connsiteY42" fmla="*/ 1548116 h 3266979"/>
                <a:gd name="connsiteX43" fmla="*/ 1883391 w 9869609"/>
                <a:gd name="connsiteY43" fmla="*/ 1466230 h 3266979"/>
                <a:gd name="connsiteX44" fmla="*/ 1869743 w 9869609"/>
                <a:gd name="connsiteY44" fmla="*/ 1425287 h 3266979"/>
                <a:gd name="connsiteX45" fmla="*/ 1856096 w 9869609"/>
                <a:gd name="connsiteY45" fmla="*/ 1370696 h 3266979"/>
                <a:gd name="connsiteX46" fmla="*/ 1897039 w 9869609"/>
                <a:gd name="connsiteY46" fmla="*/ 1179627 h 3266979"/>
                <a:gd name="connsiteX47" fmla="*/ 1937982 w 9869609"/>
                <a:gd name="connsiteY47" fmla="*/ 1152331 h 3266979"/>
                <a:gd name="connsiteX48" fmla="*/ 1978925 w 9869609"/>
                <a:gd name="connsiteY48" fmla="*/ 1070445 h 3266979"/>
                <a:gd name="connsiteX49" fmla="*/ 2006221 w 9869609"/>
                <a:gd name="connsiteY49" fmla="*/ 988558 h 3266979"/>
                <a:gd name="connsiteX50" fmla="*/ 2047164 w 9869609"/>
                <a:gd name="connsiteY50" fmla="*/ 906672 h 3266979"/>
                <a:gd name="connsiteX51" fmla="*/ 2088107 w 9869609"/>
                <a:gd name="connsiteY51" fmla="*/ 879376 h 3266979"/>
                <a:gd name="connsiteX52" fmla="*/ 2101755 w 9869609"/>
                <a:gd name="connsiteY52" fmla="*/ 838433 h 3266979"/>
                <a:gd name="connsiteX53" fmla="*/ 2251881 w 9869609"/>
                <a:gd name="connsiteY53" fmla="*/ 865728 h 3266979"/>
                <a:gd name="connsiteX54" fmla="*/ 2470245 w 9869609"/>
                <a:gd name="connsiteY54" fmla="*/ 906672 h 3266979"/>
                <a:gd name="connsiteX55" fmla="*/ 2524836 w 9869609"/>
                <a:gd name="connsiteY55" fmla="*/ 920319 h 3266979"/>
                <a:gd name="connsiteX56" fmla="*/ 2593075 w 9869609"/>
                <a:gd name="connsiteY56" fmla="*/ 933967 h 3266979"/>
                <a:gd name="connsiteX57" fmla="*/ 2852382 w 9869609"/>
                <a:gd name="connsiteY57" fmla="*/ 961263 h 3266979"/>
                <a:gd name="connsiteX58" fmla="*/ 3002507 w 9869609"/>
                <a:gd name="connsiteY58" fmla="*/ 947615 h 3266979"/>
                <a:gd name="connsiteX59" fmla="*/ 3016155 w 9869609"/>
                <a:gd name="connsiteY59" fmla="*/ 906672 h 3266979"/>
                <a:gd name="connsiteX60" fmla="*/ 3084394 w 9869609"/>
                <a:gd name="connsiteY60" fmla="*/ 920319 h 3266979"/>
                <a:gd name="connsiteX61" fmla="*/ 3138985 w 9869609"/>
                <a:gd name="connsiteY61" fmla="*/ 933967 h 3266979"/>
                <a:gd name="connsiteX62" fmla="*/ 3179928 w 9869609"/>
                <a:gd name="connsiteY62" fmla="*/ 947615 h 3266979"/>
                <a:gd name="connsiteX63" fmla="*/ 3275463 w 9869609"/>
                <a:gd name="connsiteY63" fmla="*/ 961263 h 3266979"/>
                <a:gd name="connsiteX64" fmla="*/ 3398293 w 9869609"/>
                <a:gd name="connsiteY64" fmla="*/ 947615 h 3266979"/>
                <a:gd name="connsiteX65" fmla="*/ 3411940 w 9869609"/>
                <a:gd name="connsiteY65" fmla="*/ 906672 h 3266979"/>
                <a:gd name="connsiteX66" fmla="*/ 3439236 w 9869609"/>
                <a:gd name="connsiteY66" fmla="*/ 742899 h 3266979"/>
                <a:gd name="connsiteX67" fmla="*/ 3452884 w 9869609"/>
                <a:gd name="connsiteY67" fmla="*/ 661012 h 3266979"/>
                <a:gd name="connsiteX68" fmla="*/ 3480179 w 9869609"/>
                <a:gd name="connsiteY68" fmla="*/ 456296 h 3266979"/>
                <a:gd name="connsiteX69" fmla="*/ 3507475 w 9869609"/>
                <a:gd name="connsiteY69" fmla="*/ 237931 h 3266979"/>
                <a:gd name="connsiteX70" fmla="*/ 3521122 w 9869609"/>
                <a:gd name="connsiteY70" fmla="*/ 156045 h 3266979"/>
                <a:gd name="connsiteX71" fmla="*/ 3603009 w 9869609"/>
                <a:gd name="connsiteY71" fmla="*/ 183340 h 3266979"/>
                <a:gd name="connsiteX72" fmla="*/ 3630305 w 9869609"/>
                <a:gd name="connsiteY72" fmla="*/ 224284 h 3266979"/>
                <a:gd name="connsiteX73" fmla="*/ 3643952 w 9869609"/>
                <a:gd name="connsiteY73" fmla="*/ 265227 h 3266979"/>
                <a:gd name="connsiteX74" fmla="*/ 3712191 w 9869609"/>
                <a:gd name="connsiteY74" fmla="*/ 388057 h 3266979"/>
                <a:gd name="connsiteX75" fmla="*/ 3780430 w 9869609"/>
                <a:gd name="connsiteY75" fmla="*/ 374409 h 3266979"/>
                <a:gd name="connsiteX76" fmla="*/ 3821373 w 9869609"/>
                <a:gd name="connsiteY76" fmla="*/ 360761 h 3266979"/>
                <a:gd name="connsiteX77" fmla="*/ 3903260 w 9869609"/>
                <a:gd name="connsiteY77" fmla="*/ 401705 h 3266979"/>
                <a:gd name="connsiteX78" fmla="*/ 3930555 w 9869609"/>
                <a:gd name="connsiteY78" fmla="*/ 442648 h 3266979"/>
                <a:gd name="connsiteX79" fmla="*/ 3971499 w 9869609"/>
                <a:gd name="connsiteY79" fmla="*/ 429000 h 3266979"/>
                <a:gd name="connsiteX80" fmla="*/ 3985146 w 9869609"/>
                <a:gd name="connsiteY80" fmla="*/ 374409 h 3266979"/>
                <a:gd name="connsiteX81" fmla="*/ 3998794 w 9869609"/>
                <a:gd name="connsiteY81" fmla="*/ 333466 h 3266979"/>
                <a:gd name="connsiteX82" fmla="*/ 4053385 w 9869609"/>
                <a:gd name="connsiteY82" fmla="*/ 347113 h 3266979"/>
                <a:gd name="connsiteX83" fmla="*/ 4107976 w 9869609"/>
                <a:gd name="connsiteY83" fmla="*/ 429000 h 3266979"/>
                <a:gd name="connsiteX84" fmla="*/ 4135272 w 9869609"/>
                <a:gd name="connsiteY84" fmla="*/ 469943 h 3266979"/>
                <a:gd name="connsiteX85" fmla="*/ 4162567 w 9869609"/>
                <a:gd name="connsiteY85" fmla="*/ 510887 h 3266979"/>
                <a:gd name="connsiteX86" fmla="*/ 4326340 w 9869609"/>
                <a:gd name="connsiteY86" fmla="*/ 592773 h 3266979"/>
                <a:gd name="connsiteX87" fmla="*/ 4367284 w 9869609"/>
                <a:gd name="connsiteY87" fmla="*/ 606421 h 3266979"/>
                <a:gd name="connsiteX88" fmla="*/ 4380931 w 9869609"/>
                <a:gd name="connsiteY88" fmla="*/ 483591 h 3266979"/>
                <a:gd name="connsiteX89" fmla="*/ 4449170 w 9869609"/>
                <a:gd name="connsiteY89" fmla="*/ 497239 h 3266979"/>
                <a:gd name="connsiteX90" fmla="*/ 4490113 w 9869609"/>
                <a:gd name="connsiteY90" fmla="*/ 524534 h 3266979"/>
                <a:gd name="connsiteX91" fmla="*/ 4531057 w 9869609"/>
                <a:gd name="connsiteY91" fmla="*/ 538182 h 3266979"/>
                <a:gd name="connsiteX92" fmla="*/ 4572000 w 9869609"/>
                <a:gd name="connsiteY92" fmla="*/ 565478 h 3266979"/>
                <a:gd name="connsiteX93" fmla="*/ 4653887 w 9869609"/>
                <a:gd name="connsiteY93" fmla="*/ 592773 h 3266979"/>
                <a:gd name="connsiteX94" fmla="*/ 4735773 w 9869609"/>
                <a:gd name="connsiteY94" fmla="*/ 633716 h 3266979"/>
                <a:gd name="connsiteX95" fmla="*/ 4817660 w 9869609"/>
                <a:gd name="connsiteY95" fmla="*/ 674660 h 3266979"/>
                <a:gd name="connsiteX96" fmla="*/ 4858603 w 9869609"/>
                <a:gd name="connsiteY96" fmla="*/ 551830 h 3266979"/>
                <a:gd name="connsiteX97" fmla="*/ 4872251 w 9869609"/>
                <a:gd name="connsiteY97" fmla="*/ 510887 h 3266979"/>
                <a:gd name="connsiteX98" fmla="*/ 4885899 w 9869609"/>
                <a:gd name="connsiteY98" fmla="*/ 469943 h 3266979"/>
                <a:gd name="connsiteX99" fmla="*/ 5076967 w 9869609"/>
                <a:gd name="connsiteY99" fmla="*/ 469943 h 3266979"/>
                <a:gd name="connsiteX100" fmla="*/ 5104263 w 9869609"/>
                <a:gd name="connsiteY100" fmla="*/ 388057 h 3266979"/>
                <a:gd name="connsiteX101" fmla="*/ 5145206 w 9869609"/>
                <a:gd name="connsiteY101" fmla="*/ 306170 h 3266979"/>
                <a:gd name="connsiteX102" fmla="*/ 5158854 w 9869609"/>
                <a:gd name="connsiteY102" fmla="*/ 265227 h 3266979"/>
                <a:gd name="connsiteX103" fmla="*/ 5240740 w 9869609"/>
                <a:gd name="connsiteY103" fmla="*/ 224284 h 3266979"/>
                <a:gd name="connsiteX104" fmla="*/ 5322627 w 9869609"/>
                <a:gd name="connsiteY104" fmla="*/ 251579 h 3266979"/>
                <a:gd name="connsiteX105" fmla="*/ 5363570 w 9869609"/>
                <a:gd name="connsiteY105" fmla="*/ 265227 h 3266979"/>
                <a:gd name="connsiteX106" fmla="*/ 5377218 w 9869609"/>
                <a:gd name="connsiteY106" fmla="*/ 224284 h 3266979"/>
                <a:gd name="connsiteX107" fmla="*/ 5404513 w 9869609"/>
                <a:gd name="connsiteY107" fmla="*/ 128749 h 3266979"/>
                <a:gd name="connsiteX108" fmla="*/ 5418161 w 9869609"/>
                <a:gd name="connsiteY108" fmla="*/ 19567 h 3266979"/>
                <a:gd name="connsiteX109" fmla="*/ 5500048 w 9869609"/>
                <a:gd name="connsiteY109" fmla="*/ 33215 h 3266979"/>
                <a:gd name="connsiteX110" fmla="*/ 5595582 w 9869609"/>
                <a:gd name="connsiteY110" fmla="*/ 46863 h 3266979"/>
                <a:gd name="connsiteX111" fmla="*/ 5677469 w 9869609"/>
                <a:gd name="connsiteY111" fmla="*/ 74158 h 3266979"/>
                <a:gd name="connsiteX112" fmla="*/ 5827594 w 9869609"/>
                <a:gd name="connsiteY112" fmla="*/ 115102 h 3266979"/>
                <a:gd name="connsiteX113" fmla="*/ 5936776 w 9869609"/>
                <a:gd name="connsiteY113" fmla="*/ 128749 h 3266979"/>
                <a:gd name="connsiteX114" fmla="*/ 6018663 w 9869609"/>
                <a:gd name="connsiteY114" fmla="*/ 142397 h 3266979"/>
                <a:gd name="connsiteX115" fmla="*/ 6141493 w 9869609"/>
                <a:gd name="connsiteY115" fmla="*/ 156045 h 3266979"/>
                <a:gd name="connsiteX116" fmla="*/ 6223379 w 9869609"/>
                <a:gd name="connsiteY116" fmla="*/ 169693 h 3266979"/>
                <a:gd name="connsiteX117" fmla="*/ 6264322 w 9869609"/>
                <a:gd name="connsiteY117" fmla="*/ 183340 h 3266979"/>
                <a:gd name="connsiteX118" fmla="*/ 6318913 w 9869609"/>
                <a:gd name="connsiteY118" fmla="*/ 196988 h 3266979"/>
                <a:gd name="connsiteX119" fmla="*/ 6400800 w 9869609"/>
                <a:gd name="connsiteY119" fmla="*/ 210636 h 3266979"/>
                <a:gd name="connsiteX120" fmla="*/ 6441743 w 9869609"/>
                <a:gd name="connsiteY120" fmla="*/ 224284 h 3266979"/>
                <a:gd name="connsiteX121" fmla="*/ 6701051 w 9869609"/>
                <a:gd name="connsiteY121" fmla="*/ 251579 h 3266979"/>
                <a:gd name="connsiteX122" fmla="*/ 6769290 w 9869609"/>
                <a:gd name="connsiteY122" fmla="*/ 265227 h 3266979"/>
                <a:gd name="connsiteX123" fmla="*/ 6851176 w 9869609"/>
                <a:gd name="connsiteY123" fmla="*/ 292522 h 3266979"/>
                <a:gd name="connsiteX124" fmla="*/ 6933063 w 9869609"/>
                <a:gd name="connsiteY124" fmla="*/ 319818 h 3266979"/>
                <a:gd name="connsiteX125" fmla="*/ 7083188 w 9869609"/>
                <a:gd name="connsiteY125" fmla="*/ 360761 h 3266979"/>
                <a:gd name="connsiteX126" fmla="*/ 7233313 w 9869609"/>
                <a:gd name="connsiteY126" fmla="*/ 374409 h 3266979"/>
                <a:gd name="connsiteX127" fmla="*/ 7465325 w 9869609"/>
                <a:gd name="connsiteY127" fmla="*/ 388057 h 3266979"/>
                <a:gd name="connsiteX128" fmla="*/ 7670042 w 9869609"/>
                <a:gd name="connsiteY128" fmla="*/ 401705 h 3266979"/>
                <a:gd name="connsiteX129" fmla="*/ 7779224 w 9869609"/>
                <a:gd name="connsiteY129" fmla="*/ 429000 h 3266979"/>
                <a:gd name="connsiteX130" fmla="*/ 7833815 w 9869609"/>
                <a:gd name="connsiteY130" fmla="*/ 442648 h 3266979"/>
                <a:gd name="connsiteX131" fmla="*/ 7874758 w 9869609"/>
                <a:gd name="connsiteY131" fmla="*/ 456296 h 3266979"/>
                <a:gd name="connsiteX132" fmla="*/ 8270543 w 9869609"/>
                <a:gd name="connsiteY132" fmla="*/ 497239 h 3266979"/>
                <a:gd name="connsiteX133" fmla="*/ 8325134 w 9869609"/>
                <a:gd name="connsiteY133" fmla="*/ 510887 h 3266979"/>
                <a:gd name="connsiteX134" fmla="*/ 8789158 w 9869609"/>
                <a:gd name="connsiteY134" fmla="*/ 538182 h 3266979"/>
                <a:gd name="connsiteX135" fmla="*/ 8884693 w 9869609"/>
                <a:gd name="connsiteY135" fmla="*/ 524534 h 3266979"/>
                <a:gd name="connsiteX136" fmla="*/ 8898340 w 9869609"/>
                <a:gd name="connsiteY136" fmla="*/ 483591 h 3266979"/>
                <a:gd name="connsiteX137" fmla="*/ 8884693 w 9869609"/>
                <a:gd name="connsiteY137" fmla="*/ 87806 h 3266979"/>
                <a:gd name="connsiteX138" fmla="*/ 8898340 w 9869609"/>
                <a:gd name="connsiteY138" fmla="*/ 33215 h 3266979"/>
                <a:gd name="connsiteX139" fmla="*/ 8925636 w 9869609"/>
                <a:gd name="connsiteY139" fmla="*/ 74158 h 3266979"/>
                <a:gd name="connsiteX140" fmla="*/ 8966579 w 9869609"/>
                <a:gd name="connsiteY140" fmla="*/ 115102 h 3266979"/>
                <a:gd name="connsiteX141" fmla="*/ 9034818 w 9869609"/>
                <a:gd name="connsiteY141" fmla="*/ 183340 h 3266979"/>
                <a:gd name="connsiteX142" fmla="*/ 9048466 w 9869609"/>
                <a:gd name="connsiteY142" fmla="*/ 237931 h 3266979"/>
                <a:gd name="connsiteX143" fmla="*/ 9130352 w 9869609"/>
                <a:gd name="connsiteY143" fmla="*/ 265227 h 3266979"/>
                <a:gd name="connsiteX144" fmla="*/ 9212239 w 9869609"/>
                <a:gd name="connsiteY144" fmla="*/ 306170 h 3266979"/>
                <a:gd name="connsiteX145" fmla="*/ 9253182 w 9869609"/>
                <a:gd name="connsiteY145" fmla="*/ 333466 h 3266979"/>
                <a:gd name="connsiteX146" fmla="*/ 9335069 w 9869609"/>
                <a:gd name="connsiteY146" fmla="*/ 360761 h 3266979"/>
                <a:gd name="connsiteX147" fmla="*/ 9457899 w 9869609"/>
                <a:gd name="connsiteY147" fmla="*/ 442648 h 3266979"/>
                <a:gd name="connsiteX148" fmla="*/ 9498842 w 9869609"/>
                <a:gd name="connsiteY148" fmla="*/ 469943 h 3266979"/>
                <a:gd name="connsiteX149" fmla="*/ 9662615 w 9869609"/>
                <a:gd name="connsiteY149" fmla="*/ 497239 h 3266979"/>
                <a:gd name="connsiteX150" fmla="*/ 9771797 w 9869609"/>
                <a:gd name="connsiteY150" fmla="*/ 524534 h 3266979"/>
                <a:gd name="connsiteX151" fmla="*/ 9869609 w 9869609"/>
                <a:gd name="connsiteY151" fmla="*/ 545015 h 3266979"/>
                <a:gd name="connsiteX0" fmla="*/ 9855582 w 9869609"/>
                <a:gd name="connsiteY0" fmla="*/ 3212015 h 3266979"/>
                <a:gd name="connsiteX1" fmla="*/ 0 w 9869609"/>
                <a:gd name="connsiteY1" fmla="*/ 3254087 h 3266979"/>
                <a:gd name="connsiteX2" fmla="*/ 40943 w 9869609"/>
                <a:gd name="connsiteY2" fmla="*/ 3103961 h 3266979"/>
                <a:gd name="connsiteX3" fmla="*/ 54591 w 9869609"/>
                <a:gd name="connsiteY3" fmla="*/ 3063018 h 3266979"/>
                <a:gd name="connsiteX4" fmla="*/ 95534 w 9869609"/>
                <a:gd name="connsiteY4" fmla="*/ 3035722 h 3266979"/>
                <a:gd name="connsiteX5" fmla="*/ 109182 w 9869609"/>
                <a:gd name="connsiteY5" fmla="*/ 2831006 h 3266979"/>
                <a:gd name="connsiteX6" fmla="*/ 150125 w 9869609"/>
                <a:gd name="connsiteY6" fmla="*/ 2844654 h 3266979"/>
                <a:gd name="connsiteX7" fmla="*/ 191069 w 9869609"/>
                <a:gd name="connsiteY7" fmla="*/ 2994779 h 3266979"/>
                <a:gd name="connsiteX8" fmla="*/ 204716 w 9869609"/>
                <a:gd name="connsiteY8" fmla="*/ 3049370 h 3266979"/>
                <a:gd name="connsiteX9" fmla="*/ 218364 w 9869609"/>
                <a:gd name="connsiteY9" fmla="*/ 3090313 h 3266979"/>
                <a:gd name="connsiteX10" fmla="*/ 191069 w 9869609"/>
                <a:gd name="connsiteY10" fmla="*/ 3049370 h 3266979"/>
                <a:gd name="connsiteX11" fmla="*/ 245660 w 9869609"/>
                <a:gd name="connsiteY11" fmla="*/ 2967484 h 3266979"/>
                <a:gd name="connsiteX12" fmla="*/ 272955 w 9869609"/>
                <a:gd name="connsiteY12" fmla="*/ 3008427 h 3266979"/>
                <a:gd name="connsiteX13" fmla="*/ 300251 w 9869609"/>
                <a:gd name="connsiteY13" fmla="*/ 3172200 h 3266979"/>
                <a:gd name="connsiteX14" fmla="*/ 327546 w 9869609"/>
                <a:gd name="connsiteY14" fmla="*/ 3254087 h 3266979"/>
                <a:gd name="connsiteX15" fmla="*/ 423081 w 9869609"/>
                <a:gd name="connsiteY15" fmla="*/ 3158552 h 3266979"/>
                <a:gd name="connsiteX16" fmla="*/ 477672 w 9869609"/>
                <a:gd name="connsiteY16" fmla="*/ 3172200 h 3266979"/>
                <a:gd name="connsiteX17" fmla="*/ 504967 w 9869609"/>
                <a:gd name="connsiteY17" fmla="*/ 3213143 h 3266979"/>
                <a:gd name="connsiteX18" fmla="*/ 586854 w 9869609"/>
                <a:gd name="connsiteY18" fmla="*/ 3226791 h 3266979"/>
                <a:gd name="connsiteX19" fmla="*/ 900752 w 9869609"/>
                <a:gd name="connsiteY19" fmla="*/ 3254087 h 3266979"/>
                <a:gd name="connsiteX20" fmla="*/ 1255594 w 9869609"/>
                <a:gd name="connsiteY20" fmla="*/ 3240439 h 3266979"/>
                <a:gd name="connsiteX21" fmla="*/ 1310185 w 9869609"/>
                <a:gd name="connsiteY21" fmla="*/ 3144905 h 3266979"/>
                <a:gd name="connsiteX22" fmla="*/ 1323833 w 9869609"/>
                <a:gd name="connsiteY22" fmla="*/ 2708176 h 3266979"/>
                <a:gd name="connsiteX23" fmla="*/ 1351128 w 9869609"/>
                <a:gd name="connsiteY23" fmla="*/ 2885597 h 3266979"/>
                <a:gd name="connsiteX24" fmla="*/ 1364776 w 9869609"/>
                <a:gd name="connsiteY24" fmla="*/ 3035722 h 3266979"/>
                <a:gd name="connsiteX25" fmla="*/ 1378424 w 9869609"/>
                <a:gd name="connsiteY25" fmla="*/ 3090313 h 3266979"/>
                <a:gd name="connsiteX26" fmla="*/ 1405719 w 9869609"/>
                <a:gd name="connsiteY26" fmla="*/ 3172200 h 3266979"/>
                <a:gd name="connsiteX27" fmla="*/ 1419367 w 9869609"/>
                <a:gd name="connsiteY27" fmla="*/ 3117609 h 3266979"/>
                <a:gd name="connsiteX28" fmla="*/ 1514902 w 9869609"/>
                <a:gd name="connsiteY28" fmla="*/ 3144905 h 3266979"/>
                <a:gd name="connsiteX29" fmla="*/ 1651379 w 9869609"/>
                <a:gd name="connsiteY29" fmla="*/ 3131257 h 3266979"/>
                <a:gd name="connsiteX30" fmla="*/ 1637731 w 9869609"/>
                <a:gd name="connsiteY30" fmla="*/ 3063018 h 3266979"/>
                <a:gd name="connsiteX31" fmla="*/ 1651379 w 9869609"/>
                <a:gd name="connsiteY31" fmla="*/ 2994779 h 3266979"/>
                <a:gd name="connsiteX32" fmla="*/ 1801505 w 9869609"/>
                <a:gd name="connsiteY32" fmla="*/ 2953836 h 3266979"/>
                <a:gd name="connsiteX33" fmla="*/ 1842448 w 9869609"/>
                <a:gd name="connsiteY33" fmla="*/ 2940188 h 3266979"/>
                <a:gd name="connsiteX34" fmla="*/ 1869743 w 9869609"/>
                <a:gd name="connsiteY34" fmla="*/ 2858302 h 3266979"/>
                <a:gd name="connsiteX35" fmla="*/ 1883391 w 9869609"/>
                <a:gd name="connsiteY35" fmla="*/ 2817358 h 3266979"/>
                <a:gd name="connsiteX36" fmla="*/ 1869743 w 9869609"/>
                <a:gd name="connsiteY36" fmla="*/ 2476164 h 3266979"/>
                <a:gd name="connsiteX37" fmla="*/ 1856096 w 9869609"/>
                <a:gd name="connsiteY37" fmla="*/ 2435221 h 3266979"/>
                <a:gd name="connsiteX38" fmla="*/ 1869743 w 9869609"/>
                <a:gd name="connsiteY38" fmla="*/ 2189561 h 3266979"/>
                <a:gd name="connsiteX39" fmla="*/ 1897039 w 9869609"/>
                <a:gd name="connsiteY39" fmla="*/ 1930254 h 3266979"/>
                <a:gd name="connsiteX40" fmla="*/ 1924334 w 9869609"/>
                <a:gd name="connsiteY40" fmla="*/ 1739185 h 3266979"/>
                <a:gd name="connsiteX41" fmla="*/ 1910687 w 9869609"/>
                <a:gd name="connsiteY41" fmla="*/ 1602707 h 3266979"/>
                <a:gd name="connsiteX42" fmla="*/ 1897039 w 9869609"/>
                <a:gd name="connsiteY42" fmla="*/ 1548116 h 3266979"/>
                <a:gd name="connsiteX43" fmla="*/ 1883391 w 9869609"/>
                <a:gd name="connsiteY43" fmla="*/ 1466230 h 3266979"/>
                <a:gd name="connsiteX44" fmla="*/ 1869743 w 9869609"/>
                <a:gd name="connsiteY44" fmla="*/ 1425287 h 3266979"/>
                <a:gd name="connsiteX45" fmla="*/ 1856096 w 9869609"/>
                <a:gd name="connsiteY45" fmla="*/ 1370696 h 3266979"/>
                <a:gd name="connsiteX46" fmla="*/ 1897039 w 9869609"/>
                <a:gd name="connsiteY46" fmla="*/ 1179627 h 3266979"/>
                <a:gd name="connsiteX47" fmla="*/ 1937982 w 9869609"/>
                <a:gd name="connsiteY47" fmla="*/ 1152331 h 3266979"/>
                <a:gd name="connsiteX48" fmla="*/ 1978925 w 9869609"/>
                <a:gd name="connsiteY48" fmla="*/ 1070445 h 3266979"/>
                <a:gd name="connsiteX49" fmla="*/ 2006221 w 9869609"/>
                <a:gd name="connsiteY49" fmla="*/ 988558 h 3266979"/>
                <a:gd name="connsiteX50" fmla="*/ 2047164 w 9869609"/>
                <a:gd name="connsiteY50" fmla="*/ 906672 h 3266979"/>
                <a:gd name="connsiteX51" fmla="*/ 2088107 w 9869609"/>
                <a:gd name="connsiteY51" fmla="*/ 879376 h 3266979"/>
                <a:gd name="connsiteX52" fmla="*/ 2101755 w 9869609"/>
                <a:gd name="connsiteY52" fmla="*/ 838433 h 3266979"/>
                <a:gd name="connsiteX53" fmla="*/ 2251881 w 9869609"/>
                <a:gd name="connsiteY53" fmla="*/ 865728 h 3266979"/>
                <a:gd name="connsiteX54" fmla="*/ 2470245 w 9869609"/>
                <a:gd name="connsiteY54" fmla="*/ 906672 h 3266979"/>
                <a:gd name="connsiteX55" fmla="*/ 2524836 w 9869609"/>
                <a:gd name="connsiteY55" fmla="*/ 920319 h 3266979"/>
                <a:gd name="connsiteX56" fmla="*/ 2593075 w 9869609"/>
                <a:gd name="connsiteY56" fmla="*/ 933967 h 3266979"/>
                <a:gd name="connsiteX57" fmla="*/ 2852382 w 9869609"/>
                <a:gd name="connsiteY57" fmla="*/ 961263 h 3266979"/>
                <a:gd name="connsiteX58" fmla="*/ 3002507 w 9869609"/>
                <a:gd name="connsiteY58" fmla="*/ 947615 h 3266979"/>
                <a:gd name="connsiteX59" fmla="*/ 3016155 w 9869609"/>
                <a:gd name="connsiteY59" fmla="*/ 906672 h 3266979"/>
                <a:gd name="connsiteX60" fmla="*/ 3084394 w 9869609"/>
                <a:gd name="connsiteY60" fmla="*/ 920319 h 3266979"/>
                <a:gd name="connsiteX61" fmla="*/ 3138985 w 9869609"/>
                <a:gd name="connsiteY61" fmla="*/ 933967 h 3266979"/>
                <a:gd name="connsiteX62" fmla="*/ 3179928 w 9869609"/>
                <a:gd name="connsiteY62" fmla="*/ 947615 h 3266979"/>
                <a:gd name="connsiteX63" fmla="*/ 3275463 w 9869609"/>
                <a:gd name="connsiteY63" fmla="*/ 961263 h 3266979"/>
                <a:gd name="connsiteX64" fmla="*/ 3398293 w 9869609"/>
                <a:gd name="connsiteY64" fmla="*/ 947615 h 3266979"/>
                <a:gd name="connsiteX65" fmla="*/ 3411940 w 9869609"/>
                <a:gd name="connsiteY65" fmla="*/ 906672 h 3266979"/>
                <a:gd name="connsiteX66" fmla="*/ 3439236 w 9869609"/>
                <a:gd name="connsiteY66" fmla="*/ 742899 h 3266979"/>
                <a:gd name="connsiteX67" fmla="*/ 3452884 w 9869609"/>
                <a:gd name="connsiteY67" fmla="*/ 661012 h 3266979"/>
                <a:gd name="connsiteX68" fmla="*/ 3480179 w 9869609"/>
                <a:gd name="connsiteY68" fmla="*/ 456296 h 3266979"/>
                <a:gd name="connsiteX69" fmla="*/ 3507475 w 9869609"/>
                <a:gd name="connsiteY69" fmla="*/ 237931 h 3266979"/>
                <a:gd name="connsiteX70" fmla="*/ 3521122 w 9869609"/>
                <a:gd name="connsiteY70" fmla="*/ 156045 h 3266979"/>
                <a:gd name="connsiteX71" fmla="*/ 3603009 w 9869609"/>
                <a:gd name="connsiteY71" fmla="*/ 183340 h 3266979"/>
                <a:gd name="connsiteX72" fmla="*/ 3630305 w 9869609"/>
                <a:gd name="connsiteY72" fmla="*/ 224284 h 3266979"/>
                <a:gd name="connsiteX73" fmla="*/ 3643952 w 9869609"/>
                <a:gd name="connsiteY73" fmla="*/ 265227 h 3266979"/>
                <a:gd name="connsiteX74" fmla="*/ 3712191 w 9869609"/>
                <a:gd name="connsiteY74" fmla="*/ 388057 h 3266979"/>
                <a:gd name="connsiteX75" fmla="*/ 3780430 w 9869609"/>
                <a:gd name="connsiteY75" fmla="*/ 374409 h 3266979"/>
                <a:gd name="connsiteX76" fmla="*/ 3821373 w 9869609"/>
                <a:gd name="connsiteY76" fmla="*/ 360761 h 3266979"/>
                <a:gd name="connsiteX77" fmla="*/ 3903260 w 9869609"/>
                <a:gd name="connsiteY77" fmla="*/ 401705 h 3266979"/>
                <a:gd name="connsiteX78" fmla="*/ 3930555 w 9869609"/>
                <a:gd name="connsiteY78" fmla="*/ 442648 h 3266979"/>
                <a:gd name="connsiteX79" fmla="*/ 3971499 w 9869609"/>
                <a:gd name="connsiteY79" fmla="*/ 429000 h 3266979"/>
                <a:gd name="connsiteX80" fmla="*/ 3985146 w 9869609"/>
                <a:gd name="connsiteY80" fmla="*/ 374409 h 3266979"/>
                <a:gd name="connsiteX81" fmla="*/ 3998794 w 9869609"/>
                <a:gd name="connsiteY81" fmla="*/ 333466 h 3266979"/>
                <a:gd name="connsiteX82" fmla="*/ 4053385 w 9869609"/>
                <a:gd name="connsiteY82" fmla="*/ 347113 h 3266979"/>
                <a:gd name="connsiteX83" fmla="*/ 4107976 w 9869609"/>
                <a:gd name="connsiteY83" fmla="*/ 429000 h 3266979"/>
                <a:gd name="connsiteX84" fmla="*/ 4135272 w 9869609"/>
                <a:gd name="connsiteY84" fmla="*/ 469943 h 3266979"/>
                <a:gd name="connsiteX85" fmla="*/ 4162567 w 9869609"/>
                <a:gd name="connsiteY85" fmla="*/ 510887 h 3266979"/>
                <a:gd name="connsiteX86" fmla="*/ 4326340 w 9869609"/>
                <a:gd name="connsiteY86" fmla="*/ 592773 h 3266979"/>
                <a:gd name="connsiteX87" fmla="*/ 4367284 w 9869609"/>
                <a:gd name="connsiteY87" fmla="*/ 606421 h 3266979"/>
                <a:gd name="connsiteX88" fmla="*/ 4380931 w 9869609"/>
                <a:gd name="connsiteY88" fmla="*/ 483591 h 3266979"/>
                <a:gd name="connsiteX89" fmla="*/ 4449170 w 9869609"/>
                <a:gd name="connsiteY89" fmla="*/ 497239 h 3266979"/>
                <a:gd name="connsiteX90" fmla="*/ 4490113 w 9869609"/>
                <a:gd name="connsiteY90" fmla="*/ 524534 h 3266979"/>
                <a:gd name="connsiteX91" fmla="*/ 4531057 w 9869609"/>
                <a:gd name="connsiteY91" fmla="*/ 538182 h 3266979"/>
                <a:gd name="connsiteX92" fmla="*/ 4572000 w 9869609"/>
                <a:gd name="connsiteY92" fmla="*/ 565478 h 3266979"/>
                <a:gd name="connsiteX93" fmla="*/ 4653887 w 9869609"/>
                <a:gd name="connsiteY93" fmla="*/ 592773 h 3266979"/>
                <a:gd name="connsiteX94" fmla="*/ 4735773 w 9869609"/>
                <a:gd name="connsiteY94" fmla="*/ 633716 h 3266979"/>
                <a:gd name="connsiteX95" fmla="*/ 4817660 w 9869609"/>
                <a:gd name="connsiteY95" fmla="*/ 674660 h 3266979"/>
                <a:gd name="connsiteX96" fmla="*/ 4858603 w 9869609"/>
                <a:gd name="connsiteY96" fmla="*/ 551830 h 3266979"/>
                <a:gd name="connsiteX97" fmla="*/ 4872251 w 9869609"/>
                <a:gd name="connsiteY97" fmla="*/ 510887 h 3266979"/>
                <a:gd name="connsiteX98" fmla="*/ 4885899 w 9869609"/>
                <a:gd name="connsiteY98" fmla="*/ 469943 h 3266979"/>
                <a:gd name="connsiteX99" fmla="*/ 5076967 w 9869609"/>
                <a:gd name="connsiteY99" fmla="*/ 469943 h 3266979"/>
                <a:gd name="connsiteX100" fmla="*/ 5104263 w 9869609"/>
                <a:gd name="connsiteY100" fmla="*/ 388057 h 3266979"/>
                <a:gd name="connsiteX101" fmla="*/ 5145206 w 9869609"/>
                <a:gd name="connsiteY101" fmla="*/ 306170 h 3266979"/>
                <a:gd name="connsiteX102" fmla="*/ 5158854 w 9869609"/>
                <a:gd name="connsiteY102" fmla="*/ 265227 h 3266979"/>
                <a:gd name="connsiteX103" fmla="*/ 5240740 w 9869609"/>
                <a:gd name="connsiteY103" fmla="*/ 224284 h 3266979"/>
                <a:gd name="connsiteX104" fmla="*/ 5322627 w 9869609"/>
                <a:gd name="connsiteY104" fmla="*/ 251579 h 3266979"/>
                <a:gd name="connsiteX105" fmla="*/ 5363570 w 9869609"/>
                <a:gd name="connsiteY105" fmla="*/ 265227 h 3266979"/>
                <a:gd name="connsiteX106" fmla="*/ 5377218 w 9869609"/>
                <a:gd name="connsiteY106" fmla="*/ 224284 h 3266979"/>
                <a:gd name="connsiteX107" fmla="*/ 5404513 w 9869609"/>
                <a:gd name="connsiteY107" fmla="*/ 128749 h 3266979"/>
                <a:gd name="connsiteX108" fmla="*/ 5418161 w 9869609"/>
                <a:gd name="connsiteY108" fmla="*/ 19567 h 3266979"/>
                <a:gd name="connsiteX109" fmla="*/ 5500048 w 9869609"/>
                <a:gd name="connsiteY109" fmla="*/ 33215 h 3266979"/>
                <a:gd name="connsiteX110" fmla="*/ 5595582 w 9869609"/>
                <a:gd name="connsiteY110" fmla="*/ 46863 h 3266979"/>
                <a:gd name="connsiteX111" fmla="*/ 5677469 w 9869609"/>
                <a:gd name="connsiteY111" fmla="*/ 74158 h 3266979"/>
                <a:gd name="connsiteX112" fmla="*/ 5827594 w 9869609"/>
                <a:gd name="connsiteY112" fmla="*/ 115102 h 3266979"/>
                <a:gd name="connsiteX113" fmla="*/ 5936776 w 9869609"/>
                <a:gd name="connsiteY113" fmla="*/ 128749 h 3266979"/>
                <a:gd name="connsiteX114" fmla="*/ 6018663 w 9869609"/>
                <a:gd name="connsiteY114" fmla="*/ 142397 h 3266979"/>
                <a:gd name="connsiteX115" fmla="*/ 6141493 w 9869609"/>
                <a:gd name="connsiteY115" fmla="*/ 156045 h 3266979"/>
                <a:gd name="connsiteX116" fmla="*/ 6223379 w 9869609"/>
                <a:gd name="connsiteY116" fmla="*/ 169693 h 3266979"/>
                <a:gd name="connsiteX117" fmla="*/ 6264322 w 9869609"/>
                <a:gd name="connsiteY117" fmla="*/ 183340 h 3266979"/>
                <a:gd name="connsiteX118" fmla="*/ 6318913 w 9869609"/>
                <a:gd name="connsiteY118" fmla="*/ 196988 h 3266979"/>
                <a:gd name="connsiteX119" fmla="*/ 6400800 w 9869609"/>
                <a:gd name="connsiteY119" fmla="*/ 210636 h 3266979"/>
                <a:gd name="connsiteX120" fmla="*/ 6441743 w 9869609"/>
                <a:gd name="connsiteY120" fmla="*/ 224284 h 3266979"/>
                <a:gd name="connsiteX121" fmla="*/ 6701051 w 9869609"/>
                <a:gd name="connsiteY121" fmla="*/ 251579 h 3266979"/>
                <a:gd name="connsiteX122" fmla="*/ 6769290 w 9869609"/>
                <a:gd name="connsiteY122" fmla="*/ 265227 h 3266979"/>
                <a:gd name="connsiteX123" fmla="*/ 6851176 w 9869609"/>
                <a:gd name="connsiteY123" fmla="*/ 292522 h 3266979"/>
                <a:gd name="connsiteX124" fmla="*/ 6933063 w 9869609"/>
                <a:gd name="connsiteY124" fmla="*/ 319818 h 3266979"/>
                <a:gd name="connsiteX125" fmla="*/ 7083188 w 9869609"/>
                <a:gd name="connsiteY125" fmla="*/ 360761 h 3266979"/>
                <a:gd name="connsiteX126" fmla="*/ 7233313 w 9869609"/>
                <a:gd name="connsiteY126" fmla="*/ 374409 h 3266979"/>
                <a:gd name="connsiteX127" fmla="*/ 7465325 w 9869609"/>
                <a:gd name="connsiteY127" fmla="*/ 388057 h 3266979"/>
                <a:gd name="connsiteX128" fmla="*/ 7670042 w 9869609"/>
                <a:gd name="connsiteY128" fmla="*/ 401705 h 3266979"/>
                <a:gd name="connsiteX129" fmla="*/ 7779224 w 9869609"/>
                <a:gd name="connsiteY129" fmla="*/ 429000 h 3266979"/>
                <a:gd name="connsiteX130" fmla="*/ 7833815 w 9869609"/>
                <a:gd name="connsiteY130" fmla="*/ 442648 h 3266979"/>
                <a:gd name="connsiteX131" fmla="*/ 7874758 w 9869609"/>
                <a:gd name="connsiteY131" fmla="*/ 456296 h 3266979"/>
                <a:gd name="connsiteX132" fmla="*/ 8270543 w 9869609"/>
                <a:gd name="connsiteY132" fmla="*/ 497239 h 3266979"/>
                <a:gd name="connsiteX133" fmla="*/ 8325134 w 9869609"/>
                <a:gd name="connsiteY133" fmla="*/ 510887 h 3266979"/>
                <a:gd name="connsiteX134" fmla="*/ 8789158 w 9869609"/>
                <a:gd name="connsiteY134" fmla="*/ 538182 h 3266979"/>
                <a:gd name="connsiteX135" fmla="*/ 8884693 w 9869609"/>
                <a:gd name="connsiteY135" fmla="*/ 524534 h 3266979"/>
                <a:gd name="connsiteX136" fmla="*/ 8898340 w 9869609"/>
                <a:gd name="connsiteY136" fmla="*/ 483591 h 3266979"/>
                <a:gd name="connsiteX137" fmla="*/ 8884693 w 9869609"/>
                <a:gd name="connsiteY137" fmla="*/ 87806 h 3266979"/>
                <a:gd name="connsiteX138" fmla="*/ 8898340 w 9869609"/>
                <a:gd name="connsiteY138" fmla="*/ 33215 h 3266979"/>
                <a:gd name="connsiteX139" fmla="*/ 8925636 w 9869609"/>
                <a:gd name="connsiteY139" fmla="*/ 74158 h 3266979"/>
                <a:gd name="connsiteX140" fmla="*/ 8966579 w 9869609"/>
                <a:gd name="connsiteY140" fmla="*/ 115102 h 3266979"/>
                <a:gd name="connsiteX141" fmla="*/ 9034818 w 9869609"/>
                <a:gd name="connsiteY141" fmla="*/ 183340 h 3266979"/>
                <a:gd name="connsiteX142" fmla="*/ 9048466 w 9869609"/>
                <a:gd name="connsiteY142" fmla="*/ 237931 h 3266979"/>
                <a:gd name="connsiteX143" fmla="*/ 9130352 w 9869609"/>
                <a:gd name="connsiteY143" fmla="*/ 265227 h 3266979"/>
                <a:gd name="connsiteX144" fmla="*/ 9212239 w 9869609"/>
                <a:gd name="connsiteY144" fmla="*/ 306170 h 3266979"/>
                <a:gd name="connsiteX145" fmla="*/ 9253182 w 9869609"/>
                <a:gd name="connsiteY145" fmla="*/ 333466 h 3266979"/>
                <a:gd name="connsiteX146" fmla="*/ 9335069 w 9869609"/>
                <a:gd name="connsiteY146" fmla="*/ 360761 h 3266979"/>
                <a:gd name="connsiteX147" fmla="*/ 9457899 w 9869609"/>
                <a:gd name="connsiteY147" fmla="*/ 442648 h 3266979"/>
                <a:gd name="connsiteX148" fmla="*/ 9498842 w 9869609"/>
                <a:gd name="connsiteY148" fmla="*/ 469943 h 3266979"/>
                <a:gd name="connsiteX149" fmla="*/ 9662615 w 9869609"/>
                <a:gd name="connsiteY149" fmla="*/ 497239 h 3266979"/>
                <a:gd name="connsiteX150" fmla="*/ 9771797 w 9869609"/>
                <a:gd name="connsiteY150" fmla="*/ 524534 h 3266979"/>
                <a:gd name="connsiteX151" fmla="*/ 9869609 w 9869609"/>
                <a:gd name="connsiteY151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0 w 9869609"/>
                <a:gd name="connsiteY2" fmla="*/ 3254087 h 3266979"/>
                <a:gd name="connsiteX3" fmla="*/ 40943 w 9869609"/>
                <a:gd name="connsiteY3" fmla="*/ 3103961 h 3266979"/>
                <a:gd name="connsiteX4" fmla="*/ 54591 w 9869609"/>
                <a:gd name="connsiteY4" fmla="*/ 3063018 h 3266979"/>
                <a:gd name="connsiteX5" fmla="*/ 95534 w 9869609"/>
                <a:gd name="connsiteY5" fmla="*/ 3035722 h 3266979"/>
                <a:gd name="connsiteX6" fmla="*/ 109182 w 9869609"/>
                <a:gd name="connsiteY6" fmla="*/ 2831006 h 3266979"/>
                <a:gd name="connsiteX7" fmla="*/ 150125 w 9869609"/>
                <a:gd name="connsiteY7" fmla="*/ 2844654 h 3266979"/>
                <a:gd name="connsiteX8" fmla="*/ 191069 w 9869609"/>
                <a:gd name="connsiteY8" fmla="*/ 2994779 h 3266979"/>
                <a:gd name="connsiteX9" fmla="*/ 204716 w 9869609"/>
                <a:gd name="connsiteY9" fmla="*/ 3049370 h 3266979"/>
                <a:gd name="connsiteX10" fmla="*/ 218364 w 9869609"/>
                <a:gd name="connsiteY10" fmla="*/ 3090313 h 3266979"/>
                <a:gd name="connsiteX11" fmla="*/ 191069 w 9869609"/>
                <a:gd name="connsiteY11" fmla="*/ 3049370 h 3266979"/>
                <a:gd name="connsiteX12" fmla="*/ 245660 w 9869609"/>
                <a:gd name="connsiteY12" fmla="*/ 2967484 h 3266979"/>
                <a:gd name="connsiteX13" fmla="*/ 272955 w 9869609"/>
                <a:gd name="connsiteY13" fmla="*/ 3008427 h 3266979"/>
                <a:gd name="connsiteX14" fmla="*/ 300251 w 9869609"/>
                <a:gd name="connsiteY14" fmla="*/ 3172200 h 3266979"/>
                <a:gd name="connsiteX15" fmla="*/ 327546 w 9869609"/>
                <a:gd name="connsiteY15" fmla="*/ 3254087 h 3266979"/>
                <a:gd name="connsiteX16" fmla="*/ 423081 w 9869609"/>
                <a:gd name="connsiteY16" fmla="*/ 3158552 h 3266979"/>
                <a:gd name="connsiteX17" fmla="*/ 477672 w 9869609"/>
                <a:gd name="connsiteY17" fmla="*/ 3172200 h 3266979"/>
                <a:gd name="connsiteX18" fmla="*/ 504967 w 9869609"/>
                <a:gd name="connsiteY18" fmla="*/ 3213143 h 3266979"/>
                <a:gd name="connsiteX19" fmla="*/ 586854 w 9869609"/>
                <a:gd name="connsiteY19" fmla="*/ 3226791 h 3266979"/>
                <a:gd name="connsiteX20" fmla="*/ 900752 w 9869609"/>
                <a:gd name="connsiteY20" fmla="*/ 3254087 h 3266979"/>
                <a:gd name="connsiteX21" fmla="*/ 1255594 w 9869609"/>
                <a:gd name="connsiteY21" fmla="*/ 3240439 h 3266979"/>
                <a:gd name="connsiteX22" fmla="*/ 1310185 w 9869609"/>
                <a:gd name="connsiteY22" fmla="*/ 3144905 h 3266979"/>
                <a:gd name="connsiteX23" fmla="*/ 1323833 w 9869609"/>
                <a:gd name="connsiteY23" fmla="*/ 2708176 h 3266979"/>
                <a:gd name="connsiteX24" fmla="*/ 1351128 w 9869609"/>
                <a:gd name="connsiteY24" fmla="*/ 2885597 h 3266979"/>
                <a:gd name="connsiteX25" fmla="*/ 1364776 w 9869609"/>
                <a:gd name="connsiteY25" fmla="*/ 3035722 h 3266979"/>
                <a:gd name="connsiteX26" fmla="*/ 1378424 w 9869609"/>
                <a:gd name="connsiteY26" fmla="*/ 3090313 h 3266979"/>
                <a:gd name="connsiteX27" fmla="*/ 1405719 w 9869609"/>
                <a:gd name="connsiteY27" fmla="*/ 3172200 h 3266979"/>
                <a:gd name="connsiteX28" fmla="*/ 1419367 w 9869609"/>
                <a:gd name="connsiteY28" fmla="*/ 3117609 h 3266979"/>
                <a:gd name="connsiteX29" fmla="*/ 1514902 w 9869609"/>
                <a:gd name="connsiteY29" fmla="*/ 3144905 h 3266979"/>
                <a:gd name="connsiteX30" fmla="*/ 1651379 w 9869609"/>
                <a:gd name="connsiteY30" fmla="*/ 3131257 h 3266979"/>
                <a:gd name="connsiteX31" fmla="*/ 1637731 w 9869609"/>
                <a:gd name="connsiteY31" fmla="*/ 3063018 h 3266979"/>
                <a:gd name="connsiteX32" fmla="*/ 1651379 w 9869609"/>
                <a:gd name="connsiteY32" fmla="*/ 2994779 h 3266979"/>
                <a:gd name="connsiteX33" fmla="*/ 1801505 w 9869609"/>
                <a:gd name="connsiteY33" fmla="*/ 2953836 h 3266979"/>
                <a:gd name="connsiteX34" fmla="*/ 1842448 w 9869609"/>
                <a:gd name="connsiteY34" fmla="*/ 2940188 h 3266979"/>
                <a:gd name="connsiteX35" fmla="*/ 1869743 w 9869609"/>
                <a:gd name="connsiteY35" fmla="*/ 2858302 h 3266979"/>
                <a:gd name="connsiteX36" fmla="*/ 1883391 w 9869609"/>
                <a:gd name="connsiteY36" fmla="*/ 2817358 h 3266979"/>
                <a:gd name="connsiteX37" fmla="*/ 1869743 w 9869609"/>
                <a:gd name="connsiteY37" fmla="*/ 2476164 h 3266979"/>
                <a:gd name="connsiteX38" fmla="*/ 1856096 w 9869609"/>
                <a:gd name="connsiteY38" fmla="*/ 2435221 h 3266979"/>
                <a:gd name="connsiteX39" fmla="*/ 1869743 w 9869609"/>
                <a:gd name="connsiteY39" fmla="*/ 2189561 h 3266979"/>
                <a:gd name="connsiteX40" fmla="*/ 1897039 w 9869609"/>
                <a:gd name="connsiteY40" fmla="*/ 1930254 h 3266979"/>
                <a:gd name="connsiteX41" fmla="*/ 1924334 w 9869609"/>
                <a:gd name="connsiteY41" fmla="*/ 1739185 h 3266979"/>
                <a:gd name="connsiteX42" fmla="*/ 1910687 w 9869609"/>
                <a:gd name="connsiteY42" fmla="*/ 1602707 h 3266979"/>
                <a:gd name="connsiteX43" fmla="*/ 1897039 w 9869609"/>
                <a:gd name="connsiteY43" fmla="*/ 1548116 h 3266979"/>
                <a:gd name="connsiteX44" fmla="*/ 1883391 w 9869609"/>
                <a:gd name="connsiteY44" fmla="*/ 1466230 h 3266979"/>
                <a:gd name="connsiteX45" fmla="*/ 1869743 w 9869609"/>
                <a:gd name="connsiteY45" fmla="*/ 1425287 h 3266979"/>
                <a:gd name="connsiteX46" fmla="*/ 1856096 w 9869609"/>
                <a:gd name="connsiteY46" fmla="*/ 1370696 h 3266979"/>
                <a:gd name="connsiteX47" fmla="*/ 1897039 w 9869609"/>
                <a:gd name="connsiteY47" fmla="*/ 1179627 h 3266979"/>
                <a:gd name="connsiteX48" fmla="*/ 1937982 w 9869609"/>
                <a:gd name="connsiteY48" fmla="*/ 1152331 h 3266979"/>
                <a:gd name="connsiteX49" fmla="*/ 1978925 w 9869609"/>
                <a:gd name="connsiteY49" fmla="*/ 1070445 h 3266979"/>
                <a:gd name="connsiteX50" fmla="*/ 2006221 w 9869609"/>
                <a:gd name="connsiteY50" fmla="*/ 988558 h 3266979"/>
                <a:gd name="connsiteX51" fmla="*/ 2047164 w 9869609"/>
                <a:gd name="connsiteY51" fmla="*/ 906672 h 3266979"/>
                <a:gd name="connsiteX52" fmla="*/ 2088107 w 9869609"/>
                <a:gd name="connsiteY52" fmla="*/ 879376 h 3266979"/>
                <a:gd name="connsiteX53" fmla="*/ 2101755 w 9869609"/>
                <a:gd name="connsiteY53" fmla="*/ 838433 h 3266979"/>
                <a:gd name="connsiteX54" fmla="*/ 2251881 w 9869609"/>
                <a:gd name="connsiteY54" fmla="*/ 865728 h 3266979"/>
                <a:gd name="connsiteX55" fmla="*/ 2470245 w 9869609"/>
                <a:gd name="connsiteY55" fmla="*/ 906672 h 3266979"/>
                <a:gd name="connsiteX56" fmla="*/ 2524836 w 9869609"/>
                <a:gd name="connsiteY56" fmla="*/ 920319 h 3266979"/>
                <a:gd name="connsiteX57" fmla="*/ 2593075 w 9869609"/>
                <a:gd name="connsiteY57" fmla="*/ 933967 h 3266979"/>
                <a:gd name="connsiteX58" fmla="*/ 2852382 w 9869609"/>
                <a:gd name="connsiteY58" fmla="*/ 961263 h 3266979"/>
                <a:gd name="connsiteX59" fmla="*/ 3002507 w 9869609"/>
                <a:gd name="connsiteY59" fmla="*/ 947615 h 3266979"/>
                <a:gd name="connsiteX60" fmla="*/ 3016155 w 9869609"/>
                <a:gd name="connsiteY60" fmla="*/ 906672 h 3266979"/>
                <a:gd name="connsiteX61" fmla="*/ 3084394 w 9869609"/>
                <a:gd name="connsiteY61" fmla="*/ 920319 h 3266979"/>
                <a:gd name="connsiteX62" fmla="*/ 3138985 w 9869609"/>
                <a:gd name="connsiteY62" fmla="*/ 933967 h 3266979"/>
                <a:gd name="connsiteX63" fmla="*/ 3179928 w 9869609"/>
                <a:gd name="connsiteY63" fmla="*/ 947615 h 3266979"/>
                <a:gd name="connsiteX64" fmla="*/ 3275463 w 9869609"/>
                <a:gd name="connsiteY64" fmla="*/ 961263 h 3266979"/>
                <a:gd name="connsiteX65" fmla="*/ 3398293 w 9869609"/>
                <a:gd name="connsiteY65" fmla="*/ 947615 h 3266979"/>
                <a:gd name="connsiteX66" fmla="*/ 3411940 w 9869609"/>
                <a:gd name="connsiteY66" fmla="*/ 906672 h 3266979"/>
                <a:gd name="connsiteX67" fmla="*/ 3439236 w 9869609"/>
                <a:gd name="connsiteY67" fmla="*/ 742899 h 3266979"/>
                <a:gd name="connsiteX68" fmla="*/ 3452884 w 9869609"/>
                <a:gd name="connsiteY68" fmla="*/ 661012 h 3266979"/>
                <a:gd name="connsiteX69" fmla="*/ 3480179 w 9869609"/>
                <a:gd name="connsiteY69" fmla="*/ 456296 h 3266979"/>
                <a:gd name="connsiteX70" fmla="*/ 3507475 w 9869609"/>
                <a:gd name="connsiteY70" fmla="*/ 237931 h 3266979"/>
                <a:gd name="connsiteX71" fmla="*/ 3521122 w 9869609"/>
                <a:gd name="connsiteY71" fmla="*/ 156045 h 3266979"/>
                <a:gd name="connsiteX72" fmla="*/ 3603009 w 9869609"/>
                <a:gd name="connsiteY72" fmla="*/ 183340 h 3266979"/>
                <a:gd name="connsiteX73" fmla="*/ 3630305 w 9869609"/>
                <a:gd name="connsiteY73" fmla="*/ 224284 h 3266979"/>
                <a:gd name="connsiteX74" fmla="*/ 3643952 w 9869609"/>
                <a:gd name="connsiteY74" fmla="*/ 265227 h 3266979"/>
                <a:gd name="connsiteX75" fmla="*/ 3712191 w 9869609"/>
                <a:gd name="connsiteY75" fmla="*/ 388057 h 3266979"/>
                <a:gd name="connsiteX76" fmla="*/ 3780430 w 9869609"/>
                <a:gd name="connsiteY76" fmla="*/ 374409 h 3266979"/>
                <a:gd name="connsiteX77" fmla="*/ 3821373 w 9869609"/>
                <a:gd name="connsiteY77" fmla="*/ 360761 h 3266979"/>
                <a:gd name="connsiteX78" fmla="*/ 3903260 w 9869609"/>
                <a:gd name="connsiteY78" fmla="*/ 401705 h 3266979"/>
                <a:gd name="connsiteX79" fmla="*/ 3930555 w 9869609"/>
                <a:gd name="connsiteY79" fmla="*/ 442648 h 3266979"/>
                <a:gd name="connsiteX80" fmla="*/ 3971499 w 9869609"/>
                <a:gd name="connsiteY80" fmla="*/ 429000 h 3266979"/>
                <a:gd name="connsiteX81" fmla="*/ 3985146 w 9869609"/>
                <a:gd name="connsiteY81" fmla="*/ 374409 h 3266979"/>
                <a:gd name="connsiteX82" fmla="*/ 3998794 w 9869609"/>
                <a:gd name="connsiteY82" fmla="*/ 333466 h 3266979"/>
                <a:gd name="connsiteX83" fmla="*/ 4053385 w 9869609"/>
                <a:gd name="connsiteY83" fmla="*/ 347113 h 3266979"/>
                <a:gd name="connsiteX84" fmla="*/ 4107976 w 9869609"/>
                <a:gd name="connsiteY84" fmla="*/ 429000 h 3266979"/>
                <a:gd name="connsiteX85" fmla="*/ 4135272 w 9869609"/>
                <a:gd name="connsiteY85" fmla="*/ 469943 h 3266979"/>
                <a:gd name="connsiteX86" fmla="*/ 4162567 w 9869609"/>
                <a:gd name="connsiteY86" fmla="*/ 510887 h 3266979"/>
                <a:gd name="connsiteX87" fmla="*/ 4326340 w 9869609"/>
                <a:gd name="connsiteY87" fmla="*/ 592773 h 3266979"/>
                <a:gd name="connsiteX88" fmla="*/ 4367284 w 9869609"/>
                <a:gd name="connsiteY88" fmla="*/ 606421 h 3266979"/>
                <a:gd name="connsiteX89" fmla="*/ 4380931 w 9869609"/>
                <a:gd name="connsiteY89" fmla="*/ 483591 h 3266979"/>
                <a:gd name="connsiteX90" fmla="*/ 4449170 w 9869609"/>
                <a:gd name="connsiteY90" fmla="*/ 497239 h 3266979"/>
                <a:gd name="connsiteX91" fmla="*/ 4490113 w 9869609"/>
                <a:gd name="connsiteY91" fmla="*/ 524534 h 3266979"/>
                <a:gd name="connsiteX92" fmla="*/ 4531057 w 9869609"/>
                <a:gd name="connsiteY92" fmla="*/ 538182 h 3266979"/>
                <a:gd name="connsiteX93" fmla="*/ 4572000 w 9869609"/>
                <a:gd name="connsiteY93" fmla="*/ 565478 h 3266979"/>
                <a:gd name="connsiteX94" fmla="*/ 4653887 w 9869609"/>
                <a:gd name="connsiteY94" fmla="*/ 592773 h 3266979"/>
                <a:gd name="connsiteX95" fmla="*/ 4735773 w 9869609"/>
                <a:gd name="connsiteY95" fmla="*/ 633716 h 3266979"/>
                <a:gd name="connsiteX96" fmla="*/ 4817660 w 9869609"/>
                <a:gd name="connsiteY96" fmla="*/ 674660 h 3266979"/>
                <a:gd name="connsiteX97" fmla="*/ 4858603 w 9869609"/>
                <a:gd name="connsiteY97" fmla="*/ 551830 h 3266979"/>
                <a:gd name="connsiteX98" fmla="*/ 4872251 w 9869609"/>
                <a:gd name="connsiteY98" fmla="*/ 510887 h 3266979"/>
                <a:gd name="connsiteX99" fmla="*/ 4885899 w 9869609"/>
                <a:gd name="connsiteY99" fmla="*/ 469943 h 3266979"/>
                <a:gd name="connsiteX100" fmla="*/ 5076967 w 9869609"/>
                <a:gd name="connsiteY100" fmla="*/ 469943 h 3266979"/>
                <a:gd name="connsiteX101" fmla="*/ 5104263 w 9869609"/>
                <a:gd name="connsiteY101" fmla="*/ 388057 h 3266979"/>
                <a:gd name="connsiteX102" fmla="*/ 5145206 w 9869609"/>
                <a:gd name="connsiteY102" fmla="*/ 306170 h 3266979"/>
                <a:gd name="connsiteX103" fmla="*/ 5158854 w 9869609"/>
                <a:gd name="connsiteY103" fmla="*/ 265227 h 3266979"/>
                <a:gd name="connsiteX104" fmla="*/ 5240740 w 9869609"/>
                <a:gd name="connsiteY104" fmla="*/ 224284 h 3266979"/>
                <a:gd name="connsiteX105" fmla="*/ 5322627 w 9869609"/>
                <a:gd name="connsiteY105" fmla="*/ 251579 h 3266979"/>
                <a:gd name="connsiteX106" fmla="*/ 5363570 w 9869609"/>
                <a:gd name="connsiteY106" fmla="*/ 265227 h 3266979"/>
                <a:gd name="connsiteX107" fmla="*/ 5377218 w 9869609"/>
                <a:gd name="connsiteY107" fmla="*/ 224284 h 3266979"/>
                <a:gd name="connsiteX108" fmla="*/ 5404513 w 9869609"/>
                <a:gd name="connsiteY108" fmla="*/ 128749 h 3266979"/>
                <a:gd name="connsiteX109" fmla="*/ 5418161 w 9869609"/>
                <a:gd name="connsiteY109" fmla="*/ 19567 h 3266979"/>
                <a:gd name="connsiteX110" fmla="*/ 5500048 w 9869609"/>
                <a:gd name="connsiteY110" fmla="*/ 33215 h 3266979"/>
                <a:gd name="connsiteX111" fmla="*/ 5595582 w 9869609"/>
                <a:gd name="connsiteY111" fmla="*/ 46863 h 3266979"/>
                <a:gd name="connsiteX112" fmla="*/ 5677469 w 9869609"/>
                <a:gd name="connsiteY112" fmla="*/ 74158 h 3266979"/>
                <a:gd name="connsiteX113" fmla="*/ 5827594 w 9869609"/>
                <a:gd name="connsiteY113" fmla="*/ 115102 h 3266979"/>
                <a:gd name="connsiteX114" fmla="*/ 5936776 w 9869609"/>
                <a:gd name="connsiteY114" fmla="*/ 128749 h 3266979"/>
                <a:gd name="connsiteX115" fmla="*/ 6018663 w 9869609"/>
                <a:gd name="connsiteY115" fmla="*/ 142397 h 3266979"/>
                <a:gd name="connsiteX116" fmla="*/ 6141493 w 9869609"/>
                <a:gd name="connsiteY116" fmla="*/ 156045 h 3266979"/>
                <a:gd name="connsiteX117" fmla="*/ 6223379 w 9869609"/>
                <a:gd name="connsiteY117" fmla="*/ 169693 h 3266979"/>
                <a:gd name="connsiteX118" fmla="*/ 6264322 w 9869609"/>
                <a:gd name="connsiteY118" fmla="*/ 183340 h 3266979"/>
                <a:gd name="connsiteX119" fmla="*/ 6318913 w 9869609"/>
                <a:gd name="connsiteY119" fmla="*/ 196988 h 3266979"/>
                <a:gd name="connsiteX120" fmla="*/ 6400800 w 9869609"/>
                <a:gd name="connsiteY120" fmla="*/ 210636 h 3266979"/>
                <a:gd name="connsiteX121" fmla="*/ 6441743 w 9869609"/>
                <a:gd name="connsiteY121" fmla="*/ 224284 h 3266979"/>
                <a:gd name="connsiteX122" fmla="*/ 6701051 w 9869609"/>
                <a:gd name="connsiteY122" fmla="*/ 251579 h 3266979"/>
                <a:gd name="connsiteX123" fmla="*/ 6769290 w 9869609"/>
                <a:gd name="connsiteY123" fmla="*/ 265227 h 3266979"/>
                <a:gd name="connsiteX124" fmla="*/ 6851176 w 9869609"/>
                <a:gd name="connsiteY124" fmla="*/ 292522 h 3266979"/>
                <a:gd name="connsiteX125" fmla="*/ 6933063 w 9869609"/>
                <a:gd name="connsiteY125" fmla="*/ 319818 h 3266979"/>
                <a:gd name="connsiteX126" fmla="*/ 7083188 w 9869609"/>
                <a:gd name="connsiteY126" fmla="*/ 360761 h 3266979"/>
                <a:gd name="connsiteX127" fmla="*/ 7233313 w 9869609"/>
                <a:gd name="connsiteY127" fmla="*/ 374409 h 3266979"/>
                <a:gd name="connsiteX128" fmla="*/ 7465325 w 9869609"/>
                <a:gd name="connsiteY128" fmla="*/ 388057 h 3266979"/>
                <a:gd name="connsiteX129" fmla="*/ 7670042 w 9869609"/>
                <a:gd name="connsiteY129" fmla="*/ 401705 h 3266979"/>
                <a:gd name="connsiteX130" fmla="*/ 7779224 w 9869609"/>
                <a:gd name="connsiteY130" fmla="*/ 429000 h 3266979"/>
                <a:gd name="connsiteX131" fmla="*/ 7833815 w 9869609"/>
                <a:gd name="connsiteY131" fmla="*/ 442648 h 3266979"/>
                <a:gd name="connsiteX132" fmla="*/ 7874758 w 9869609"/>
                <a:gd name="connsiteY132" fmla="*/ 456296 h 3266979"/>
                <a:gd name="connsiteX133" fmla="*/ 8270543 w 9869609"/>
                <a:gd name="connsiteY133" fmla="*/ 497239 h 3266979"/>
                <a:gd name="connsiteX134" fmla="*/ 8325134 w 9869609"/>
                <a:gd name="connsiteY134" fmla="*/ 510887 h 3266979"/>
                <a:gd name="connsiteX135" fmla="*/ 8789158 w 9869609"/>
                <a:gd name="connsiteY135" fmla="*/ 538182 h 3266979"/>
                <a:gd name="connsiteX136" fmla="*/ 8884693 w 9869609"/>
                <a:gd name="connsiteY136" fmla="*/ 524534 h 3266979"/>
                <a:gd name="connsiteX137" fmla="*/ 8898340 w 9869609"/>
                <a:gd name="connsiteY137" fmla="*/ 483591 h 3266979"/>
                <a:gd name="connsiteX138" fmla="*/ 8884693 w 9869609"/>
                <a:gd name="connsiteY138" fmla="*/ 87806 h 3266979"/>
                <a:gd name="connsiteX139" fmla="*/ 8898340 w 9869609"/>
                <a:gd name="connsiteY139" fmla="*/ 33215 h 3266979"/>
                <a:gd name="connsiteX140" fmla="*/ 8925636 w 9869609"/>
                <a:gd name="connsiteY140" fmla="*/ 74158 h 3266979"/>
                <a:gd name="connsiteX141" fmla="*/ 8966579 w 9869609"/>
                <a:gd name="connsiteY141" fmla="*/ 115102 h 3266979"/>
                <a:gd name="connsiteX142" fmla="*/ 9034818 w 9869609"/>
                <a:gd name="connsiteY142" fmla="*/ 183340 h 3266979"/>
                <a:gd name="connsiteX143" fmla="*/ 9048466 w 9869609"/>
                <a:gd name="connsiteY143" fmla="*/ 237931 h 3266979"/>
                <a:gd name="connsiteX144" fmla="*/ 9130352 w 9869609"/>
                <a:gd name="connsiteY144" fmla="*/ 265227 h 3266979"/>
                <a:gd name="connsiteX145" fmla="*/ 9212239 w 9869609"/>
                <a:gd name="connsiteY145" fmla="*/ 306170 h 3266979"/>
                <a:gd name="connsiteX146" fmla="*/ 9253182 w 9869609"/>
                <a:gd name="connsiteY146" fmla="*/ 333466 h 3266979"/>
                <a:gd name="connsiteX147" fmla="*/ 9335069 w 9869609"/>
                <a:gd name="connsiteY147" fmla="*/ 360761 h 3266979"/>
                <a:gd name="connsiteX148" fmla="*/ 9457899 w 9869609"/>
                <a:gd name="connsiteY148" fmla="*/ 442648 h 3266979"/>
                <a:gd name="connsiteX149" fmla="*/ 9498842 w 9869609"/>
                <a:gd name="connsiteY149" fmla="*/ 469943 h 3266979"/>
                <a:gd name="connsiteX150" fmla="*/ 9662615 w 9869609"/>
                <a:gd name="connsiteY150" fmla="*/ 497239 h 3266979"/>
                <a:gd name="connsiteX151" fmla="*/ 9771797 w 9869609"/>
                <a:gd name="connsiteY151" fmla="*/ 524534 h 3266979"/>
                <a:gd name="connsiteX152" fmla="*/ 9869609 w 9869609"/>
                <a:gd name="connsiteY152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0 w 9869609"/>
                <a:gd name="connsiteY2" fmla="*/ 3254087 h 3266979"/>
                <a:gd name="connsiteX3" fmla="*/ 40943 w 9869609"/>
                <a:gd name="connsiteY3" fmla="*/ 3103961 h 3266979"/>
                <a:gd name="connsiteX4" fmla="*/ 54591 w 9869609"/>
                <a:gd name="connsiteY4" fmla="*/ 3063018 h 3266979"/>
                <a:gd name="connsiteX5" fmla="*/ 95534 w 9869609"/>
                <a:gd name="connsiteY5" fmla="*/ 3035722 h 3266979"/>
                <a:gd name="connsiteX6" fmla="*/ 109182 w 9869609"/>
                <a:gd name="connsiteY6" fmla="*/ 2831006 h 3266979"/>
                <a:gd name="connsiteX7" fmla="*/ 150125 w 9869609"/>
                <a:gd name="connsiteY7" fmla="*/ 2844654 h 3266979"/>
                <a:gd name="connsiteX8" fmla="*/ 191069 w 9869609"/>
                <a:gd name="connsiteY8" fmla="*/ 2994779 h 3266979"/>
                <a:gd name="connsiteX9" fmla="*/ 204716 w 9869609"/>
                <a:gd name="connsiteY9" fmla="*/ 3049370 h 3266979"/>
                <a:gd name="connsiteX10" fmla="*/ 218364 w 9869609"/>
                <a:gd name="connsiteY10" fmla="*/ 3090313 h 3266979"/>
                <a:gd name="connsiteX11" fmla="*/ 191069 w 9869609"/>
                <a:gd name="connsiteY11" fmla="*/ 3049370 h 3266979"/>
                <a:gd name="connsiteX12" fmla="*/ 245660 w 9869609"/>
                <a:gd name="connsiteY12" fmla="*/ 2967484 h 3266979"/>
                <a:gd name="connsiteX13" fmla="*/ 272955 w 9869609"/>
                <a:gd name="connsiteY13" fmla="*/ 3008427 h 3266979"/>
                <a:gd name="connsiteX14" fmla="*/ 300251 w 9869609"/>
                <a:gd name="connsiteY14" fmla="*/ 3172200 h 3266979"/>
                <a:gd name="connsiteX15" fmla="*/ 327546 w 9869609"/>
                <a:gd name="connsiteY15" fmla="*/ 3254087 h 3266979"/>
                <a:gd name="connsiteX16" fmla="*/ 423081 w 9869609"/>
                <a:gd name="connsiteY16" fmla="*/ 3158552 h 3266979"/>
                <a:gd name="connsiteX17" fmla="*/ 477672 w 9869609"/>
                <a:gd name="connsiteY17" fmla="*/ 3172200 h 3266979"/>
                <a:gd name="connsiteX18" fmla="*/ 504967 w 9869609"/>
                <a:gd name="connsiteY18" fmla="*/ 3213143 h 3266979"/>
                <a:gd name="connsiteX19" fmla="*/ 586854 w 9869609"/>
                <a:gd name="connsiteY19" fmla="*/ 3226791 h 3266979"/>
                <a:gd name="connsiteX20" fmla="*/ 900752 w 9869609"/>
                <a:gd name="connsiteY20" fmla="*/ 3254087 h 3266979"/>
                <a:gd name="connsiteX21" fmla="*/ 1255594 w 9869609"/>
                <a:gd name="connsiteY21" fmla="*/ 3240439 h 3266979"/>
                <a:gd name="connsiteX22" fmla="*/ 1310185 w 9869609"/>
                <a:gd name="connsiteY22" fmla="*/ 3144905 h 3266979"/>
                <a:gd name="connsiteX23" fmla="*/ 1323833 w 9869609"/>
                <a:gd name="connsiteY23" fmla="*/ 2708176 h 3266979"/>
                <a:gd name="connsiteX24" fmla="*/ 1351128 w 9869609"/>
                <a:gd name="connsiteY24" fmla="*/ 2885597 h 3266979"/>
                <a:gd name="connsiteX25" fmla="*/ 1364776 w 9869609"/>
                <a:gd name="connsiteY25" fmla="*/ 3035722 h 3266979"/>
                <a:gd name="connsiteX26" fmla="*/ 1378424 w 9869609"/>
                <a:gd name="connsiteY26" fmla="*/ 3090313 h 3266979"/>
                <a:gd name="connsiteX27" fmla="*/ 1405719 w 9869609"/>
                <a:gd name="connsiteY27" fmla="*/ 3172200 h 3266979"/>
                <a:gd name="connsiteX28" fmla="*/ 1419367 w 9869609"/>
                <a:gd name="connsiteY28" fmla="*/ 3117609 h 3266979"/>
                <a:gd name="connsiteX29" fmla="*/ 1514902 w 9869609"/>
                <a:gd name="connsiteY29" fmla="*/ 3144905 h 3266979"/>
                <a:gd name="connsiteX30" fmla="*/ 1651379 w 9869609"/>
                <a:gd name="connsiteY30" fmla="*/ 3131257 h 3266979"/>
                <a:gd name="connsiteX31" fmla="*/ 1637731 w 9869609"/>
                <a:gd name="connsiteY31" fmla="*/ 3063018 h 3266979"/>
                <a:gd name="connsiteX32" fmla="*/ 1651379 w 9869609"/>
                <a:gd name="connsiteY32" fmla="*/ 2994779 h 3266979"/>
                <a:gd name="connsiteX33" fmla="*/ 1801505 w 9869609"/>
                <a:gd name="connsiteY33" fmla="*/ 2953836 h 3266979"/>
                <a:gd name="connsiteX34" fmla="*/ 1842448 w 9869609"/>
                <a:gd name="connsiteY34" fmla="*/ 2940188 h 3266979"/>
                <a:gd name="connsiteX35" fmla="*/ 1869743 w 9869609"/>
                <a:gd name="connsiteY35" fmla="*/ 2858302 h 3266979"/>
                <a:gd name="connsiteX36" fmla="*/ 1883391 w 9869609"/>
                <a:gd name="connsiteY36" fmla="*/ 2817358 h 3266979"/>
                <a:gd name="connsiteX37" fmla="*/ 1869743 w 9869609"/>
                <a:gd name="connsiteY37" fmla="*/ 2476164 h 3266979"/>
                <a:gd name="connsiteX38" fmla="*/ 1856096 w 9869609"/>
                <a:gd name="connsiteY38" fmla="*/ 2435221 h 3266979"/>
                <a:gd name="connsiteX39" fmla="*/ 1869743 w 9869609"/>
                <a:gd name="connsiteY39" fmla="*/ 2189561 h 3266979"/>
                <a:gd name="connsiteX40" fmla="*/ 1897039 w 9869609"/>
                <a:gd name="connsiteY40" fmla="*/ 1930254 h 3266979"/>
                <a:gd name="connsiteX41" fmla="*/ 1924334 w 9869609"/>
                <a:gd name="connsiteY41" fmla="*/ 1739185 h 3266979"/>
                <a:gd name="connsiteX42" fmla="*/ 1910687 w 9869609"/>
                <a:gd name="connsiteY42" fmla="*/ 1602707 h 3266979"/>
                <a:gd name="connsiteX43" fmla="*/ 1897039 w 9869609"/>
                <a:gd name="connsiteY43" fmla="*/ 1548116 h 3266979"/>
                <a:gd name="connsiteX44" fmla="*/ 1883391 w 9869609"/>
                <a:gd name="connsiteY44" fmla="*/ 1466230 h 3266979"/>
                <a:gd name="connsiteX45" fmla="*/ 1869743 w 9869609"/>
                <a:gd name="connsiteY45" fmla="*/ 1425287 h 3266979"/>
                <a:gd name="connsiteX46" fmla="*/ 1856096 w 9869609"/>
                <a:gd name="connsiteY46" fmla="*/ 1370696 h 3266979"/>
                <a:gd name="connsiteX47" fmla="*/ 1897039 w 9869609"/>
                <a:gd name="connsiteY47" fmla="*/ 1179627 h 3266979"/>
                <a:gd name="connsiteX48" fmla="*/ 1937982 w 9869609"/>
                <a:gd name="connsiteY48" fmla="*/ 1152331 h 3266979"/>
                <a:gd name="connsiteX49" fmla="*/ 1978925 w 9869609"/>
                <a:gd name="connsiteY49" fmla="*/ 1070445 h 3266979"/>
                <a:gd name="connsiteX50" fmla="*/ 2006221 w 9869609"/>
                <a:gd name="connsiteY50" fmla="*/ 988558 h 3266979"/>
                <a:gd name="connsiteX51" fmla="*/ 2047164 w 9869609"/>
                <a:gd name="connsiteY51" fmla="*/ 906672 h 3266979"/>
                <a:gd name="connsiteX52" fmla="*/ 2088107 w 9869609"/>
                <a:gd name="connsiteY52" fmla="*/ 879376 h 3266979"/>
                <a:gd name="connsiteX53" fmla="*/ 2101755 w 9869609"/>
                <a:gd name="connsiteY53" fmla="*/ 838433 h 3266979"/>
                <a:gd name="connsiteX54" fmla="*/ 2251881 w 9869609"/>
                <a:gd name="connsiteY54" fmla="*/ 865728 h 3266979"/>
                <a:gd name="connsiteX55" fmla="*/ 2470245 w 9869609"/>
                <a:gd name="connsiteY55" fmla="*/ 906672 h 3266979"/>
                <a:gd name="connsiteX56" fmla="*/ 2524836 w 9869609"/>
                <a:gd name="connsiteY56" fmla="*/ 920319 h 3266979"/>
                <a:gd name="connsiteX57" fmla="*/ 2593075 w 9869609"/>
                <a:gd name="connsiteY57" fmla="*/ 933967 h 3266979"/>
                <a:gd name="connsiteX58" fmla="*/ 2852382 w 9869609"/>
                <a:gd name="connsiteY58" fmla="*/ 961263 h 3266979"/>
                <a:gd name="connsiteX59" fmla="*/ 3002507 w 9869609"/>
                <a:gd name="connsiteY59" fmla="*/ 947615 h 3266979"/>
                <a:gd name="connsiteX60" fmla="*/ 3016155 w 9869609"/>
                <a:gd name="connsiteY60" fmla="*/ 906672 h 3266979"/>
                <a:gd name="connsiteX61" fmla="*/ 3084394 w 9869609"/>
                <a:gd name="connsiteY61" fmla="*/ 920319 h 3266979"/>
                <a:gd name="connsiteX62" fmla="*/ 3138985 w 9869609"/>
                <a:gd name="connsiteY62" fmla="*/ 933967 h 3266979"/>
                <a:gd name="connsiteX63" fmla="*/ 3179928 w 9869609"/>
                <a:gd name="connsiteY63" fmla="*/ 947615 h 3266979"/>
                <a:gd name="connsiteX64" fmla="*/ 3275463 w 9869609"/>
                <a:gd name="connsiteY64" fmla="*/ 961263 h 3266979"/>
                <a:gd name="connsiteX65" fmla="*/ 3398293 w 9869609"/>
                <a:gd name="connsiteY65" fmla="*/ 947615 h 3266979"/>
                <a:gd name="connsiteX66" fmla="*/ 3411940 w 9869609"/>
                <a:gd name="connsiteY66" fmla="*/ 906672 h 3266979"/>
                <a:gd name="connsiteX67" fmla="*/ 3439236 w 9869609"/>
                <a:gd name="connsiteY67" fmla="*/ 742899 h 3266979"/>
                <a:gd name="connsiteX68" fmla="*/ 3452884 w 9869609"/>
                <a:gd name="connsiteY68" fmla="*/ 661012 h 3266979"/>
                <a:gd name="connsiteX69" fmla="*/ 3480179 w 9869609"/>
                <a:gd name="connsiteY69" fmla="*/ 456296 h 3266979"/>
                <a:gd name="connsiteX70" fmla="*/ 3507475 w 9869609"/>
                <a:gd name="connsiteY70" fmla="*/ 237931 h 3266979"/>
                <a:gd name="connsiteX71" fmla="*/ 3521122 w 9869609"/>
                <a:gd name="connsiteY71" fmla="*/ 156045 h 3266979"/>
                <a:gd name="connsiteX72" fmla="*/ 3603009 w 9869609"/>
                <a:gd name="connsiteY72" fmla="*/ 183340 h 3266979"/>
                <a:gd name="connsiteX73" fmla="*/ 3630305 w 9869609"/>
                <a:gd name="connsiteY73" fmla="*/ 224284 h 3266979"/>
                <a:gd name="connsiteX74" fmla="*/ 3643952 w 9869609"/>
                <a:gd name="connsiteY74" fmla="*/ 265227 h 3266979"/>
                <a:gd name="connsiteX75" fmla="*/ 3712191 w 9869609"/>
                <a:gd name="connsiteY75" fmla="*/ 388057 h 3266979"/>
                <a:gd name="connsiteX76" fmla="*/ 3780430 w 9869609"/>
                <a:gd name="connsiteY76" fmla="*/ 374409 h 3266979"/>
                <a:gd name="connsiteX77" fmla="*/ 3821373 w 9869609"/>
                <a:gd name="connsiteY77" fmla="*/ 360761 h 3266979"/>
                <a:gd name="connsiteX78" fmla="*/ 3903260 w 9869609"/>
                <a:gd name="connsiteY78" fmla="*/ 401705 h 3266979"/>
                <a:gd name="connsiteX79" fmla="*/ 3930555 w 9869609"/>
                <a:gd name="connsiteY79" fmla="*/ 442648 h 3266979"/>
                <a:gd name="connsiteX80" fmla="*/ 3971499 w 9869609"/>
                <a:gd name="connsiteY80" fmla="*/ 429000 h 3266979"/>
                <a:gd name="connsiteX81" fmla="*/ 3985146 w 9869609"/>
                <a:gd name="connsiteY81" fmla="*/ 374409 h 3266979"/>
                <a:gd name="connsiteX82" fmla="*/ 3998794 w 9869609"/>
                <a:gd name="connsiteY82" fmla="*/ 333466 h 3266979"/>
                <a:gd name="connsiteX83" fmla="*/ 4053385 w 9869609"/>
                <a:gd name="connsiteY83" fmla="*/ 347113 h 3266979"/>
                <a:gd name="connsiteX84" fmla="*/ 4107976 w 9869609"/>
                <a:gd name="connsiteY84" fmla="*/ 429000 h 3266979"/>
                <a:gd name="connsiteX85" fmla="*/ 4135272 w 9869609"/>
                <a:gd name="connsiteY85" fmla="*/ 469943 h 3266979"/>
                <a:gd name="connsiteX86" fmla="*/ 4162567 w 9869609"/>
                <a:gd name="connsiteY86" fmla="*/ 510887 h 3266979"/>
                <a:gd name="connsiteX87" fmla="*/ 4326340 w 9869609"/>
                <a:gd name="connsiteY87" fmla="*/ 592773 h 3266979"/>
                <a:gd name="connsiteX88" fmla="*/ 4367284 w 9869609"/>
                <a:gd name="connsiteY88" fmla="*/ 606421 h 3266979"/>
                <a:gd name="connsiteX89" fmla="*/ 4380931 w 9869609"/>
                <a:gd name="connsiteY89" fmla="*/ 483591 h 3266979"/>
                <a:gd name="connsiteX90" fmla="*/ 4449170 w 9869609"/>
                <a:gd name="connsiteY90" fmla="*/ 497239 h 3266979"/>
                <a:gd name="connsiteX91" fmla="*/ 4490113 w 9869609"/>
                <a:gd name="connsiteY91" fmla="*/ 524534 h 3266979"/>
                <a:gd name="connsiteX92" fmla="*/ 4531057 w 9869609"/>
                <a:gd name="connsiteY92" fmla="*/ 538182 h 3266979"/>
                <a:gd name="connsiteX93" fmla="*/ 4572000 w 9869609"/>
                <a:gd name="connsiteY93" fmla="*/ 565478 h 3266979"/>
                <a:gd name="connsiteX94" fmla="*/ 4653887 w 9869609"/>
                <a:gd name="connsiteY94" fmla="*/ 592773 h 3266979"/>
                <a:gd name="connsiteX95" fmla="*/ 4735773 w 9869609"/>
                <a:gd name="connsiteY95" fmla="*/ 633716 h 3266979"/>
                <a:gd name="connsiteX96" fmla="*/ 4817660 w 9869609"/>
                <a:gd name="connsiteY96" fmla="*/ 674660 h 3266979"/>
                <a:gd name="connsiteX97" fmla="*/ 4858603 w 9869609"/>
                <a:gd name="connsiteY97" fmla="*/ 551830 h 3266979"/>
                <a:gd name="connsiteX98" fmla="*/ 4872251 w 9869609"/>
                <a:gd name="connsiteY98" fmla="*/ 510887 h 3266979"/>
                <a:gd name="connsiteX99" fmla="*/ 4885899 w 9869609"/>
                <a:gd name="connsiteY99" fmla="*/ 469943 h 3266979"/>
                <a:gd name="connsiteX100" fmla="*/ 5076967 w 9869609"/>
                <a:gd name="connsiteY100" fmla="*/ 469943 h 3266979"/>
                <a:gd name="connsiteX101" fmla="*/ 5104263 w 9869609"/>
                <a:gd name="connsiteY101" fmla="*/ 388057 h 3266979"/>
                <a:gd name="connsiteX102" fmla="*/ 5145206 w 9869609"/>
                <a:gd name="connsiteY102" fmla="*/ 306170 h 3266979"/>
                <a:gd name="connsiteX103" fmla="*/ 5158854 w 9869609"/>
                <a:gd name="connsiteY103" fmla="*/ 265227 h 3266979"/>
                <a:gd name="connsiteX104" fmla="*/ 5240740 w 9869609"/>
                <a:gd name="connsiteY104" fmla="*/ 224284 h 3266979"/>
                <a:gd name="connsiteX105" fmla="*/ 5322627 w 9869609"/>
                <a:gd name="connsiteY105" fmla="*/ 251579 h 3266979"/>
                <a:gd name="connsiteX106" fmla="*/ 5363570 w 9869609"/>
                <a:gd name="connsiteY106" fmla="*/ 265227 h 3266979"/>
                <a:gd name="connsiteX107" fmla="*/ 5377218 w 9869609"/>
                <a:gd name="connsiteY107" fmla="*/ 224284 h 3266979"/>
                <a:gd name="connsiteX108" fmla="*/ 5404513 w 9869609"/>
                <a:gd name="connsiteY108" fmla="*/ 128749 h 3266979"/>
                <a:gd name="connsiteX109" fmla="*/ 5418161 w 9869609"/>
                <a:gd name="connsiteY109" fmla="*/ 19567 h 3266979"/>
                <a:gd name="connsiteX110" fmla="*/ 5500048 w 9869609"/>
                <a:gd name="connsiteY110" fmla="*/ 33215 h 3266979"/>
                <a:gd name="connsiteX111" fmla="*/ 5595582 w 9869609"/>
                <a:gd name="connsiteY111" fmla="*/ 46863 h 3266979"/>
                <a:gd name="connsiteX112" fmla="*/ 5677469 w 9869609"/>
                <a:gd name="connsiteY112" fmla="*/ 74158 h 3266979"/>
                <a:gd name="connsiteX113" fmla="*/ 5827594 w 9869609"/>
                <a:gd name="connsiteY113" fmla="*/ 115102 h 3266979"/>
                <a:gd name="connsiteX114" fmla="*/ 5936776 w 9869609"/>
                <a:gd name="connsiteY114" fmla="*/ 128749 h 3266979"/>
                <a:gd name="connsiteX115" fmla="*/ 6018663 w 9869609"/>
                <a:gd name="connsiteY115" fmla="*/ 142397 h 3266979"/>
                <a:gd name="connsiteX116" fmla="*/ 6141493 w 9869609"/>
                <a:gd name="connsiteY116" fmla="*/ 156045 h 3266979"/>
                <a:gd name="connsiteX117" fmla="*/ 6223379 w 9869609"/>
                <a:gd name="connsiteY117" fmla="*/ 169693 h 3266979"/>
                <a:gd name="connsiteX118" fmla="*/ 6264322 w 9869609"/>
                <a:gd name="connsiteY118" fmla="*/ 183340 h 3266979"/>
                <a:gd name="connsiteX119" fmla="*/ 6318913 w 9869609"/>
                <a:gd name="connsiteY119" fmla="*/ 196988 h 3266979"/>
                <a:gd name="connsiteX120" fmla="*/ 6400800 w 9869609"/>
                <a:gd name="connsiteY120" fmla="*/ 210636 h 3266979"/>
                <a:gd name="connsiteX121" fmla="*/ 6441743 w 9869609"/>
                <a:gd name="connsiteY121" fmla="*/ 224284 h 3266979"/>
                <a:gd name="connsiteX122" fmla="*/ 6701051 w 9869609"/>
                <a:gd name="connsiteY122" fmla="*/ 251579 h 3266979"/>
                <a:gd name="connsiteX123" fmla="*/ 6769290 w 9869609"/>
                <a:gd name="connsiteY123" fmla="*/ 265227 h 3266979"/>
                <a:gd name="connsiteX124" fmla="*/ 6851176 w 9869609"/>
                <a:gd name="connsiteY124" fmla="*/ 292522 h 3266979"/>
                <a:gd name="connsiteX125" fmla="*/ 6933063 w 9869609"/>
                <a:gd name="connsiteY125" fmla="*/ 319818 h 3266979"/>
                <a:gd name="connsiteX126" fmla="*/ 7083188 w 9869609"/>
                <a:gd name="connsiteY126" fmla="*/ 360761 h 3266979"/>
                <a:gd name="connsiteX127" fmla="*/ 7233313 w 9869609"/>
                <a:gd name="connsiteY127" fmla="*/ 374409 h 3266979"/>
                <a:gd name="connsiteX128" fmla="*/ 7465325 w 9869609"/>
                <a:gd name="connsiteY128" fmla="*/ 388057 h 3266979"/>
                <a:gd name="connsiteX129" fmla="*/ 7670042 w 9869609"/>
                <a:gd name="connsiteY129" fmla="*/ 401705 h 3266979"/>
                <a:gd name="connsiteX130" fmla="*/ 7779224 w 9869609"/>
                <a:gd name="connsiteY130" fmla="*/ 429000 h 3266979"/>
                <a:gd name="connsiteX131" fmla="*/ 7833815 w 9869609"/>
                <a:gd name="connsiteY131" fmla="*/ 442648 h 3266979"/>
                <a:gd name="connsiteX132" fmla="*/ 7874758 w 9869609"/>
                <a:gd name="connsiteY132" fmla="*/ 456296 h 3266979"/>
                <a:gd name="connsiteX133" fmla="*/ 8270543 w 9869609"/>
                <a:gd name="connsiteY133" fmla="*/ 497239 h 3266979"/>
                <a:gd name="connsiteX134" fmla="*/ 8325134 w 9869609"/>
                <a:gd name="connsiteY134" fmla="*/ 510887 h 3266979"/>
                <a:gd name="connsiteX135" fmla="*/ 8789158 w 9869609"/>
                <a:gd name="connsiteY135" fmla="*/ 538182 h 3266979"/>
                <a:gd name="connsiteX136" fmla="*/ 8884693 w 9869609"/>
                <a:gd name="connsiteY136" fmla="*/ 524534 h 3266979"/>
                <a:gd name="connsiteX137" fmla="*/ 8898340 w 9869609"/>
                <a:gd name="connsiteY137" fmla="*/ 483591 h 3266979"/>
                <a:gd name="connsiteX138" fmla="*/ 8884693 w 9869609"/>
                <a:gd name="connsiteY138" fmla="*/ 87806 h 3266979"/>
                <a:gd name="connsiteX139" fmla="*/ 8898340 w 9869609"/>
                <a:gd name="connsiteY139" fmla="*/ 33215 h 3266979"/>
                <a:gd name="connsiteX140" fmla="*/ 8925636 w 9869609"/>
                <a:gd name="connsiteY140" fmla="*/ 74158 h 3266979"/>
                <a:gd name="connsiteX141" fmla="*/ 8966579 w 9869609"/>
                <a:gd name="connsiteY141" fmla="*/ 115102 h 3266979"/>
                <a:gd name="connsiteX142" fmla="*/ 9034818 w 9869609"/>
                <a:gd name="connsiteY142" fmla="*/ 183340 h 3266979"/>
                <a:gd name="connsiteX143" fmla="*/ 9048466 w 9869609"/>
                <a:gd name="connsiteY143" fmla="*/ 237931 h 3266979"/>
                <a:gd name="connsiteX144" fmla="*/ 9130352 w 9869609"/>
                <a:gd name="connsiteY144" fmla="*/ 265227 h 3266979"/>
                <a:gd name="connsiteX145" fmla="*/ 9212239 w 9869609"/>
                <a:gd name="connsiteY145" fmla="*/ 306170 h 3266979"/>
                <a:gd name="connsiteX146" fmla="*/ 9253182 w 9869609"/>
                <a:gd name="connsiteY146" fmla="*/ 333466 h 3266979"/>
                <a:gd name="connsiteX147" fmla="*/ 9335069 w 9869609"/>
                <a:gd name="connsiteY147" fmla="*/ 360761 h 3266979"/>
                <a:gd name="connsiteX148" fmla="*/ 9457899 w 9869609"/>
                <a:gd name="connsiteY148" fmla="*/ 442648 h 3266979"/>
                <a:gd name="connsiteX149" fmla="*/ 9498842 w 9869609"/>
                <a:gd name="connsiteY149" fmla="*/ 469943 h 3266979"/>
                <a:gd name="connsiteX150" fmla="*/ 9662615 w 9869609"/>
                <a:gd name="connsiteY150" fmla="*/ 497239 h 3266979"/>
                <a:gd name="connsiteX151" fmla="*/ 9771797 w 9869609"/>
                <a:gd name="connsiteY151" fmla="*/ 524534 h 3266979"/>
                <a:gd name="connsiteX152" fmla="*/ 9869609 w 9869609"/>
                <a:gd name="connsiteY152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9866555 w 9869609"/>
                <a:gd name="connsiteY2" fmla="*/ 3208967 h 3266979"/>
                <a:gd name="connsiteX3" fmla="*/ 0 w 9869609"/>
                <a:gd name="connsiteY3" fmla="*/ 3254087 h 3266979"/>
                <a:gd name="connsiteX4" fmla="*/ 40943 w 9869609"/>
                <a:gd name="connsiteY4" fmla="*/ 3103961 h 3266979"/>
                <a:gd name="connsiteX5" fmla="*/ 54591 w 9869609"/>
                <a:gd name="connsiteY5" fmla="*/ 3063018 h 3266979"/>
                <a:gd name="connsiteX6" fmla="*/ 95534 w 9869609"/>
                <a:gd name="connsiteY6" fmla="*/ 3035722 h 3266979"/>
                <a:gd name="connsiteX7" fmla="*/ 109182 w 9869609"/>
                <a:gd name="connsiteY7" fmla="*/ 2831006 h 3266979"/>
                <a:gd name="connsiteX8" fmla="*/ 150125 w 9869609"/>
                <a:gd name="connsiteY8" fmla="*/ 2844654 h 3266979"/>
                <a:gd name="connsiteX9" fmla="*/ 191069 w 9869609"/>
                <a:gd name="connsiteY9" fmla="*/ 2994779 h 3266979"/>
                <a:gd name="connsiteX10" fmla="*/ 204716 w 9869609"/>
                <a:gd name="connsiteY10" fmla="*/ 3049370 h 3266979"/>
                <a:gd name="connsiteX11" fmla="*/ 218364 w 9869609"/>
                <a:gd name="connsiteY11" fmla="*/ 3090313 h 3266979"/>
                <a:gd name="connsiteX12" fmla="*/ 191069 w 9869609"/>
                <a:gd name="connsiteY12" fmla="*/ 3049370 h 3266979"/>
                <a:gd name="connsiteX13" fmla="*/ 245660 w 9869609"/>
                <a:gd name="connsiteY13" fmla="*/ 2967484 h 3266979"/>
                <a:gd name="connsiteX14" fmla="*/ 272955 w 9869609"/>
                <a:gd name="connsiteY14" fmla="*/ 3008427 h 3266979"/>
                <a:gd name="connsiteX15" fmla="*/ 300251 w 9869609"/>
                <a:gd name="connsiteY15" fmla="*/ 3172200 h 3266979"/>
                <a:gd name="connsiteX16" fmla="*/ 327546 w 9869609"/>
                <a:gd name="connsiteY16" fmla="*/ 3254087 h 3266979"/>
                <a:gd name="connsiteX17" fmla="*/ 423081 w 9869609"/>
                <a:gd name="connsiteY17" fmla="*/ 3158552 h 3266979"/>
                <a:gd name="connsiteX18" fmla="*/ 477672 w 9869609"/>
                <a:gd name="connsiteY18" fmla="*/ 3172200 h 3266979"/>
                <a:gd name="connsiteX19" fmla="*/ 504967 w 9869609"/>
                <a:gd name="connsiteY19" fmla="*/ 3213143 h 3266979"/>
                <a:gd name="connsiteX20" fmla="*/ 586854 w 9869609"/>
                <a:gd name="connsiteY20" fmla="*/ 3226791 h 3266979"/>
                <a:gd name="connsiteX21" fmla="*/ 900752 w 9869609"/>
                <a:gd name="connsiteY21" fmla="*/ 3254087 h 3266979"/>
                <a:gd name="connsiteX22" fmla="*/ 1255594 w 9869609"/>
                <a:gd name="connsiteY22" fmla="*/ 3240439 h 3266979"/>
                <a:gd name="connsiteX23" fmla="*/ 1310185 w 9869609"/>
                <a:gd name="connsiteY23" fmla="*/ 3144905 h 3266979"/>
                <a:gd name="connsiteX24" fmla="*/ 1323833 w 9869609"/>
                <a:gd name="connsiteY24" fmla="*/ 2708176 h 3266979"/>
                <a:gd name="connsiteX25" fmla="*/ 1351128 w 9869609"/>
                <a:gd name="connsiteY25" fmla="*/ 2885597 h 3266979"/>
                <a:gd name="connsiteX26" fmla="*/ 1364776 w 9869609"/>
                <a:gd name="connsiteY26" fmla="*/ 3035722 h 3266979"/>
                <a:gd name="connsiteX27" fmla="*/ 1378424 w 9869609"/>
                <a:gd name="connsiteY27" fmla="*/ 3090313 h 3266979"/>
                <a:gd name="connsiteX28" fmla="*/ 1405719 w 9869609"/>
                <a:gd name="connsiteY28" fmla="*/ 3172200 h 3266979"/>
                <a:gd name="connsiteX29" fmla="*/ 1419367 w 9869609"/>
                <a:gd name="connsiteY29" fmla="*/ 3117609 h 3266979"/>
                <a:gd name="connsiteX30" fmla="*/ 1514902 w 9869609"/>
                <a:gd name="connsiteY30" fmla="*/ 3144905 h 3266979"/>
                <a:gd name="connsiteX31" fmla="*/ 1651379 w 9869609"/>
                <a:gd name="connsiteY31" fmla="*/ 3131257 h 3266979"/>
                <a:gd name="connsiteX32" fmla="*/ 1637731 w 9869609"/>
                <a:gd name="connsiteY32" fmla="*/ 3063018 h 3266979"/>
                <a:gd name="connsiteX33" fmla="*/ 1651379 w 9869609"/>
                <a:gd name="connsiteY33" fmla="*/ 2994779 h 3266979"/>
                <a:gd name="connsiteX34" fmla="*/ 1801505 w 9869609"/>
                <a:gd name="connsiteY34" fmla="*/ 2953836 h 3266979"/>
                <a:gd name="connsiteX35" fmla="*/ 1842448 w 9869609"/>
                <a:gd name="connsiteY35" fmla="*/ 2940188 h 3266979"/>
                <a:gd name="connsiteX36" fmla="*/ 1869743 w 9869609"/>
                <a:gd name="connsiteY36" fmla="*/ 2858302 h 3266979"/>
                <a:gd name="connsiteX37" fmla="*/ 1883391 w 9869609"/>
                <a:gd name="connsiteY37" fmla="*/ 2817358 h 3266979"/>
                <a:gd name="connsiteX38" fmla="*/ 1869743 w 9869609"/>
                <a:gd name="connsiteY38" fmla="*/ 2476164 h 3266979"/>
                <a:gd name="connsiteX39" fmla="*/ 1856096 w 9869609"/>
                <a:gd name="connsiteY39" fmla="*/ 2435221 h 3266979"/>
                <a:gd name="connsiteX40" fmla="*/ 1869743 w 9869609"/>
                <a:gd name="connsiteY40" fmla="*/ 2189561 h 3266979"/>
                <a:gd name="connsiteX41" fmla="*/ 1897039 w 9869609"/>
                <a:gd name="connsiteY41" fmla="*/ 1930254 h 3266979"/>
                <a:gd name="connsiteX42" fmla="*/ 1924334 w 9869609"/>
                <a:gd name="connsiteY42" fmla="*/ 1739185 h 3266979"/>
                <a:gd name="connsiteX43" fmla="*/ 1910687 w 9869609"/>
                <a:gd name="connsiteY43" fmla="*/ 1602707 h 3266979"/>
                <a:gd name="connsiteX44" fmla="*/ 1897039 w 9869609"/>
                <a:gd name="connsiteY44" fmla="*/ 1548116 h 3266979"/>
                <a:gd name="connsiteX45" fmla="*/ 1883391 w 9869609"/>
                <a:gd name="connsiteY45" fmla="*/ 1466230 h 3266979"/>
                <a:gd name="connsiteX46" fmla="*/ 1869743 w 9869609"/>
                <a:gd name="connsiteY46" fmla="*/ 1425287 h 3266979"/>
                <a:gd name="connsiteX47" fmla="*/ 1856096 w 9869609"/>
                <a:gd name="connsiteY47" fmla="*/ 1370696 h 3266979"/>
                <a:gd name="connsiteX48" fmla="*/ 1897039 w 9869609"/>
                <a:gd name="connsiteY48" fmla="*/ 1179627 h 3266979"/>
                <a:gd name="connsiteX49" fmla="*/ 1937982 w 9869609"/>
                <a:gd name="connsiteY49" fmla="*/ 1152331 h 3266979"/>
                <a:gd name="connsiteX50" fmla="*/ 1978925 w 9869609"/>
                <a:gd name="connsiteY50" fmla="*/ 1070445 h 3266979"/>
                <a:gd name="connsiteX51" fmla="*/ 2006221 w 9869609"/>
                <a:gd name="connsiteY51" fmla="*/ 988558 h 3266979"/>
                <a:gd name="connsiteX52" fmla="*/ 2047164 w 9869609"/>
                <a:gd name="connsiteY52" fmla="*/ 906672 h 3266979"/>
                <a:gd name="connsiteX53" fmla="*/ 2088107 w 9869609"/>
                <a:gd name="connsiteY53" fmla="*/ 879376 h 3266979"/>
                <a:gd name="connsiteX54" fmla="*/ 2101755 w 9869609"/>
                <a:gd name="connsiteY54" fmla="*/ 838433 h 3266979"/>
                <a:gd name="connsiteX55" fmla="*/ 2251881 w 9869609"/>
                <a:gd name="connsiteY55" fmla="*/ 865728 h 3266979"/>
                <a:gd name="connsiteX56" fmla="*/ 2470245 w 9869609"/>
                <a:gd name="connsiteY56" fmla="*/ 906672 h 3266979"/>
                <a:gd name="connsiteX57" fmla="*/ 2524836 w 9869609"/>
                <a:gd name="connsiteY57" fmla="*/ 920319 h 3266979"/>
                <a:gd name="connsiteX58" fmla="*/ 2593075 w 9869609"/>
                <a:gd name="connsiteY58" fmla="*/ 933967 h 3266979"/>
                <a:gd name="connsiteX59" fmla="*/ 2852382 w 9869609"/>
                <a:gd name="connsiteY59" fmla="*/ 961263 h 3266979"/>
                <a:gd name="connsiteX60" fmla="*/ 3002507 w 9869609"/>
                <a:gd name="connsiteY60" fmla="*/ 947615 h 3266979"/>
                <a:gd name="connsiteX61" fmla="*/ 3016155 w 9869609"/>
                <a:gd name="connsiteY61" fmla="*/ 906672 h 3266979"/>
                <a:gd name="connsiteX62" fmla="*/ 3084394 w 9869609"/>
                <a:gd name="connsiteY62" fmla="*/ 920319 h 3266979"/>
                <a:gd name="connsiteX63" fmla="*/ 3138985 w 9869609"/>
                <a:gd name="connsiteY63" fmla="*/ 933967 h 3266979"/>
                <a:gd name="connsiteX64" fmla="*/ 3179928 w 9869609"/>
                <a:gd name="connsiteY64" fmla="*/ 947615 h 3266979"/>
                <a:gd name="connsiteX65" fmla="*/ 3275463 w 9869609"/>
                <a:gd name="connsiteY65" fmla="*/ 961263 h 3266979"/>
                <a:gd name="connsiteX66" fmla="*/ 3398293 w 9869609"/>
                <a:gd name="connsiteY66" fmla="*/ 947615 h 3266979"/>
                <a:gd name="connsiteX67" fmla="*/ 3411940 w 9869609"/>
                <a:gd name="connsiteY67" fmla="*/ 906672 h 3266979"/>
                <a:gd name="connsiteX68" fmla="*/ 3439236 w 9869609"/>
                <a:gd name="connsiteY68" fmla="*/ 742899 h 3266979"/>
                <a:gd name="connsiteX69" fmla="*/ 3452884 w 9869609"/>
                <a:gd name="connsiteY69" fmla="*/ 661012 h 3266979"/>
                <a:gd name="connsiteX70" fmla="*/ 3480179 w 9869609"/>
                <a:gd name="connsiteY70" fmla="*/ 456296 h 3266979"/>
                <a:gd name="connsiteX71" fmla="*/ 3507475 w 9869609"/>
                <a:gd name="connsiteY71" fmla="*/ 237931 h 3266979"/>
                <a:gd name="connsiteX72" fmla="*/ 3521122 w 9869609"/>
                <a:gd name="connsiteY72" fmla="*/ 156045 h 3266979"/>
                <a:gd name="connsiteX73" fmla="*/ 3603009 w 9869609"/>
                <a:gd name="connsiteY73" fmla="*/ 183340 h 3266979"/>
                <a:gd name="connsiteX74" fmla="*/ 3630305 w 9869609"/>
                <a:gd name="connsiteY74" fmla="*/ 224284 h 3266979"/>
                <a:gd name="connsiteX75" fmla="*/ 3643952 w 9869609"/>
                <a:gd name="connsiteY75" fmla="*/ 265227 h 3266979"/>
                <a:gd name="connsiteX76" fmla="*/ 3712191 w 9869609"/>
                <a:gd name="connsiteY76" fmla="*/ 388057 h 3266979"/>
                <a:gd name="connsiteX77" fmla="*/ 3780430 w 9869609"/>
                <a:gd name="connsiteY77" fmla="*/ 374409 h 3266979"/>
                <a:gd name="connsiteX78" fmla="*/ 3821373 w 9869609"/>
                <a:gd name="connsiteY78" fmla="*/ 360761 h 3266979"/>
                <a:gd name="connsiteX79" fmla="*/ 3903260 w 9869609"/>
                <a:gd name="connsiteY79" fmla="*/ 401705 h 3266979"/>
                <a:gd name="connsiteX80" fmla="*/ 3930555 w 9869609"/>
                <a:gd name="connsiteY80" fmla="*/ 442648 h 3266979"/>
                <a:gd name="connsiteX81" fmla="*/ 3971499 w 9869609"/>
                <a:gd name="connsiteY81" fmla="*/ 429000 h 3266979"/>
                <a:gd name="connsiteX82" fmla="*/ 3985146 w 9869609"/>
                <a:gd name="connsiteY82" fmla="*/ 374409 h 3266979"/>
                <a:gd name="connsiteX83" fmla="*/ 3998794 w 9869609"/>
                <a:gd name="connsiteY83" fmla="*/ 333466 h 3266979"/>
                <a:gd name="connsiteX84" fmla="*/ 4053385 w 9869609"/>
                <a:gd name="connsiteY84" fmla="*/ 347113 h 3266979"/>
                <a:gd name="connsiteX85" fmla="*/ 4107976 w 9869609"/>
                <a:gd name="connsiteY85" fmla="*/ 429000 h 3266979"/>
                <a:gd name="connsiteX86" fmla="*/ 4135272 w 9869609"/>
                <a:gd name="connsiteY86" fmla="*/ 469943 h 3266979"/>
                <a:gd name="connsiteX87" fmla="*/ 4162567 w 9869609"/>
                <a:gd name="connsiteY87" fmla="*/ 510887 h 3266979"/>
                <a:gd name="connsiteX88" fmla="*/ 4326340 w 9869609"/>
                <a:gd name="connsiteY88" fmla="*/ 592773 h 3266979"/>
                <a:gd name="connsiteX89" fmla="*/ 4367284 w 9869609"/>
                <a:gd name="connsiteY89" fmla="*/ 606421 h 3266979"/>
                <a:gd name="connsiteX90" fmla="*/ 4380931 w 9869609"/>
                <a:gd name="connsiteY90" fmla="*/ 483591 h 3266979"/>
                <a:gd name="connsiteX91" fmla="*/ 4449170 w 9869609"/>
                <a:gd name="connsiteY91" fmla="*/ 497239 h 3266979"/>
                <a:gd name="connsiteX92" fmla="*/ 4490113 w 9869609"/>
                <a:gd name="connsiteY92" fmla="*/ 524534 h 3266979"/>
                <a:gd name="connsiteX93" fmla="*/ 4531057 w 9869609"/>
                <a:gd name="connsiteY93" fmla="*/ 538182 h 3266979"/>
                <a:gd name="connsiteX94" fmla="*/ 4572000 w 9869609"/>
                <a:gd name="connsiteY94" fmla="*/ 565478 h 3266979"/>
                <a:gd name="connsiteX95" fmla="*/ 4653887 w 9869609"/>
                <a:gd name="connsiteY95" fmla="*/ 592773 h 3266979"/>
                <a:gd name="connsiteX96" fmla="*/ 4735773 w 9869609"/>
                <a:gd name="connsiteY96" fmla="*/ 633716 h 3266979"/>
                <a:gd name="connsiteX97" fmla="*/ 4817660 w 9869609"/>
                <a:gd name="connsiteY97" fmla="*/ 674660 h 3266979"/>
                <a:gd name="connsiteX98" fmla="*/ 4858603 w 9869609"/>
                <a:gd name="connsiteY98" fmla="*/ 551830 h 3266979"/>
                <a:gd name="connsiteX99" fmla="*/ 4872251 w 9869609"/>
                <a:gd name="connsiteY99" fmla="*/ 510887 h 3266979"/>
                <a:gd name="connsiteX100" fmla="*/ 4885899 w 9869609"/>
                <a:gd name="connsiteY100" fmla="*/ 469943 h 3266979"/>
                <a:gd name="connsiteX101" fmla="*/ 5076967 w 9869609"/>
                <a:gd name="connsiteY101" fmla="*/ 469943 h 3266979"/>
                <a:gd name="connsiteX102" fmla="*/ 5104263 w 9869609"/>
                <a:gd name="connsiteY102" fmla="*/ 388057 h 3266979"/>
                <a:gd name="connsiteX103" fmla="*/ 5145206 w 9869609"/>
                <a:gd name="connsiteY103" fmla="*/ 306170 h 3266979"/>
                <a:gd name="connsiteX104" fmla="*/ 5158854 w 9869609"/>
                <a:gd name="connsiteY104" fmla="*/ 265227 h 3266979"/>
                <a:gd name="connsiteX105" fmla="*/ 5240740 w 9869609"/>
                <a:gd name="connsiteY105" fmla="*/ 224284 h 3266979"/>
                <a:gd name="connsiteX106" fmla="*/ 5322627 w 9869609"/>
                <a:gd name="connsiteY106" fmla="*/ 251579 h 3266979"/>
                <a:gd name="connsiteX107" fmla="*/ 5363570 w 9869609"/>
                <a:gd name="connsiteY107" fmla="*/ 265227 h 3266979"/>
                <a:gd name="connsiteX108" fmla="*/ 5377218 w 9869609"/>
                <a:gd name="connsiteY108" fmla="*/ 224284 h 3266979"/>
                <a:gd name="connsiteX109" fmla="*/ 5404513 w 9869609"/>
                <a:gd name="connsiteY109" fmla="*/ 128749 h 3266979"/>
                <a:gd name="connsiteX110" fmla="*/ 5418161 w 9869609"/>
                <a:gd name="connsiteY110" fmla="*/ 19567 h 3266979"/>
                <a:gd name="connsiteX111" fmla="*/ 5500048 w 9869609"/>
                <a:gd name="connsiteY111" fmla="*/ 33215 h 3266979"/>
                <a:gd name="connsiteX112" fmla="*/ 5595582 w 9869609"/>
                <a:gd name="connsiteY112" fmla="*/ 46863 h 3266979"/>
                <a:gd name="connsiteX113" fmla="*/ 5677469 w 9869609"/>
                <a:gd name="connsiteY113" fmla="*/ 74158 h 3266979"/>
                <a:gd name="connsiteX114" fmla="*/ 5827594 w 9869609"/>
                <a:gd name="connsiteY114" fmla="*/ 115102 h 3266979"/>
                <a:gd name="connsiteX115" fmla="*/ 5936776 w 9869609"/>
                <a:gd name="connsiteY115" fmla="*/ 128749 h 3266979"/>
                <a:gd name="connsiteX116" fmla="*/ 6018663 w 9869609"/>
                <a:gd name="connsiteY116" fmla="*/ 142397 h 3266979"/>
                <a:gd name="connsiteX117" fmla="*/ 6141493 w 9869609"/>
                <a:gd name="connsiteY117" fmla="*/ 156045 h 3266979"/>
                <a:gd name="connsiteX118" fmla="*/ 6223379 w 9869609"/>
                <a:gd name="connsiteY118" fmla="*/ 169693 h 3266979"/>
                <a:gd name="connsiteX119" fmla="*/ 6264322 w 9869609"/>
                <a:gd name="connsiteY119" fmla="*/ 183340 h 3266979"/>
                <a:gd name="connsiteX120" fmla="*/ 6318913 w 9869609"/>
                <a:gd name="connsiteY120" fmla="*/ 196988 h 3266979"/>
                <a:gd name="connsiteX121" fmla="*/ 6400800 w 9869609"/>
                <a:gd name="connsiteY121" fmla="*/ 210636 h 3266979"/>
                <a:gd name="connsiteX122" fmla="*/ 6441743 w 9869609"/>
                <a:gd name="connsiteY122" fmla="*/ 224284 h 3266979"/>
                <a:gd name="connsiteX123" fmla="*/ 6701051 w 9869609"/>
                <a:gd name="connsiteY123" fmla="*/ 251579 h 3266979"/>
                <a:gd name="connsiteX124" fmla="*/ 6769290 w 9869609"/>
                <a:gd name="connsiteY124" fmla="*/ 265227 h 3266979"/>
                <a:gd name="connsiteX125" fmla="*/ 6851176 w 9869609"/>
                <a:gd name="connsiteY125" fmla="*/ 292522 h 3266979"/>
                <a:gd name="connsiteX126" fmla="*/ 6933063 w 9869609"/>
                <a:gd name="connsiteY126" fmla="*/ 319818 h 3266979"/>
                <a:gd name="connsiteX127" fmla="*/ 7083188 w 9869609"/>
                <a:gd name="connsiteY127" fmla="*/ 360761 h 3266979"/>
                <a:gd name="connsiteX128" fmla="*/ 7233313 w 9869609"/>
                <a:gd name="connsiteY128" fmla="*/ 374409 h 3266979"/>
                <a:gd name="connsiteX129" fmla="*/ 7465325 w 9869609"/>
                <a:gd name="connsiteY129" fmla="*/ 388057 h 3266979"/>
                <a:gd name="connsiteX130" fmla="*/ 7670042 w 9869609"/>
                <a:gd name="connsiteY130" fmla="*/ 401705 h 3266979"/>
                <a:gd name="connsiteX131" fmla="*/ 7779224 w 9869609"/>
                <a:gd name="connsiteY131" fmla="*/ 429000 h 3266979"/>
                <a:gd name="connsiteX132" fmla="*/ 7833815 w 9869609"/>
                <a:gd name="connsiteY132" fmla="*/ 442648 h 3266979"/>
                <a:gd name="connsiteX133" fmla="*/ 7874758 w 9869609"/>
                <a:gd name="connsiteY133" fmla="*/ 456296 h 3266979"/>
                <a:gd name="connsiteX134" fmla="*/ 8270543 w 9869609"/>
                <a:gd name="connsiteY134" fmla="*/ 497239 h 3266979"/>
                <a:gd name="connsiteX135" fmla="*/ 8325134 w 9869609"/>
                <a:gd name="connsiteY135" fmla="*/ 510887 h 3266979"/>
                <a:gd name="connsiteX136" fmla="*/ 8789158 w 9869609"/>
                <a:gd name="connsiteY136" fmla="*/ 538182 h 3266979"/>
                <a:gd name="connsiteX137" fmla="*/ 8884693 w 9869609"/>
                <a:gd name="connsiteY137" fmla="*/ 524534 h 3266979"/>
                <a:gd name="connsiteX138" fmla="*/ 8898340 w 9869609"/>
                <a:gd name="connsiteY138" fmla="*/ 483591 h 3266979"/>
                <a:gd name="connsiteX139" fmla="*/ 8884693 w 9869609"/>
                <a:gd name="connsiteY139" fmla="*/ 87806 h 3266979"/>
                <a:gd name="connsiteX140" fmla="*/ 8898340 w 9869609"/>
                <a:gd name="connsiteY140" fmla="*/ 33215 h 3266979"/>
                <a:gd name="connsiteX141" fmla="*/ 8925636 w 9869609"/>
                <a:gd name="connsiteY141" fmla="*/ 74158 h 3266979"/>
                <a:gd name="connsiteX142" fmla="*/ 8966579 w 9869609"/>
                <a:gd name="connsiteY142" fmla="*/ 115102 h 3266979"/>
                <a:gd name="connsiteX143" fmla="*/ 9034818 w 9869609"/>
                <a:gd name="connsiteY143" fmla="*/ 183340 h 3266979"/>
                <a:gd name="connsiteX144" fmla="*/ 9048466 w 9869609"/>
                <a:gd name="connsiteY144" fmla="*/ 237931 h 3266979"/>
                <a:gd name="connsiteX145" fmla="*/ 9130352 w 9869609"/>
                <a:gd name="connsiteY145" fmla="*/ 265227 h 3266979"/>
                <a:gd name="connsiteX146" fmla="*/ 9212239 w 9869609"/>
                <a:gd name="connsiteY146" fmla="*/ 306170 h 3266979"/>
                <a:gd name="connsiteX147" fmla="*/ 9253182 w 9869609"/>
                <a:gd name="connsiteY147" fmla="*/ 333466 h 3266979"/>
                <a:gd name="connsiteX148" fmla="*/ 9335069 w 9869609"/>
                <a:gd name="connsiteY148" fmla="*/ 360761 h 3266979"/>
                <a:gd name="connsiteX149" fmla="*/ 9457899 w 9869609"/>
                <a:gd name="connsiteY149" fmla="*/ 442648 h 3266979"/>
                <a:gd name="connsiteX150" fmla="*/ 9498842 w 9869609"/>
                <a:gd name="connsiteY150" fmla="*/ 469943 h 3266979"/>
                <a:gd name="connsiteX151" fmla="*/ 9662615 w 9869609"/>
                <a:gd name="connsiteY151" fmla="*/ 497239 h 3266979"/>
                <a:gd name="connsiteX152" fmla="*/ 9771797 w 9869609"/>
                <a:gd name="connsiteY152" fmla="*/ 524534 h 3266979"/>
                <a:gd name="connsiteX153" fmla="*/ 9869609 w 9869609"/>
                <a:gd name="connsiteY153" fmla="*/ 545015 h 3266979"/>
                <a:gd name="connsiteX0" fmla="*/ 9855582 w 10007982"/>
                <a:gd name="connsiteY0" fmla="*/ 3212015 h 3266979"/>
                <a:gd name="connsiteX1" fmla="*/ 9855582 w 10007982"/>
                <a:gd name="connsiteY1" fmla="*/ 3212015 h 3266979"/>
                <a:gd name="connsiteX2" fmla="*/ 10007982 w 10007982"/>
                <a:gd name="connsiteY2" fmla="*/ 2983415 h 3266979"/>
                <a:gd name="connsiteX3" fmla="*/ 0 w 10007982"/>
                <a:gd name="connsiteY3" fmla="*/ 3254087 h 3266979"/>
                <a:gd name="connsiteX4" fmla="*/ 40943 w 10007982"/>
                <a:gd name="connsiteY4" fmla="*/ 3103961 h 3266979"/>
                <a:gd name="connsiteX5" fmla="*/ 54591 w 10007982"/>
                <a:gd name="connsiteY5" fmla="*/ 3063018 h 3266979"/>
                <a:gd name="connsiteX6" fmla="*/ 95534 w 10007982"/>
                <a:gd name="connsiteY6" fmla="*/ 3035722 h 3266979"/>
                <a:gd name="connsiteX7" fmla="*/ 109182 w 10007982"/>
                <a:gd name="connsiteY7" fmla="*/ 2831006 h 3266979"/>
                <a:gd name="connsiteX8" fmla="*/ 150125 w 10007982"/>
                <a:gd name="connsiteY8" fmla="*/ 2844654 h 3266979"/>
                <a:gd name="connsiteX9" fmla="*/ 191069 w 10007982"/>
                <a:gd name="connsiteY9" fmla="*/ 2994779 h 3266979"/>
                <a:gd name="connsiteX10" fmla="*/ 204716 w 10007982"/>
                <a:gd name="connsiteY10" fmla="*/ 3049370 h 3266979"/>
                <a:gd name="connsiteX11" fmla="*/ 218364 w 10007982"/>
                <a:gd name="connsiteY11" fmla="*/ 3090313 h 3266979"/>
                <a:gd name="connsiteX12" fmla="*/ 191069 w 10007982"/>
                <a:gd name="connsiteY12" fmla="*/ 3049370 h 3266979"/>
                <a:gd name="connsiteX13" fmla="*/ 245660 w 10007982"/>
                <a:gd name="connsiteY13" fmla="*/ 2967484 h 3266979"/>
                <a:gd name="connsiteX14" fmla="*/ 272955 w 10007982"/>
                <a:gd name="connsiteY14" fmla="*/ 3008427 h 3266979"/>
                <a:gd name="connsiteX15" fmla="*/ 300251 w 10007982"/>
                <a:gd name="connsiteY15" fmla="*/ 3172200 h 3266979"/>
                <a:gd name="connsiteX16" fmla="*/ 327546 w 10007982"/>
                <a:gd name="connsiteY16" fmla="*/ 3254087 h 3266979"/>
                <a:gd name="connsiteX17" fmla="*/ 423081 w 10007982"/>
                <a:gd name="connsiteY17" fmla="*/ 3158552 h 3266979"/>
                <a:gd name="connsiteX18" fmla="*/ 477672 w 10007982"/>
                <a:gd name="connsiteY18" fmla="*/ 3172200 h 3266979"/>
                <a:gd name="connsiteX19" fmla="*/ 504967 w 10007982"/>
                <a:gd name="connsiteY19" fmla="*/ 3213143 h 3266979"/>
                <a:gd name="connsiteX20" fmla="*/ 586854 w 10007982"/>
                <a:gd name="connsiteY20" fmla="*/ 3226791 h 3266979"/>
                <a:gd name="connsiteX21" fmla="*/ 900752 w 10007982"/>
                <a:gd name="connsiteY21" fmla="*/ 3254087 h 3266979"/>
                <a:gd name="connsiteX22" fmla="*/ 1255594 w 10007982"/>
                <a:gd name="connsiteY22" fmla="*/ 3240439 h 3266979"/>
                <a:gd name="connsiteX23" fmla="*/ 1310185 w 10007982"/>
                <a:gd name="connsiteY23" fmla="*/ 3144905 h 3266979"/>
                <a:gd name="connsiteX24" fmla="*/ 1323833 w 10007982"/>
                <a:gd name="connsiteY24" fmla="*/ 2708176 h 3266979"/>
                <a:gd name="connsiteX25" fmla="*/ 1351128 w 10007982"/>
                <a:gd name="connsiteY25" fmla="*/ 2885597 h 3266979"/>
                <a:gd name="connsiteX26" fmla="*/ 1364776 w 10007982"/>
                <a:gd name="connsiteY26" fmla="*/ 3035722 h 3266979"/>
                <a:gd name="connsiteX27" fmla="*/ 1378424 w 10007982"/>
                <a:gd name="connsiteY27" fmla="*/ 3090313 h 3266979"/>
                <a:gd name="connsiteX28" fmla="*/ 1405719 w 10007982"/>
                <a:gd name="connsiteY28" fmla="*/ 3172200 h 3266979"/>
                <a:gd name="connsiteX29" fmla="*/ 1419367 w 10007982"/>
                <a:gd name="connsiteY29" fmla="*/ 3117609 h 3266979"/>
                <a:gd name="connsiteX30" fmla="*/ 1514902 w 10007982"/>
                <a:gd name="connsiteY30" fmla="*/ 3144905 h 3266979"/>
                <a:gd name="connsiteX31" fmla="*/ 1651379 w 10007982"/>
                <a:gd name="connsiteY31" fmla="*/ 3131257 h 3266979"/>
                <a:gd name="connsiteX32" fmla="*/ 1637731 w 10007982"/>
                <a:gd name="connsiteY32" fmla="*/ 3063018 h 3266979"/>
                <a:gd name="connsiteX33" fmla="*/ 1651379 w 10007982"/>
                <a:gd name="connsiteY33" fmla="*/ 2994779 h 3266979"/>
                <a:gd name="connsiteX34" fmla="*/ 1801505 w 10007982"/>
                <a:gd name="connsiteY34" fmla="*/ 2953836 h 3266979"/>
                <a:gd name="connsiteX35" fmla="*/ 1842448 w 10007982"/>
                <a:gd name="connsiteY35" fmla="*/ 2940188 h 3266979"/>
                <a:gd name="connsiteX36" fmla="*/ 1869743 w 10007982"/>
                <a:gd name="connsiteY36" fmla="*/ 2858302 h 3266979"/>
                <a:gd name="connsiteX37" fmla="*/ 1883391 w 10007982"/>
                <a:gd name="connsiteY37" fmla="*/ 2817358 h 3266979"/>
                <a:gd name="connsiteX38" fmla="*/ 1869743 w 10007982"/>
                <a:gd name="connsiteY38" fmla="*/ 2476164 h 3266979"/>
                <a:gd name="connsiteX39" fmla="*/ 1856096 w 10007982"/>
                <a:gd name="connsiteY39" fmla="*/ 2435221 h 3266979"/>
                <a:gd name="connsiteX40" fmla="*/ 1869743 w 10007982"/>
                <a:gd name="connsiteY40" fmla="*/ 2189561 h 3266979"/>
                <a:gd name="connsiteX41" fmla="*/ 1897039 w 10007982"/>
                <a:gd name="connsiteY41" fmla="*/ 1930254 h 3266979"/>
                <a:gd name="connsiteX42" fmla="*/ 1924334 w 10007982"/>
                <a:gd name="connsiteY42" fmla="*/ 1739185 h 3266979"/>
                <a:gd name="connsiteX43" fmla="*/ 1910687 w 10007982"/>
                <a:gd name="connsiteY43" fmla="*/ 1602707 h 3266979"/>
                <a:gd name="connsiteX44" fmla="*/ 1897039 w 10007982"/>
                <a:gd name="connsiteY44" fmla="*/ 1548116 h 3266979"/>
                <a:gd name="connsiteX45" fmla="*/ 1883391 w 10007982"/>
                <a:gd name="connsiteY45" fmla="*/ 1466230 h 3266979"/>
                <a:gd name="connsiteX46" fmla="*/ 1869743 w 10007982"/>
                <a:gd name="connsiteY46" fmla="*/ 1425287 h 3266979"/>
                <a:gd name="connsiteX47" fmla="*/ 1856096 w 10007982"/>
                <a:gd name="connsiteY47" fmla="*/ 1370696 h 3266979"/>
                <a:gd name="connsiteX48" fmla="*/ 1897039 w 10007982"/>
                <a:gd name="connsiteY48" fmla="*/ 1179627 h 3266979"/>
                <a:gd name="connsiteX49" fmla="*/ 1937982 w 10007982"/>
                <a:gd name="connsiteY49" fmla="*/ 1152331 h 3266979"/>
                <a:gd name="connsiteX50" fmla="*/ 1978925 w 10007982"/>
                <a:gd name="connsiteY50" fmla="*/ 1070445 h 3266979"/>
                <a:gd name="connsiteX51" fmla="*/ 2006221 w 10007982"/>
                <a:gd name="connsiteY51" fmla="*/ 988558 h 3266979"/>
                <a:gd name="connsiteX52" fmla="*/ 2047164 w 10007982"/>
                <a:gd name="connsiteY52" fmla="*/ 906672 h 3266979"/>
                <a:gd name="connsiteX53" fmla="*/ 2088107 w 10007982"/>
                <a:gd name="connsiteY53" fmla="*/ 879376 h 3266979"/>
                <a:gd name="connsiteX54" fmla="*/ 2101755 w 10007982"/>
                <a:gd name="connsiteY54" fmla="*/ 838433 h 3266979"/>
                <a:gd name="connsiteX55" fmla="*/ 2251881 w 10007982"/>
                <a:gd name="connsiteY55" fmla="*/ 865728 h 3266979"/>
                <a:gd name="connsiteX56" fmla="*/ 2470245 w 10007982"/>
                <a:gd name="connsiteY56" fmla="*/ 906672 h 3266979"/>
                <a:gd name="connsiteX57" fmla="*/ 2524836 w 10007982"/>
                <a:gd name="connsiteY57" fmla="*/ 920319 h 3266979"/>
                <a:gd name="connsiteX58" fmla="*/ 2593075 w 10007982"/>
                <a:gd name="connsiteY58" fmla="*/ 933967 h 3266979"/>
                <a:gd name="connsiteX59" fmla="*/ 2852382 w 10007982"/>
                <a:gd name="connsiteY59" fmla="*/ 961263 h 3266979"/>
                <a:gd name="connsiteX60" fmla="*/ 3002507 w 10007982"/>
                <a:gd name="connsiteY60" fmla="*/ 947615 h 3266979"/>
                <a:gd name="connsiteX61" fmla="*/ 3016155 w 10007982"/>
                <a:gd name="connsiteY61" fmla="*/ 906672 h 3266979"/>
                <a:gd name="connsiteX62" fmla="*/ 3084394 w 10007982"/>
                <a:gd name="connsiteY62" fmla="*/ 920319 h 3266979"/>
                <a:gd name="connsiteX63" fmla="*/ 3138985 w 10007982"/>
                <a:gd name="connsiteY63" fmla="*/ 933967 h 3266979"/>
                <a:gd name="connsiteX64" fmla="*/ 3179928 w 10007982"/>
                <a:gd name="connsiteY64" fmla="*/ 947615 h 3266979"/>
                <a:gd name="connsiteX65" fmla="*/ 3275463 w 10007982"/>
                <a:gd name="connsiteY65" fmla="*/ 961263 h 3266979"/>
                <a:gd name="connsiteX66" fmla="*/ 3398293 w 10007982"/>
                <a:gd name="connsiteY66" fmla="*/ 947615 h 3266979"/>
                <a:gd name="connsiteX67" fmla="*/ 3411940 w 10007982"/>
                <a:gd name="connsiteY67" fmla="*/ 906672 h 3266979"/>
                <a:gd name="connsiteX68" fmla="*/ 3439236 w 10007982"/>
                <a:gd name="connsiteY68" fmla="*/ 742899 h 3266979"/>
                <a:gd name="connsiteX69" fmla="*/ 3452884 w 10007982"/>
                <a:gd name="connsiteY69" fmla="*/ 661012 h 3266979"/>
                <a:gd name="connsiteX70" fmla="*/ 3480179 w 10007982"/>
                <a:gd name="connsiteY70" fmla="*/ 456296 h 3266979"/>
                <a:gd name="connsiteX71" fmla="*/ 3507475 w 10007982"/>
                <a:gd name="connsiteY71" fmla="*/ 237931 h 3266979"/>
                <a:gd name="connsiteX72" fmla="*/ 3521122 w 10007982"/>
                <a:gd name="connsiteY72" fmla="*/ 156045 h 3266979"/>
                <a:gd name="connsiteX73" fmla="*/ 3603009 w 10007982"/>
                <a:gd name="connsiteY73" fmla="*/ 183340 h 3266979"/>
                <a:gd name="connsiteX74" fmla="*/ 3630305 w 10007982"/>
                <a:gd name="connsiteY74" fmla="*/ 224284 h 3266979"/>
                <a:gd name="connsiteX75" fmla="*/ 3643952 w 10007982"/>
                <a:gd name="connsiteY75" fmla="*/ 265227 h 3266979"/>
                <a:gd name="connsiteX76" fmla="*/ 3712191 w 10007982"/>
                <a:gd name="connsiteY76" fmla="*/ 388057 h 3266979"/>
                <a:gd name="connsiteX77" fmla="*/ 3780430 w 10007982"/>
                <a:gd name="connsiteY77" fmla="*/ 374409 h 3266979"/>
                <a:gd name="connsiteX78" fmla="*/ 3821373 w 10007982"/>
                <a:gd name="connsiteY78" fmla="*/ 360761 h 3266979"/>
                <a:gd name="connsiteX79" fmla="*/ 3903260 w 10007982"/>
                <a:gd name="connsiteY79" fmla="*/ 401705 h 3266979"/>
                <a:gd name="connsiteX80" fmla="*/ 3930555 w 10007982"/>
                <a:gd name="connsiteY80" fmla="*/ 442648 h 3266979"/>
                <a:gd name="connsiteX81" fmla="*/ 3971499 w 10007982"/>
                <a:gd name="connsiteY81" fmla="*/ 429000 h 3266979"/>
                <a:gd name="connsiteX82" fmla="*/ 3985146 w 10007982"/>
                <a:gd name="connsiteY82" fmla="*/ 374409 h 3266979"/>
                <a:gd name="connsiteX83" fmla="*/ 3998794 w 10007982"/>
                <a:gd name="connsiteY83" fmla="*/ 333466 h 3266979"/>
                <a:gd name="connsiteX84" fmla="*/ 4053385 w 10007982"/>
                <a:gd name="connsiteY84" fmla="*/ 347113 h 3266979"/>
                <a:gd name="connsiteX85" fmla="*/ 4107976 w 10007982"/>
                <a:gd name="connsiteY85" fmla="*/ 429000 h 3266979"/>
                <a:gd name="connsiteX86" fmla="*/ 4135272 w 10007982"/>
                <a:gd name="connsiteY86" fmla="*/ 469943 h 3266979"/>
                <a:gd name="connsiteX87" fmla="*/ 4162567 w 10007982"/>
                <a:gd name="connsiteY87" fmla="*/ 510887 h 3266979"/>
                <a:gd name="connsiteX88" fmla="*/ 4326340 w 10007982"/>
                <a:gd name="connsiteY88" fmla="*/ 592773 h 3266979"/>
                <a:gd name="connsiteX89" fmla="*/ 4367284 w 10007982"/>
                <a:gd name="connsiteY89" fmla="*/ 606421 h 3266979"/>
                <a:gd name="connsiteX90" fmla="*/ 4380931 w 10007982"/>
                <a:gd name="connsiteY90" fmla="*/ 483591 h 3266979"/>
                <a:gd name="connsiteX91" fmla="*/ 4449170 w 10007982"/>
                <a:gd name="connsiteY91" fmla="*/ 497239 h 3266979"/>
                <a:gd name="connsiteX92" fmla="*/ 4490113 w 10007982"/>
                <a:gd name="connsiteY92" fmla="*/ 524534 h 3266979"/>
                <a:gd name="connsiteX93" fmla="*/ 4531057 w 10007982"/>
                <a:gd name="connsiteY93" fmla="*/ 538182 h 3266979"/>
                <a:gd name="connsiteX94" fmla="*/ 4572000 w 10007982"/>
                <a:gd name="connsiteY94" fmla="*/ 565478 h 3266979"/>
                <a:gd name="connsiteX95" fmla="*/ 4653887 w 10007982"/>
                <a:gd name="connsiteY95" fmla="*/ 592773 h 3266979"/>
                <a:gd name="connsiteX96" fmla="*/ 4735773 w 10007982"/>
                <a:gd name="connsiteY96" fmla="*/ 633716 h 3266979"/>
                <a:gd name="connsiteX97" fmla="*/ 4817660 w 10007982"/>
                <a:gd name="connsiteY97" fmla="*/ 674660 h 3266979"/>
                <a:gd name="connsiteX98" fmla="*/ 4858603 w 10007982"/>
                <a:gd name="connsiteY98" fmla="*/ 551830 h 3266979"/>
                <a:gd name="connsiteX99" fmla="*/ 4872251 w 10007982"/>
                <a:gd name="connsiteY99" fmla="*/ 510887 h 3266979"/>
                <a:gd name="connsiteX100" fmla="*/ 4885899 w 10007982"/>
                <a:gd name="connsiteY100" fmla="*/ 469943 h 3266979"/>
                <a:gd name="connsiteX101" fmla="*/ 5076967 w 10007982"/>
                <a:gd name="connsiteY101" fmla="*/ 469943 h 3266979"/>
                <a:gd name="connsiteX102" fmla="*/ 5104263 w 10007982"/>
                <a:gd name="connsiteY102" fmla="*/ 388057 h 3266979"/>
                <a:gd name="connsiteX103" fmla="*/ 5145206 w 10007982"/>
                <a:gd name="connsiteY103" fmla="*/ 306170 h 3266979"/>
                <a:gd name="connsiteX104" fmla="*/ 5158854 w 10007982"/>
                <a:gd name="connsiteY104" fmla="*/ 265227 h 3266979"/>
                <a:gd name="connsiteX105" fmla="*/ 5240740 w 10007982"/>
                <a:gd name="connsiteY105" fmla="*/ 224284 h 3266979"/>
                <a:gd name="connsiteX106" fmla="*/ 5322627 w 10007982"/>
                <a:gd name="connsiteY106" fmla="*/ 251579 h 3266979"/>
                <a:gd name="connsiteX107" fmla="*/ 5363570 w 10007982"/>
                <a:gd name="connsiteY107" fmla="*/ 265227 h 3266979"/>
                <a:gd name="connsiteX108" fmla="*/ 5377218 w 10007982"/>
                <a:gd name="connsiteY108" fmla="*/ 224284 h 3266979"/>
                <a:gd name="connsiteX109" fmla="*/ 5404513 w 10007982"/>
                <a:gd name="connsiteY109" fmla="*/ 128749 h 3266979"/>
                <a:gd name="connsiteX110" fmla="*/ 5418161 w 10007982"/>
                <a:gd name="connsiteY110" fmla="*/ 19567 h 3266979"/>
                <a:gd name="connsiteX111" fmla="*/ 5500048 w 10007982"/>
                <a:gd name="connsiteY111" fmla="*/ 33215 h 3266979"/>
                <a:gd name="connsiteX112" fmla="*/ 5595582 w 10007982"/>
                <a:gd name="connsiteY112" fmla="*/ 46863 h 3266979"/>
                <a:gd name="connsiteX113" fmla="*/ 5677469 w 10007982"/>
                <a:gd name="connsiteY113" fmla="*/ 74158 h 3266979"/>
                <a:gd name="connsiteX114" fmla="*/ 5827594 w 10007982"/>
                <a:gd name="connsiteY114" fmla="*/ 115102 h 3266979"/>
                <a:gd name="connsiteX115" fmla="*/ 5936776 w 10007982"/>
                <a:gd name="connsiteY115" fmla="*/ 128749 h 3266979"/>
                <a:gd name="connsiteX116" fmla="*/ 6018663 w 10007982"/>
                <a:gd name="connsiteY116" fmla="*/ 142397 h 3266979"/>
                <a:gd name="connsiteX117" fmla="*/ 6141493 w 10007982"/>
                <a:gd name="connsiteY117" fmla="*/ 156045 h 3266979"/>
                <a:gd name="connsiteX118" fmla="*/ 6223379 w 10007982"/>
                <a:gd name="connsiteY118" fmla="*/ 169693 h 3266979"/>
                <a:gd name="connsiteX119" fmla="*/ 6264322 w 10007982"/>
                <a:gd name="connsiteY119" fmla="*/ 183340 h 3266979"/>
                <a:gd name="connsiteX120" fmla="*/ 6318913 w 10007982"/>
                <a:gd name="connsiteY120" fmla="*/ 196988 h 3266979"/>
                <a:gd name="connsiteX121" fmla="*/ 6400800 w 10007982"/>
                <a:gd name="connsiteY121" fmla="*/ 210636 h 3266979"/>
                <a:gd name="connsiteX122" fmla="*/ 6441743 w 10007982"/>
                <a:gd name="connsiteY122" fmla="*/ 224284 h 3266979"/>
                <a:gd name="connsiteX123" fmla="*/ 6701051 w 10007982"/>
                <a:gd name="connsiteY123" fmla="*/ 251579 h 3266979"/>
                <a:gd name="connsiteX124" fmla="*/ 6769290 w 10007982"/>
                <a:gd name="connsiteY124" fmla="*/ 265227 h 3266979"/>
                <a:gd name="connsiteX125" fmla="*/ 6851176 w 10007982"/>
                <a:gd name="connsiteY125" fmla="*/ 292522 h 3266979"/>
                <a:gd name="connsiteX126" fmla="*/ 6933063 w 10007982"/>
                <a:gd name="connsiteY126" fmla="*/ 319818 h 3266979"/>
                <a:gd name="connsiteX127" fmla="*/ 7083188 w 10007982"/>
                <a:gd name="connsiteY127" fmla="*/ 360761 h 3266979"/>
                <a:gd name="connsiteX128" fmla="*/ 7233313 w 10007982"/>
                <a:gd name="connsiteY128" fmla="*/ 374409 h 3266979"/>
                <a:gd name="connsiteX129" fmla="*/ 7465325 w 10007982"/>
                <a:gd name="connsiteY129" fmla="*/ 388057 h 3266979"/>
                <a:gd name="connsiteX130" fmla="*/ 7670042 w 10007982"/>
                <a:gd name="connsiteY130" fmla="*/ 401705 h 3266979"/>
                <a:gd name="connsiteX131" fmla="*/ 7779224 w 10007982"/>
                <a:gd name="connsiteY131" fmla="*/ 429000 h 3266979"/>
                <a:gd name="connsiteX132" fmla="*/ 7833815 w 10007982"/>
                <a:gd name="connsiteY132" fmla="*/ 442648 h 3266979"/>
                <a:gd name="connsiteX133" fmla="*/ 7874758 w 10007982"/>
                <a:gd name="connsiteY133" fmla="*/ 456296 h 3266979"/>
                <a:gd name="connsiteX134" fmla="*/ 8270543 w 10007982"/>
                <a:gd name="connsiteY134" fmla="*/ 497239 h 3266979"/>
                <a:gd name="connsiteX135" fmla="*/ 8325134 w 10007982"/>
                <a:gd name="connsiteY135" fmla="*/ 510887 h 3266979"/>
                <a:gd name="connsiteX136" fmla="*/ 8789158 w 10007982"/>
                <a:gd name="connsiteY136" fmla="*/ 538182 h 3266979"/>
                <a:gd name="connsiteX137" fmla="*/ 8884693 w 10007982"/>
                <a:gd name="connsiteY137" fmla="*/ 524534 h 3266979"/>
                <a:gd name="connsiteX138" fmla="*/ 8898340 w 10007982"/>
                <a:gd name="connsiteY138" fmla="*/ 483591 h 3266979"/>
                <a:gd name="connsiteX139" fmla="*/ 8884693 w 10007982"/>
                <a:gd name="connsiteY139" fmla="*/ 87806 h 3266979"/>
                <a:gd name="connsiteX140" fmla="*/ 8898340 w 10007982"/>
                <a:gd name="connsiteY140" fmla="*/ 33215 h 3266979"/>
                <a:gd name="connsiteX141" fmla="*/ 8925636 w 10007982"/>
                <a:gd name="connsiteY141" fmla="*/ 74158 h 3266979"/>
                <a:gd name="connsiteX142" fmla="*/ 8966579 w 10007982"/>
                <a:gd name="connsiteY142" fmla="*/ 115102 h 3266979"/>
                <a:gd name="connsiteX143" fmla="*/ 9034818 w 10007982"/>
                <a:gd name="connsiteY143" fmla="*/ 183340 h 3266979"/>
                <a:gd name="connsiteX144" fmla="*/ 9048466 w 10007982"/>
                <a:gd name="connsiteY144" fmla="*/ 237931 h 3266979"/>
                <a:gd name="connsiteX145" fmla="*/ 9130352 w 10007982"/>
                <a:gd name="connsiteY145" fmla="*/ 265227 h 3266979"/>
                <a:gd name="connsiteX146" fmla="*/ 9212239 w 10007982"/>
                <a:gd name="connsiteY146" fmla="*/ 306170 h 3266979"/>
                <a:gd name="connsiteX147" fmla="*/ 9253182 w 10007982"/>
                <a:gd name="connsiteY147" fmla="*/ 333466 h 3266979"/>
                <a:gd name="connsiteX148" fmla="*/ 9335069 w 10007982"/>
                <a:gd name="connsiteY148" fmla="*/ 360761 h 3266979"/>
                <a:gd name="connsiteX149" fmla="*/ 9457899 w 10007982"/>
                <a:gd name="connsiteY149" fmla="*/ 442648 h 3266979"/>
                <a:gd name="connsiteX150" fmla="*/ 9498842 w 10007982"/>
                <a:gd name="connsiteY150" fmla="*/ 469943 h 3266979"/>
                <a:gd name="connsiteX151" fmla="*/ 9662615 w 10007982"/>
                <a:gd name="connsiteY151" fmla="*/ 497239 h 3266979"/>
                <a:gd name="connsiteX152" fmla="*/ 9771797 w 10007982"/>
                <a:gd name="connsiteY152" fmla="*/ 524534 h 3266979"/>
                <a:gd name="connsiteX153" fmla="*/ 9869609 w 10007982"/>
                <a:gd name="connsiteY153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9779381 w 9869609"/>
                <a:gd name="connsiteY2" fmla="*/ 3212015 h 3266979"/>
                <a:gd name="connsiteX3" fmla="*/ 0 w 9869609"/>
                <a:gd name="connsiteY3" fmla="*/ 3254087 h 3266979"/>
                <a:gd name="connsiteX4" fmla="*/ 40943 w 9869609"/>
                <a:gd name="connsiteY4" fmla="*/ 3103961 h 3266979"/>
                <a:gd name="connsiteX5" fmla="*/ 54591 w 9869609"/>
                <a:gd name="connsiteY5" fmla="*/ 3063018 h 3266979"/>
                <a:gd name="connsiteX6" fmla="*/ 95534 w 9869609"/>
                <a:gd name="connsiteY6" fmla="*/ 3035722 h 3266979"/>
                <a:gd name="connsiteX7" fmla="*/ 109182 w 9869609"/>
                <a:gd name="connsiteY7" fmla="*/ 2831006 h 3266979"/>
                <a:gd name="connsiteX8" fmla="*/ 150125 w 9869609"/>
                <a:gd name="connsiteY8" fmla="*/ 2844654 h 3266979"/>
                <a:gd name="connsiteX9" fmla="*/ 191069 w 9869609"/>
                <a:gd name="connsiteY9" fmla="*/ 2994779 h 3266979"/>
                <a:gd name="connsiteX10" fmla="*/ 204716 w 9869609"/>
                <a:gd name="connsiteY10" fmla="*/ 3049370 h 3266979"/>
                <a:gd name="connsiteX11" fmla="*/ 218364 w 9869609"/>
                <a:gd name="connsiteY11" fmla="*/ 3090313 h 3266979"/>
                <a:gd name="connsiteX12" fmla="*/ 191069 w 9869609"/>
                <a:gd name="connsiteY12" fmla="*/ 3049370 h 3266979"/>
                <a:gd name="connsiteX13" fmla="*/ 245660 w 9869609"/>
                <a:gd name="connsiteY13" fmla="*/ 2967484 h 3266979"/>
                <a:gd name="connsiteX14" fmla="*/ 272955 w 9869609"/>
                <a:gd name="connsiteY14" fmla="*/ 3008427 h 3266979"/>
                <a:gd name="connsiteX15" fmla="*/ 300251 w 9869609"/>
                <a:gd name="connsiteY15" fmla="*/ 3172200 h 3266979"/>
                <a:gd name="connsiteX16" fmla="*/ 327546 w 9869609"/>
                <a:gd name="connsiteY16" fmla="*/ 3254087 h 3266979"/>
                <a:gd name="connsiteX17" fmla="*/ 423081 w 9869609"/>
                <a:gd name="connsiteY17" fmla="*/ 3158552 h 3266979"/>
                <a:gd name="connsiteX18" fmla="*/ 477672 w 9869609"/>
                <a:gd name="connsiteY18" fmla="*/ 3172200 h 3266979"/>
                <a:gd name="connsiteX19" fmla="*/ 504967 w 9869609"/>
                <a:gd name="connsiteY19" fmla="*/ 3213143 h 3266979"/>
                <a:gd name="connsiteX20" fmla="*/ 586854 w 9869609"/>
                <a:gd name="connsiteY20" fmla="*/ 3226791 h 3266979"/>
                <a:gd name="connsiteX21" fmla="*/ 900752 w 9869609"/>
                <a:gd name="connsiteY21" fmla="*/ 3254087 h 3266979"/>
                <a:gd name="connsiteX22" fmla="*/ 1255594 w 9869609"/>
                <a:gd name="connsiteY22" fmla="*/ 3240439 h 3266979"/>
                <a:gd name="connsiteX23" fmla="*/ 1310185 w 9869609"/>
                <a:gd name="connsiteY23" fmla="*/ 3144905 h 3266979"/>
                <a:gd name="connsiteX24" fmla="*/ 1323833 w 9869609"/>
                <a:gd name="connsiteY24" fmla="*/ 2708176 h 3266979"/>
                <a:gd name="connsiteX25" fmla="*/ 1351128 w 9869609"/>
                <a:gd name="connsiteY25" fmla="*/ 2885597 h 3266979"/>
                <a:gd name="connsiteX26" fmla="*/ 1364776 w 9869609"/>
                <a:gd name="connsiteY26" fmla="*/ 3035722 h 3266979"/>
                <a:gd name="connsiteX27" fmla="*/ 1378424 w 9869609"/>
                <a:gd name="connsiteY27" fmla="*/ 3090313 h 3266979"/>
                <a:gd name="connsiteX28" fmla="*/ 1405719 w 9869609"/>
                <a:gd name="connsiteY28" fmla="*/ 3172200 h 3266979"/>
                <a:gd name="connsiteX29" fmla="*/ 1419367 w 9869609"/>
                <a:gd name="connsiteY29" fmla="*/ 3117609 h 3266979"/>
                <a:gd name="connsiteX30" fmla="*/ 1514902 w 9869609"/>
                <a:gd name="connsiteY30" fmla="*/ 3144905 h 3266979"/>
                <a:gd name="connsiteX31" fmla="*/ 1651379 w 9869609"/>
                <a:gd name="connsiteY31" fmla="*/ 3131257 h 3266979"/>
                <a:gd name="connsiteX32" fmla="*/ 1637731 w 9869609"/>
                <a:gd name="connsiteY32" fmla="*/ 3063018 h 3266979"/>
                <a:gd name="connsiteX33" fmla="*/ 1651379 w 9869609"/>
                <a:gd name="connsiteY33" fmla="*/ 2994779 h 3266979"/>
                <a:gd name="connsiteX34" fmla="*/ 1801505 w 9869609"/>
                <a:gd name="connsiteY34" fmla="*/ 2953836 h 3266979"/>
                <a:gd name="connsiteX35" fmla="*/ 1842448 w 9869609"/>
                <a:gd name="connsiteY35" fmla="*/ 2940188 h 3266979"/>
                <a:gd name="connsiteX36" fmla="*/ 1869743 w 9869609"/>
                <a:gd name="connsiteY36" fmla="*/ 2858302 h 3266979"/>
                <a:gd name="connsiteX37" fmla="*/ 1883391 w 9869609"/>
                <a:gd name="connsiteY37" fmla="*/ 2817358 h 3266979"/>
                <a:gd name="connsiteX38" fmla="*/ 1869743 w 9869609"/>
                <a:gd name="connsiteY38" fmla="*/ 2476164 h 3266979"/>
                <a:gd name="connsiteX39" fmla="*/ 1856096 w 9869609"/>
                <a:gd name="connsiteY39" fmla="*/ 2435221 h 3266979"/>
                <a:gd name="connsiteX40" fmla="*/ 1869743 w 9869609"/>
                <a:gd name="connsiteY40" fmla="*/ 2189561 h 3266979"/>
                <a:gd name="connsiteX41" fmla="*/ 1897039 w 9869609"/>
                <a:gd name="connsiteY41" fmla="*/ 1930254 h 3266979"/>
                <a:gd name="connsiteX42" fmla="*/ 1924334 w 9869609"/>
                <a:gd name="connsiteY42" fmla="*/ 1739185 h 3266979"/>
                <a:gd name="connsiteX43" fmla="*/ 1910687 w 9869609"/>
                <a:gd name="connsiteY43" fmla="*/ 1602707 h 3266979"/>
                <a:gd name="connsiteX44" fmla="*/ 1897039 w 9869609"/>
                <a:gd name="connsiteY44" fmla="*/ 1548116 h 3266979"/>
                <a:gd name="connsiteX45" fmla="*/ 1883391 w 9869609"/>
                <a:gd name="connsiteY45" fmla="*/ 1466230 h 3266979"/>
                <a:gd name="connsiteX46" fmla="*/ 1869743 w 9869609"/>
                <a:gd name="connsiteY46" fmla="*/ 1425287 h 3266979"/>
                <a:gd name="connsiteX47" fmla="*/ 1856096 w 9869609"/>
                <a:gd name="connsiteY47" fmla="*/ 1370696 h 3266979"/>
                <a:gd name="connsiteX48" fmla="*/ 1897039 w 9869609"/>
                <a:gd name="connsiteY48" fmla="*/ 1179627 h 3266979"/>
                <a:gd name="connsiteX49" fmla="*/ 1937982 w 9869609"/>
                <a:gd name="connsiteY49" fmla="*/ 1152331 h 3266979"/>
                <a:gd name="connsiteX50" fmla="*/ 1978925 w 9869609"/>
                <a:gd name="connsiteY50" fmla="*/ 1070445 h 3266979"/>
                <a:gd name="connsiteX51" fmla="*/ 2006221 w 9869609"/>
                <a:gd name="connsiteY51" fmla="*/ 988558 h 3266979"/>
                <a:gd name="connsiteX52" fmla="*/ 2047164 w 9869609"/>
                <a:gd name="connsiteY52" fmla="*/ 906672 h 3266979"/>
                <a:gd name="connsiteX53" fmla="*/ 2088107 w 9869609"/>
                <a:gd name="connsiteY53" fmla="*/ 879376 h 3266979"/>
                <a:gd name="connsiteX54" fmla="*/ 2101755 w 9869609"/>
                <a:gd name="connsiteY54" fmla="*/ 838433 h 3266979"/>
                <a:gd name="connsiteX55" fmla="*/ 2251881 w 9869609"/>
                <a:gd name="connsiteY55" fmla="*/ 865728 h 3266979"/>
                <a:gd name="connsiteX56" fmla="*/ 2470245 w 9869609"/>
                <a:gd name="connsiteY56" fmla="*/ 906672 h 3266979"/>
                <a:gd name="connsiteX57" fmla="*/ 2524836 w 9869609"/>
                <a:gd name="connsiteY57" fmla="*/ 920319 h 3266979"/>
                <a:gd name="connsiteX58" fmla="*/ 2593075 w 9869609"/>
                <a:gd name="connsiteY58" fmla="*/ 933967 h 3266979"/>
                <a:gd name="connsiteX59" fmla="*/ 2852382 w 9869609"/>
                <a:gd name="connsiteY59" fmla="*/ 961263 h 3266979"/>
                <a:gd name="connsiteX60" fmla="*/ 3002507 w 9869609"/>
                <a:gd name="connsiteY60" fmla="*/ 947615 h 3266979"/>
                <a:gd name="connsiteX61" fmla="*/ 3016155 w 9869609"/>
                <a:gd name="connsiteY61" fmla="*/ 906672 h 3266979"/>
                <a:gd name="connsiteX62" fmla="*/ 3084394 w 9869609"/>
                <a:gd name="connsiteY62" fmla="*/ 920319 h 3266979"/>
                <a:gd name="connsiteX63" fmla="*/ 3138985 w 9869609"/>
                <a:gd name="connsiteY63" fmla="*/ 933967 h 3266979"/>
                <a:gd name="connsiteX64" fmla="*/ 3179928 w 9869609"/>
                <a:gd name="connsiteY64" fmla="*/ 947615 h 3266979"/>
                <a:gd name="connsiteX65" fmla="*/ 3275463 w 9869609"/>
                <a:gd name="connsiteY65" fmla="*/ 961263 h 3266979"/>
                <a:gd name="connsiteX66" fmla="*/ 3398293 w 9869609"/>
                <a:gd name="connsiteY66" fmla="*/ 947615 h 3266979"/>
                <a:gd name="connsiteX67" fmla="*/ 3411940 w 9869609"/>
                <a:gd name="connsiteY67" fmla="*/ 906672 h 3266979"/>
                <a:gd name="connsiteX68" fmla="*/ 3439236 w 9869609"/>
                <a:gd name="connsiteY68" fmla="*/ 742899 h 3266979"/>
                <a:gd name="connsiteX69" fmla="*/ 3452884 w 9869609"/>
                <a:gd name="connsiteY69" fmla="*/ 661012 h 3266979"/>
                <a:gd name="connsiteX70" fmla="*/ 3480179 w 9869609"/>
                <a:gd name="connsiteY70" fmla="*/ 456296 h 3266979"/>
                <a:gd name="connsiteX71" fmla="*/ 3507475 w 9869609"/>
                <a:gd name="connsiteY71" fmla="*/ 237931 h 3266979"/>
                <a:gd name="connsiteX72" fmla="*/ 3521122 w 9869609"/>
                <a:gd name="connsiteY72" fmla="*/ 156045 h 3266979"/>
                <a:gd name="connsiteX73" fmla="*/ 3603009 w 9869609"/>
                <a:gd name="connsiteY73" fmla="*/ 183340 h 3266979"/>
                <a:gd name="connsiteX74" fmla="*/ 3630305 w 9869609"/>
                <a:gd name="connsiteY74" fmla="*/ 224284 h 3266979"/>
                <a:gd name="connsiteX75" fmla="*/ 3643952 w 9869609"/>
                <a:gd name="connsiteY75" fmla="*/ 265227 h 3266979"/>
                <a:gd name="connsiteX76" fmla="*/ 3712191 w 9869609"/>
                <a:gd name="connsiteY76" fmla="*/ 388057 h 3266979"/>
                <a:gd name="connsiteX77" fmla="*/ 3780430 w 9869609"/>
                <a:gd name="connsiteY77" fmla="*/ 374409 h 3266979"/>
                <a:gd name="connsiteX78" fmla="*/ 3821373 w 9869609"/>
                <a:gd name="connsiteY78" fmla="*/ 360761 h 3266979"/>
                <a:gd name="connsiteX79" fmla="*/ 3903260 w 9869609"/>
                <a:gd name="connsiteY79" fmla="*/ 401705 h 3266979"/>
                <a:gd name="connsiteX80" fmla="*/ 3930555 w 9869609"/>
                <a:gd name="connsiteY80" fmla="*/ 442648 h 3266979"/>
                <a:gd name="connsiteX81" fmla="*/ 3971499 w 9869609"/>
                <a:gd name="connsiteY81" fmla="*/ 429000 h 3266979"/>
                <a:gd name="connsiteX82" fmla="*/ 3985146 w 9869609"/>
                <a:gd name="connsiteY82" fmla="*/ 374409 h 3266979"/>
                <a:gd name="connsiteX83" fmla="*/ 3998794 w 9869609"/>
                <a:gd name="connsiteY83" fmla="*/ 333466 h 3266979"/>
                <a:gd name="connsiteX84" fmla="*/ 4053385 w 9869609"/>
                <a:gd name="connsiteY84" fmla="*/ 347113 h 3266979"/>
                <a:gd name="connsiteX85" fmla="*/ 4107976 w 9869609"/>
                <a:gd name="connsiteY85" fmla="*/ 429000 h 3266979"/>
                <a:gd name="connsiteX86" fmla="*/ 4135272 w 9869609"/>
                <a:gd name="connsiteY86" fmla="*/ 469943 h 3266979"/>
                <a:gd name="connsiteX87" fmla="*/ 4162567 w 9869609"/>
                <a:gd name="connsiteY87" fmla="*/ 510887 h 3266979"/>
                <a:gd name="connsiteX88" fmla="*/ 4326340 w 9869609"/>
                <a:gd name="connsiteY88" fmla="*/ 592773 h 3266979"/>
                <a:gd name="connsiteX89" fmla="*/ 4367284 w 9869609"/>
                <a:gd name="connsiteY89" fmla="*/ 606421 h 3266979"/>
                <a:gd name="connsiteX90" fmla="*/ 4380931 w 9869609"/>
                <a:gd name="connsiteY90" fmla="*/ 483591 h 3266979"/>
                <a:gd name="connsiteX91" fmla="*/ 4449170 w 9869609"/>
                <a:gd name="connsiteY91" fmla="*/ 497239 h 3266979"/>
                <a:gd name="connsiteX92" fmla="*/ 4490113 w 9869609"/>
                <a:gd name="connsiteY92" fmla="*/ 524534 h 3266979"/>
                <a:gd name="connsiteX93" fmla="*/ 4531057 w 9869609"/>
                <a:gd name="connsiteY93" fmla="*/ 538182 h 3266979"/>
                <a:gd name="connsiteX94" fmla="*/ 4572000 w 9869609"/>
                <a:gd name="connsiteY94" fmla="*/ 565478 h 3266979"/>
                <a:gd name="connsiteX95" fmla="*/ 4653887 w 9869609"/>
                <a:gd name="connsiteY95" fmla="*/ 592773 h 3266979"/>
                <a:gd name="connsiteX96" fmla="*/ 4735773 w 9869609"/>
                <a:gd name="connsiteY96" fmla="*/ 633716 h 3266979"/>
                <a:gd name="connsiteX97" fmla="*/ 4817660 w 9869609"/>
                <a:gd name="connsiteY97" fmla="*/ 674660 h 3266979"/>
                <a:gd name="connsiteX98" fmla="*/ 4858603 w 9869609"/>
                <a:gd name="connsiteY98" fmla="*/ 551830 h 3266979"/>
                <a:gd name="connsiteX99" fmla="*/ 4872251 w 9869609"/>
                <a:gd name="connsiteY99" fmla="*/ 510887 h 3266979"/>
                <a:gd name="connsiteX100" fmla="*/ 4885899 w 9869609"/>
                <a:gd name="connsiteY100" fmla="*/ 469943 h 3266979"/>
                <a:gd name="connsiteX101" fmla="*/ 5076967 w 9869609"/>
                <a:gd name="connsiteY101" fmla="*/ 469943 h 3266979"/>
                <a:gd name="connsiteX102" fmla="*/ 5104263 w 9869609"/>
                <a:gd name="connsiteY102" fmla="*/ 388057 h 3266979"/>
                <a:gd name="connsiteX103" fmla="*/ 5145206 w 9869609"/>
                <a:gd name="connsiteY103" fmla="*/ 306170 h 3266979"/>
                <a:gd name="connsiteX104" fmla="*/ 5158854 w 9869609"/>
                <a:gd name="connsiteY104" fmla="*/ 265227 h 3266979"/>
                <a:gd name="connsiteX105" fmla="*/ 5240740 w 9869609"/>
                <a:gd name="connsiteY105" fmla="*/ 224284 h 3266979"/>
                <a:gd name="connsiteX106" fmla="*/ 5322627 w 9869609"/>
                <a:gd name="connsiteY106" fmla="*/ 251579 h 3266979"/>
                <a:gd name="connsiteX107" fmla="*/ 5363570 w 9869609"/>
                <a:gd name="connsiteY107" fmla="*/ 265227 h 3266979"/>
                <a:gd name="connsiteX108" fmla="*/ 5377218 w 9869609"/>
                <a:gd name="connsiteY108" fmla="*/ 224284 h 3266979"/>
                <a:gd name="connsiteX109" fmla="*/ 5404513 w 9869609"/>
                <a:gd name="connsiteY109" fmla="*/ 128749 h 3266979"/>
                <a:gd name="connsiteX110" fmla="*/ 5418161 w 9869609"/>
                <a:gd name="connsiteY110" fmla="*/ 19567 h 3266979"/>
                <a:gd name="connsiteX111" fmla="*/ 5500048 w 9869609"/>
                <a:gd name="connsiteY111" fmla="*/ 33215 h 3266979"/>
                <a:gd name="connsiteX112" fmla="*/ 5595582 w 9869609"/>
                <a:gd name="connsiteY112" fmla="*/ 46863 h 3266979"/>
                <a:gd name="connsiteX113" fmla="*/ 5677469 w 9869609"/>
                <a:gd name="connsiteY113" fmla="*/ 74158 h 3266979"/>
                <a:gd name="connsiteX114" fmla="*/ 5827594 w 9869609"/>
                <a:gd name="connsiteY114" fmla="*/ 115102 h 3266979"/>
                <a:gd name="connsiteX115" fmla="*/ 5936776 w 9869609"/>
                <a:gd name="connsiteY115" fmla="*/ 128749 h 3266979"/>
                <a:gd name="connsiteX116" fmla="*/ 6018663 w 9869609"/>
                <a:gd name="connsiteY116" fmla="*/ 142397 h 3266979"/>
                <a:gd name="connsiteX117" fmla="*/ 6141493 w 9869609"/>
                <a:gd name="connsiteY117" fmla="*/ 156045 h 3266979"/>
                <a:gd name="connsiteX118" fmla="*/ 6223379 w 9869609"/>
                <a:gd name="connsiteY118" fmla="*/ 169693 h 3266979"/>
                <a:gd name="connsiteX119" fmla="*/ 6264322 w 9869609"/>
                <a:gd name="connsiteY119" fmla="*/ 183340 h 3266979"/>
                <a:gd name="connsiteX120" fmla="*/ 6318913 w 9869609"/>
                <a:gd name="connsiteY120" fmla="*/ 196988 h 3266979"/>
                <a:gd name="connsiteX121" fmla="*/ 6400800 w 9869609"/>
                <a:gd name="connsiteY121" fmla="*/ 210636 h 3266979"/>
                <a:gd name="connsiteX122" fmla="*/ 6441743 w 9869609"/>
                <a:gd name="connsiteY122" fmla="*/ 224284 h 3266979"/>
                <a:gd name="connsiteX123" fmla="*/ 6701051 w 9869609"/>
                <a:gd name="connsiteY123" fmla="*/ 251579 h 3266979"/>
                <a:gd name="connsiteX124" fmla="*/ 6769290 w 9869609"/>
                <a:gd name="connsiteY124" fmla="*/ 265227 h 3266979"/>
                <a:gd name="connsiteX125" fmla="*/ 6851176 w 9869609"/>
                <a:gd name="connsiteY125" fmla="*/ 292522 h 3266979"/>
                <a:gd name="connsiteX126" fmla="*/ 6933063 w 9869609"/>
                <a:gd name="connsiteY126" fmla="*/ 319818 h 3266979"/>
                <a:gd name="connsiteX127" fmla="*/ 7083188 w 9869609"/>
                <a:gd name="connsiteY127" fmla="*/ 360761 h 3266979"/>
                <a:gd name="connsiteX128" fmla="*/ 7233313 w 9869609"/>
                <a:gd name="connsiteY128" fmla="*/ 374409 h 3266979"/>
                <a:gd name="connsiteX129" fmla="*/ 7465325 w 9869609"/>
                <a:gd name="connsiteY129" fmla="*/ 388057 h 3266979"/>
                <a:gd name="connsiteX130" fmla="*/ 7670042 w 9869609"/>
                <a:gd name="connsiteY130" fmla="*/ 401705 h 3266979"/>
                <a:gd name="connsiteX131" fmla="*/ 7779224 w 9869609"/>
                <a:gd name="connsiteY131" fmla="*/ 429000 h 3266979"/>
                <a:gd name="connsiteX132" fmla="*/ 7833815 w 9869609"/>
                <a:gd name="connsiteY132" fmla="*/ 442648 h 3266979"/>
                <a:gd name="connsiteX133" fmla="*/ 7874758 w 9869609"/>
                <a:gd name="connsiteY133" fmla="*/ 456296 h 3266979"/>
                <a:gd name="connsiteX134" fmla="*/ 8270543 w 9869609"/>
                <a:gd name="connsiteY134" fmla="*/ 497239 h 3266979"/>
                <a:gd name="connsiteX135" fmla="*/ 8325134 w 9869609"/>
                <a:gd name="connsiteY135" fmla="*/ 510887 h 3266979"/>
                <a:gd name="connsiteX136" fmla="*/ 8789158 w 9869609"/>
                <a:gd name="connsiteY136" fmla="*/ 538182 h 3266979"/>
                <a:gd name="connsiteX137" fmla="*/ 8884693 w 9869609"/>
                <a:gd name="connsiteY137" fmla="*/ 524534 h 3266979"/>
                <a:gd name="connsiteX138" fmla="*/ 8898340 w 9869609"/>
                <a:gd name="connsiteY138" fmla="*/ 483591 h 3266979"/>
                <a:gd name="connsiteX139" fmla="*/ 8884693 w 9869609"/>
                <a:gd name="connsiteY139" fmla="*/ 87806 h 3266979"/>
                <a:gd name="connsiteX140" fmla="*/ 8898340 w 9869609"/>
                <a:gd name="connsiteY140" fmla="*/ 33215 h 3266979"/>
                <a:gd name="connsiteX141" fmla="*/ 8925636 w 9869609"/>
                <a:gd name="connsiteY141" fmla="*/ 74158 h 3266979"/>
                <a:gd name="connsiteX142" fmla="*/ 8966579 w 9869609"/>
                <a:gd name="connsiteY142" fmla="*/ 115102 h 3266979"/>
                <a:gd name="connsiteX143" fmla="*/ 9034818 w 9869609"/>
                <a:gd name="connsiteY143" fmla="*/ 183340 h 3266979"/>
                <a:gd name="connsiteX144" fmla="*/ 9048466 w 9869609"/>
                <a:gd name="connsiteY144" fmla="*/ 237931 h 3266979"/>
                <a:gd name="connsiteX145" fmla="*/ 9130352 w 9869609"/>
                <a:gd name="connsiteY145" fmla="*/ 265227 h 3266979"/>
                <a:gd name="connsiteX146" fmla="*/ 9212239 w 9869609"/>
                <a:gd name="connsiteY146" fmla="*/ 306170 h 3266979"/>
                <a:gd name="connsiteX147" fmla="*/ 9253182 w 9869609"/>
                <a:gd name="connsiteY147" fmla="*/ 333466 h 3266979"/>
                <a:gd name="connsiteX148" fmla="*/ 9335069 w 9869609"/>
                <a:gd name="connsiteY148" fmla="*/ 360761 h 3266979"/>
                <a:gd name="connsiteX149" fmla="*/ 9457899 w 9869609"/>
                <a:gd name="connsiteY149" fmla="*/ 442648 h 3266979"/>
                <a:gd name="connsiteX150" fmla="*/ 9498842 w 9869609"/>
                <a:gd name="connsiteY150" fmla="*/ 469943 h 3266979"/>
                <a:gd name="connsiteX151" fmla="*/ 9662615 w 9869609"/>
                <a:gd name="connsiteY151" fmla="*/ 497239 h 3266979"/>
                <a:gd name="connsiteX152" fmla="*/ 9771797 w 9869609"/>
                <a:gd name="connsiteY152" fmla="*/ 524534 h 3266979"/>
                <a:gd name="connsiteX153" fmla="*/ 9869609 w 9869609"/>
                <a:gd name="connsiteY153" fmla="*/ 545015 h 3266979"/>
                <a:gd name="connsiteX0" fmla="*/ 9855582 w 9931782"/>
                <a:gd name="connsiteY0" fmla="*/ 3212015 h 3364415"/>
                <a:gd name="connsiteX1" fmla="*/ 9855582 w 9931782"/>
                <a:gd name="connsiteY1" fmla="*/ 3212015 h 3364415"/>
                <a:gd name="connsiteX2" fmla="*/ 9931782 w 9931782"/>
                <a:gd name="connsiteY2" fmla="*/ 3364415 h 3364415"/>
                <a:gd name="connsiteX3" fmla="*/ 0 w 9931782"/>
                <a:gd name="connsiteY3" fmla="*/ 3254087 h 3364415"/>
                <a:gd name="connsiteX4" fmla="*/ 40943 w 9931782"/>
                <a:gd name="connsiteY4" fmla="*/ 3103961 h 3364415"/>
                <a:gd name="connsiteX5" fmla="*/ 54591 w 9931782"/>
                <a:gd name="connsiteY5" fmla="*/ 3063018 h 3364415"/>
                <a:gd name="connsiteX6" fmla="*/ 95534 w 9931782"/>
                <a:gd name="connsiteY6" fmla="*/ 3035722 h 3364415"/>
                <a:gd name="connsiteX7" fmla="*/ 109182 w 9931782"/>
                <a:gd name="connsiteY7" fmla="*/ 2831006 h 3364415"/>
                <a:gd name="connsiteX8" fmla="*/ 150125 w 9931782"/>
                <a:gd name="connsiteY8" fmla="*/ 2844654 h 3364415"/>
                <a:gd name="connsiteX9" fmla="*/ 191069 w 9931782"/>
                <a:gd name="connsiteY9" fmla="*/ 2994779 h 3364415"/>
                <a:gd name="connsiteX10" fmla="*/ 204716 w 9931782"/>
                <a:gd name="connsiteY10" fmla="*/ 3049370 h 3364415"/>
                <a:gd name="connsiteX11" fmla="*/ 218364 w 9931782"/>
                <a:gd name="connsiteY11" fmla="*/ 3090313 h 3364415"/>
                <a:gd name="connsiteX12" fmla="*/ 191069 w 9931782"/>
                <a:gd name="connsiteY12" fmla="*/ 3049370 h 3364415"/>
                <a:gd name="connsiteX13" fmla="*/ 245660 w 9931782"/>
                <a:gd name="connsiteY13" fmla="*/ 2967484 h 3364415"/>
                <a:gd name="connsiteX14" fmla="*/ 272955 w 9931782"/>
                <a:gd name="connsiteY14" fmla="*/ 3008427 h 3364415"/>
                <a:gd name="connsiteX15" fmla="*/ 300251 w 9931782"/>
                <a:gd name="connsiteY15" fmla="*/ 3172200 h 3364415"/>
                <a:gd name="connsiteX16" fmla="*/ 327546 w 9931782"/>
                <a:gd name="connsiteY16" fmla="*/ 3254087 h 3364415"/>
                <a:gd name="connsiteX17" fmla="*/ 423081 w 9931782"/>
                <a:gd name="connsiteY17" fmla="*/ 3158552 h 3364415"/>
                <a:gd name="connsiteX18" fmla="*/ 477672 w 9931782"/>
                <a:gd name="connsiteY18" fmla="*/ 3172200 h 3364415"/>
                <a:gd name="connsiteX19" fmla="*/ 504967 w 9931782"/>
                <a:gd name="connsiteY19" fmla="*/ 3213143 h 3364415"/>
                <a:gd name="connsiteX20" fmla="*/ 586854 w 9931782"/>
                <a:gd name="connsiteY20" fmla="*/ 3226791 h 3364415"/>
                <a:gd name="connsiteX21" fmla="*/ 900752 w 9931782"/>
                <a:gd name="connsiteY21" fmla="*/ 3254087 h 3364415"/>
                <a:gd name="connsiteX22" fmla="*/ 1255594 w 9931782"/>
                <a:gd name="connsiteY22" fmla="*/ 3240439 h 3364415"/>
                <a:gd name="connsiteX23" fmla="*/ 1310185 w 9931782"/>
                <a:gd name="connsiteY23" fmla="*/ 3144905 h 3364415"/>
                <a:gd name="connsiteX24" fmla="*/ 1323833 w 9931782"/>
                <a:gd name="connsiteY24" fmla="*/ 2708176 h 3364415"/>
                <a:gd name="connsiteX25" fmla="*/ 1351128 w 9931782"/>
                <a:gd name="connsiteY25" fmla="*/ 2885597 h 3364415"/>
                <a:gd name="connsiteX26" fmla="*/ 1364776 w 9931782"/>
                <a:gd name="connsiteY26" fmla="*/ 3035722 h 3364415"/>
                <a:gd name="connsiteX27" fmla="*/ 1378424 w 9931782"/>
                <a:gd name="connsiteY27" fmla="*/ 3090313 h 3364415"/>
                <a:gd name="connsiteX28" fmla="*/ 1405719 w 9931782"/>
                <a:gd name="connsiteY28" fmla="*/ 3172200 h 3364415"/>
                <a:gd name="connsiteX29" fmla="*/ 1419367 w 9931782"/>
                <a:gd name="connsiteY29" fmla="*/ 3117609 h 3364415"/>
                <a:gd name="connsiteX30" fmla="*/ 1514902 w 9931782"/>
                <a:gd name="connsiteY30" fmla="*/ 3144905 h 3364415"/>
                <a:gd name="connsiteX31" fmla="*/ 1651379 w 9931782"/>
                <a:gd name="connsiteY31" fmla="*/ 3131257 h 3364415"/>
                <a:gd name="connsiteX32" fmla="*/ 1637731 w 9931782"/>
                <a:gd name="connsiteY32" fmla="*/ 3063018 h 3364415"/>
                <a:gd name="connsiteX33" fmla="*/ 1651379 w 9931782"/>
                <a:gd name="connsiteY33" fmla="*/ 2994779 h 3364415"/>
                <a:gd name="connsiteX34" fmla="*/ 1801505 w 9931782"/>
                <a:gd name="connsiteY34" fmla="*/ 2953836 h 3364415"/>
                <a:gd name="connsiteX35" fmla="*/ 1842448 w 9931782"/>
                <a:gd name="connsiteY35" fmla="*/ 2940188 h 3364415"/>
                <a:gd name="connsiteX36" fmla="*/ 1869743 w 9931782"/>
                <a:gd name="connsiteY36" fmla="*/ 2858302 h 3364415"/>
                <a:gd name="connsiteX37" fmla="*/ 1883391 w 9931782"/>
                <a:gd name="connsiteY37" fmla="*/ 2817358 h 3364415"/>
                <a:gd name="connsiteX38" fmla="*/ 1869743 w 9931782"/>
                <a:gd name="connsiteY38" fmla="*/ 2476164 h 3364415"/>
                <a:gd name="connsiteX39" fmla="*/ 1856096 w 9931782"/>
                <a:gd name="connsiteY39" fmla="*/ 2435221 h 3364415"/>
                <a:gd name="connsiteX40" fmla="*/ 1869743 w 9931782"/>
                <a:gd name="connsiteY40" fmla="*/ 2189561 h 3364415"/>
                <a:gd name="connsiteX41" fmla="*/ 1897039 w 9931782"/>
                <a:gd name="connsiteY41" fmla="*/ 1930254 h 3364415"/>
                <a:gd name="connsiteX42" fmla="*/ 1924334 w 9931782"/>
                <a:gd name="connsiteY42" fmla="*/ 1739185 h 3364415"/>
                <a:gd name="connsiteX43" fmla="*/ 1910687 w 9931782"/>
                <a:gd name="connsiteY43" fmla="*/ 1602707 h 3364415"/>
                <a:gd name="connsiteX44" fmla="*/ 1897039 w 9931782"/>
                <a:gd name="connsiteY44" fmla="*/ 1548116 h 3364415"/>
                <a:gd name="connsiteX45" fmla="*/ 1883391 w 9931782"/>
                <a:gd name="connsiteY45" fmla="*/ 1466230 h 3364415"/>
                <a:gd name="connsiteX46" fmla="*/ 1869743 w 9931782"/>
                <a:gd name="connsiteY46" fmla="*/ 1425287 h 3364415"/>
                <a:gd name="connsiteX47" fmla="*/ 1856096 w 9931782"/>
                <a:gd name="connsiteY47" fmla="*/ 1370696 h 3364415"/>
                <a:gd name="connsiteX48" fmla="*/ 1897039 w 9931782"/>
                <a:gd name="connsiteY48" fmla="*/ 1179627 h 3364415"/>
                <a:gd name="connsiteX49" fmla="*/ 1937982 w 9931782"/>
                <a:gd name="connsiteY49" fmla="*/ 1152331 h 3364415"/>
                <a:gd name="connsiteX50" fmla="*/ 1978925 w 9931782"/>
                <a:gd name="connsiteY50" fmla="*/ 1070445 h 3364415"/>
                <a:gd name="connsiteX51" fmla="*/ 2006221 w 9931782"/>
                <a:gd name="connsiteY51" fmla="*/ 988558 h 3364415"/>
                <a:gd name="connsiteX52" fmla="*/ 2047164 w 9931782"/>
                <a:gd name="connsiteY52" fmla="*/ 906672 h 3364415"/>
                <a:gd name="connsiteX53" fmla="*/ 2088107 w 9931782"/>
                <a:gd name="connsiteY53" fmla="*/ 879376 h 3364415"/>
                <a:gd name="connsiteX54" fmla="*/ 2101755 w 9931782"/>
                <a:gd name="connsiteY54" fmla="*/ 838433 h 3364415"/>
                <a:gd name="connsiteX55" fmla="*/ 2251881 w 9931782"/>
                <a:gd name="connsiteY55" fmla="*/ 865728 h 3364415"/>
                <a:gd name="connsiteX56" fmla="*/ 2470245 w 9931782"/>
                <a:gd name="connsiteY56" fmla="*/ 906672 h 3364415"/>
                <a:gd name="connsiteX57" fmla="*/ 2524836 w 9931782"/>
                <a:gd name="connsiteY57" fmla="*/ 920319 h 3364415"/>
                <a:gd name="connsiteX58" fmla="*/ 2593075 w 9931782"/>
                <a:gd name="connsiteY58" fmla="*/ 933967 h 3364415"/>
                <a:gd name="connsiteX59" fmla="*/ 2852382 w 9931782"/>
                <a:gd name="connsiteY59" fmla="*/ 961263 h 3364415"/>
                <a:gd name="connsiteX60" fmla="*/ 3002507 w 9931782"/>
                <a:gd name="connsiteY60" fmla="*/ 947615 h 3364415"/>
                <a:gd name="connsiteX61" fmla="*/ 3016155 w 9931782"/>
                <a:gd name="connsiteY61" fmla="*/ 906672 h 3364415"/>
                <a:gd name="connsiteX62" fmla="*/ 3084394 w 9931782"/>
                <a:gd name="connsiteY62" fmla="*/ 920319 h 3364415"/>
                <a:gd name="connsiteX63" fmla="*/ 3138985 w 9931782"/>
                <a:gd name="connsiteY63" fmla="*/ 933967 h 3364415"/>
                <a:gd name="connsiteX64" fmla="*/ 3179928 w 9931782"/>
                <a:gd name="connsiteY64" fmla="*/ 947615 h 3364415"/>
                <a:gd name="connsiteX65" fmla="*/ 3275463 w 9931782"/>
                <a:gd name="connsiteY65" fmla="*/ 961263 h 3364415"/>
                <a:gd name="connsiteX66" fmla="*/ 3398293 w 9931782"/>
                <a:gd name="connsiteY66" fmla="*/ 947615 h 3364415"/>
                <a:gd name="connsiteX67" fmla="*/ 3411940 w 9931782"/>
                <a:gd name="connsiteY67" fmla="*/ 906672 h 3364415"/>
                <a:gd name="connsiteX68" fmla="*/ 3439236 w 9931782"/>
                <a:gd name="connsiteY68" fmla="*/ 742899 h 3364415"/>
                <a:gd name="connsiteX69" fmla="*/ 3452884 w 9931782"/>
                <a:gd name="connsiteY69" fmla="*/ 661012 h 3364415"/>
                <a:gd name="connsiteX70" fmla="*/ 3480179 w 9931782"/>
                <a:gd name="connsiteY70" fmla="*/ 456296 h 3364415"/>
                <a:gd name="connsiteX71" fmla="*/ 3507475 w 9931782"/>
                <a:gd name="connsiteY71" fmla="*/ 237931 h 3364415"/>
                <a:gd name="connsiteX72" fmla="*/ 3521122 w 9931782"/>
                <a:gd name="connsiteY72" fmla="*/ 156045 h 3364415"/>
                <a:gd name="connsiteX73" fmla="*/ 3603009 w 9931782"/>
                <a:gd name="connsiteY73" fmla="*/ 183340 h 3364415"/>
                <a:gd name="connsiteX74" fmla="*/ 3630305 w 9931782"/>
                <a:gd name="connsiteY74" fmla="*/ 224284 h 3364415"/>
                <a:gd name="connsiteX75" fmla="*/ 3643952 w 9931782"/>
                <a:gd name="connsiteY75" fmla="*/ 265227 h 3364415"/>
                <a:gd name="connsiteX76" fmla="*/ 3712191 w 9931782"/>
                <a:gd name="connsiteY76" fmla="*/ 388057 h 3364415"/>
                <a:gd name="connsiteX77" fmla="*/ 3780430 w 9931782"/>
                <a:gd name="connsiteY77" fmla="*/ 374409 h 3364415"/>
                <a:gd name="connsiteX78" fmla="*/ 3821373 w 9931782"/>
                <a:gd name="connsiteY78" fmla="*/ 360761 h 3364415"/>
                <a:gd name="connsiteX79" fmla="*/ 3903260 w 9931782"/>
                <a:gd name="connsiteY79" fmla="*/ 401705 h 3364415"/>
                <a:gd name="connsiteX80" fmla="*/ 3930555 w 9931782"/>
                <a:gd name="connsiteY80" fmla="*/ 442648 h 3364415"/>
                <a:gd name="connsiteX81" fmla="*/ 3971499 w 9931782"/>
                <a:gd name="connsiteY81" fmla="*/ 429000 h 3364415"/>
                <a:gd name="connsiteX82" fmla="*/ 3985146 w 9931782"/>
                <a:gd name="connsiteY82" fmla="*/ 374409 h 3364415"/>
                <a:gd name="connsiteX83" fmla="*/ 3998794 w 9931782"/>
                <a:gd name="connsiteY83" fmla="*/ 333466 h 3364415"/>
                <a:gd name="connsiteX84" fmla="*/ 4053385 w 9931782"/>
                <a:gd name="connsiteY84" fmla="*/ 347113 h 3364415"/>
                <a:gd name="connsiteX85" fmla="*/ 4107976 w 9931782"/>
                <a:gd name="connsiteY85" fmla="*/ 429000 h 3364415"/>
                <a:gd name="connsiteX86" fmla="*/ 4135272 w 9931782"/>
                <a:gd name="connsiteY86" fmla="*/ 469943 h 3364415"/>
                <a:gd name="connsiteX87" fmla="*/ 4162567 w 9931782"/>
                <a:gd name="connsiteY87" fmla="*/ 510887 h 3364415"/>
                <a:gd name="connsiteX88" fmla="*/ 4326340 w 9931782"/>
                <a:gd name="connsiteY88" fmla="*/ 592773 h 3364415"/>
                <a:gd name="connsiteX89" fmla="*/ 4367284 w 9931782"/>
                <a:gd name="connsiteY89" fmla="*/ 606421 h 3364415"/>
                <a:gd name="connsiteX90" fmla="*/ 4380931 w 9931782"/>
                <a:gd name="connsiteY90" fmla="*/ 483591 h 3364415"/>
                <a:gd name="connsiteX91" fmla="*/ 4449170 w 9931782"/>
                <a:gd name="connsiteY91" fmla="*/ 497239 h 3364415"/>
                <a:gd name="connsiteX92" fmla="*/ 4490113 w 9931782"/>
                <a:gd name="connsiteY92" fmla="*/ 524534 h 3364415"/>
                <a:gd name="connsiteX93" fmla="*/ 4531057 w 9931782"/>
                <a:gd name="connsiteY93" fmla="*/ 538182 h 3364415"/>
                <a:gd name="connsiteX94" fmla="*/ 4572000 w 9931782"/>
                <a:gd name="connsiteY94" fmla="*/ 565478 h 3364415"/>
                <a:gd name="connsiteX95" fmla="*/ 4653887 w 9931782"/>
                <a:gd name="connsiteY95" fmla="*/ 592773 h 3364415"/>
                <a:gd name="connsiteX96" fmla="*/ 4735773 w 9931782"/>
                <a:gd name="connsiteY96" fmla="*/ 633716 h 3364415"/>
                <a:gd name="connsiteX97" fmla="*/ 4817660 w 9931782"/>
                <a:gd name="connsiteY97" fmla="*/ 674660 h 3364415"/>
                <a:gd name="connsiteX98" fmla="*/ 4858603 w 9931782"/>
                <a:gd name="connsiteY98" fmla="*/ 551830 h 3364415"/>
                <a:gd name="connsiteX99" fmla="*/ 4872251 w 9931782"/>
                <a:gd name="connsiteY99" fmla="*/ 510887 h 3364415"/>
                <a:gd name="connsiteX100" fmla="*/ 4885899 w 9931782"/>
                <a:gd name="connsiteY100" fmla="*/ 469943 h 3364415"/>
                <a:gd name="connsiteX101" fmla="*/ 5076967 w 9931782"/>
                <a:gd name="connsiteY101" fmla="*/ 469943 h 3364415"/>
                <a:gd name="connsiteX102" fmla="*/ 5104263 w 9931782"/>
                <a:gd name="connsiteY102" fmla="*/ 388057 h 3364415"/>
                <a:gd name="connsiteX103" fmla="*/ 5145206 w 9931782"/>
                <a:gd name="connsiteY103" fmla="*/ 306170 h 3364415"/>
                <a:gd name="connsiteX104" fmla="*/ 5158854 w 9931782"/>
                <a:gd name="connsiteY104" fmla="*/ 265227 h 3364415"/>
                <a:gd name="connsiteX105" fmla="*/ 5240740 w 9931782"/>
                <a:gd name="connsiteY105" fmla="*/ 224284 h 3364415"/>
                <a:gd name="connsiteX106" fmla="*/ 5322627 w 9931782"/>
                <a:gd name="connsiteY106" fmla="*/ 251579 h 3364415"/>
                <a:gd name="connsiteX107" fmla="*/ 5363570 w 9931782"/>
                <a:gd name="connsiteY107" fmla="*/ 265227 h 3364415"/>
                <a:gd name="connsiteX108" fmla="*/ 5377218 w 9931782"/>
                <a:gd name="connsiteY108" fmla="*/ 224284 h 3364415"/>
                <a:gd name="connsiteX109" fmla="*/ 5404513 w 9931782"/>
                <a:gd name="connsiteY109" fmla="*/ 128749 h 3364415"/>
                <a:gd name="connsiteX110" fmla="*/ 5418161 w 9931782"/>
                <a:gd name="connsiteY110" fmla="*/ 19567 h 3364415"/>
                <a:gd name="connsiteX111" fmla="*/ 5500048 w 9931782"/>
                <a:gd name="connsiteY111" fmla="*/ 33215 h 3364415"/>
                <a:gd name="connsiteX112" fmla="*/ 5595582 w 9931782"/>
                <a:gd name="connsiteY112" fmla="*/ 46863 h 3364415"/>
                <a:gd name="connsiteX113" fmla="*/ 5677469 w 9931782"/>
                <a:gd name="connsiteY113" fmla="*/ 74158 h 3364415"/>
                <a:gd name="connsiteX114" fmla="*/ 5827594 w 9931782"/>
                <a:gd name="connsiteY114" fmla="*/ 115102 h 3364415"/>
                <a:gd name="connsiteX115" fmla="*/ 5936776 w 9931782"/>
                <a:gd name="connsiteY115" fmla="*/ 128749 h 3364415"/>
                <a:gd name="connsiteX116" fmla="*/ 6018663 w 9931782"/>
                <a:gd name="connsiteY116" fmla="*/ 142397 h 3364415"/>
                <a:gd name="connsiteX117" fmla="*/ 6141493 w 9931782"/>
                <a:gd name="connsiteY117" fmla="*/ 156045 h 3364415"/>
                <a:gd name="connsiteX118" fmla="*/ 6223379 w 9931782"/>
                <a:gd name="connsiteY118" fmla="*/ 169693 h 3364415"/>
                <a:gd name="connsiteX119" fmla="*/ 6264322 w 9931782"/>
                <a:gd name="connsiteY119" fmla="*/ 183340 h 3364415"/>
                <a:gd name="connsiteX120" fmla="*/ 6318913 w 9931782"/>
                <a:gd name="connsiteY120" fmla="*/ 196988 h 3364415"/>
                <a:gd name="connsiteX121" fmla="*/ 6400800 w 9931782"/>
                <a:gd name="connsiteY121" fmla="*/ 210636 h 3364415"/>
                <a:gd name="connsiteX122" fmla="*/ 6441743 w 9931782"/>
                <a:gd name="connsiteY122" fmla="*/ 224284 h 3364415"/>
                <a:gd name="connsiteX123" fmla="*/ 6701051 w 9931782"/>
                <a:gd name="connsiteY123" fmla="*/ 251579 h 3364415"/>
                <a:gd name="connsiteX124" fmla="*/ 6769290 w 9931782"/>
                <a:gd name="connsiteY124" fmla="*/ 265227 h 3364415"/>
                <a:gd name="connsiteX125" fmla="*/ 6851176 w 9931782"/>
                <a:gd name="connsiteY125" fmla="*/ 292522 h 3364415"/>
                <a:gd name="connsiteX126" fmla="*/ 6933063 w 9931782"/>
                <a:gd name="connsiteY126" fmla="*/ 319818 h 3364415"/>
                <a:gd name="connsiteX127" fmla="*/ 7083188 w 9931782"/>
                <a:gd name="connsiteY127" fmla="*/ 360761 h 3364415"/>
                <a:gd name="connsiteX128" fmla="*/ 7233313 w 9931782"/>
                <a:gd name="connsiteY128" fmla="*/ 374409 h 3364415"/>
                <a:gd name="connsiteX129" fmla="*/ 7465325 w 9931782"/>
                <a:gd name="connsiteY129" fmla="*/ 388057 h 3364415"/>
                <a:gd name="connsiteX130" fmla="*/ 7670042 w 9931782"/>
                <a:gd name="connsiteY130" fmla="*/ 401705 h 3364415"/>
                <a:gd name="connsiteX131" fmla="*/ 7779224 w 9931782"/>
                <a:gd name="connsiteY131" fmla="*/ 429000 h 3364415"/>
                <a:gd name="connsiteX132" fmla="*/ 7833815 w 9931782"/>
                <a:gd name="connsiteY132" fmla="*/ 442648 h 3364415"/>
                <a:gd name="connsiteX133" fmla="*/ 7874758 w 9931782"/>
                <a:gd name="connsiteY133" fmla="*/ 456296 h 3364415"/>
                <a:gd name="connsiteX134" fmla="*/ 8270543 w 9931782"/>
                <a:gd name="connsiteY134" fmla="*/ 497239 h 3364415"/>
                <a:gd name="connsiteX135" fmla="*/ 8325134 w 9931782"/>
                <a:gd name="connsiteY135" fmla="*/ 510887 h 3364415"/>
                <a:gd name="connsiteX136" fmla="*/ 8789158 w 9931782"/>
                <a:gd name="connsiteY136" fmla="*/ 538182 h 3364415"/>
                <a:gd name="connsiteX137" fmla="*/ 8884693 w 9931782"/>
                <a:gd name="connsiteY137" fmla="*/ 524534 h 3364415"/>
                <a:gd name="connsiteX138" fmla="*/ 8898340 w 9931782"/>
                <a:gd name="connsiteY138" fmla="*/ 483591 h 3364415"/>
                <a:gd name="connsiteX139" fmla="*/ 8884693 w 9931782"/>
                <a:gd name="connsiteY139" fmla="*/ 87806 h 3364415"/>
                <a:gd name="connsiteX140" fmla="*/ 8898340 w 9931782"/>
                <a:gd name="connsiteY140" fmla="*/ 33215 h 3364415"/>
                <a:gd name="connsiteX141" fmla="*/ 8925636 w 9931782"/>
                <a:gd name="connsiteY141" fmla="*/ 74158 h 3364415"/>
                <a:gd name="connsiteX142" fmla="*/ 8966579 w 9931782"/>
                <a:gd name="connsiteY142" fmla="*/ 115102 h 3364415"/>
                <a:gd name="connsiteX143" fmla="*/ 9034818 w 9931782"/>
                <a:gd name="connsiteY143" fmla="*/ 183340 h 3364415"/>
                <a:gd name="connsiteX144" fmla="*/ 9048466 w 9931782"/>
                <a:gd name="connsiteY144" fmla="*/ 237931 h 3364415"/>
                <a:gd name="connsiteX145" fmla="*/ 9130352 w 9931782"/>
                <a:gd name="connsiteY145" fmla="*/ 265227 h 3364415"/>
                <a:gd name="connsiteX146" fmla="*/ 9212239 w 9931782"/>
                <a:gd name="connsiteY146" fmla="*/ 306170 h 3364415"/>
                <a:gd name="connsiteX147" fmla="*/ 9253182 w 9931782"/>
                <a:gd name="connsiteY147" fmla="*/ 333466 h 3364415"/>
                <a:gd name="connsiteX148" fmla="*/ 9335069 w 9931782"/>
                <a:gd name="connsiteY148" fmla="*/ 360761 h 3364415"/>
                <a:gd name="connsiteX149" fmla="*/ 9457899 w 9931782"/>
                <a:gd name="connsiteY149" fmla="*/ 442648 h 3364415"/>
                <a:gd name="connsiteX150" fmla="*/ 9498842 w 9931782"/>
                <a:gd name="connsiteY150" fmla="*/ 469943 h 3364415"/>
                <a:gd name="connsiteX151" fmla="*/ 9662615 w 9931782"/>
                <a:gd name="connsiteY151" fmla="*/ 497239 h 3364415"/>
                <a:gd name="connsiteX152" fmla="*/ 9771797 w 9931782"/>
                <a:gd name="connsiteY152" fmla="*/ 524534 h 3364415"/>
                <a:gd name="connsiteX153" fmla="*/ 9869609 w 9931782"/>
                <a:gd name="connsiteY153" fmla="*/ 545015 h 3364415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0 w 9869609"/>
                <a:gd name="connsiteY2" fmla="*/ 3254087 h 3266979"/>
                <a:gd name="connsiteX3" fmla="*/ 40943 w 9869609"/>
                <a:gd name="connsiteY3" fmla="*/ 3103961 h 3266979"/>
                <a:gd name="connsiteX4" fmla="*/ 54591 w 9869609"/>
                <a:gd name="connsiteY4" fmla="*/ 3063018 h 3266979"/>
                <a:gd name="connsiteX5" fmla="*/ 95534 w 9869609"/>
                <a:gd name="connsiteY5" fmla="*/ 3035722 h 3266979"/>
                <a:gd name="connsiteX6" fmla="*/ 109182 w 9869609"/>
                <a:gd name="connsiteY6" fmla="*/ 2831006 h 3266979"/>
                <a:gd name="connsiteX7" fmla="*/ 150125 w 9869609"/>
                <a:gd name="connsiteY7" fmla="*/ 2844654 h 3266979"/>
                <a:gd name="connsiteX8" fmla="*/ 191069 w 9869609"/>
                <a:gd name="connsiteY8" fmla="*/ 2994779 h 3266979"/>
                <a:gd name="connsiteX9" fmla="*/ 204716 w 9869609"/>
                <a:gd name="connsiteY9" fmla="*/ 3049370 h 3266979"/>
                <a:gd name="connsiteX10" fmla="*/ 218364 w 9869609"/>
                <a:gd name="connsiteY10" fmla="*/ 3090313 h 3266979"/>
                <a:gd name="connsiteX11" fmla="*/ 191069 w 9869609"/>
                <a:gd name="connsiteY11" fmla="*/ 3049370 h 3266979"/>
                <a:gd name="connsiteX12" fmla="*/ 245660 w 9869609"/>
                <a:gd name="connsiteY12" fmla="*/ 2967484 h 3266979"/>
                <a:gd name="connsiteX13" fmla="*/ 272955 w 9869609"/>
                <a:gd name="connsiteY13" fmla="*/ 3008427 h 3266979"/>
                <a:gd name="connsiteX14" fmla="*/ 300251 w 9869609"/>
                <a:gd name="connsiteY14" fmla="*/ 3172200 h 3266979"/>
                <a:gd name="connsiteX15" fmla="*/ 327546 w 9869609"/>
                <a:gd name="connsiteY15" fmla="*/ 3254087 h 3266979"/>
                <a:gd name="connsiteX16" fmla="*/ 423081 w 9869609"/>
                <a:gd name="connsiteY16" fmla="*/ 3158552 h 3266979"/>
                <a:gd name="connsiteX17" fmla="*/ 477672 w 9869609"/>
                <a:gd name="connsiteY17" fmla="*/ 3172200 h 3266979"/>
                <a:gd name="connsiteX18" fmla="*/ 504967 w 9869609"/>
                <a:gd name="connsiteY18" fmla="*/ 3213143 h 3266979"/>
                <a:gd name="connsiteX19" fmla="*/ 586854 w 9869609"/>
                <a:gd name="connsiteY19" fmla="*/ 3226791 h 3266979"/>
                <a:gd name="connsiteX20" fmla="*/ 900752 w 9869609"/>
                <a:gd name="connsiteY20" fmla="*/ 3254087 h 3266979"/>
                <a:gd name="connsiteX21" fmla="*/ 1255594 w 9869609"/>
                <a:gd name="connsiteY21" fmla="*/ 3240439 h 3266979"/>
                <a:gd name="connsiteX22" fmla="*/ 1310185 w 9869609"/>
                <a:gd name="connsiteY22" fmla="*/ 3144905 h 3266979"/>
                <a:gd name="connsiteX23" fmla="*/ 1323833 w 9869609"/>
                <a:gd name="connsiteY23" fmla="*/ 2708176 h 3266979"/>
                <a:gd name="connsiteX24" fmla="*/ 1351128 w 9869609"/>
                <a:gd name="connsiteY24" fmla="*/ 2885597 h 3266979"/>
                <a:gd name="connsiteX25" fmla="*/ 1364776 w 9869609"/>
                <a:gd name="connsiteY25" fmla="*/ 3035722 h 3266979"/>
                <a:gd name="connsiteX26" fmla="*/ 1378424 w 9869609"/>
                <a:gd name="connsiteY26" fmla="*/ 3090313 h 3266979"/>
                <a:gd name="connsiteX27" fmla="*/ 1405719 w 9869609"/>
                <a:gd name="connsiteY27" fmla="*/ 3172200 h 3266979"/>
                <a:gd name="connsiteX28" fmla="*/ 1419367 w 9869609"/>
                <a:gd name="connsiteY28" fmla="*/ 3117609 h 3266979"/>
                <a:gd name="connsiteX29" fmla="*/ 1514902 w 9869609"/>
                <a:gd name="connsiteY29" fmla="*/ 3144905 h 3266979"/>
                <a:gd name="connsiteX30" fmla="*/ 1651379 w 9869609"/>
                <a:gd name="connsiteY30" fmla="*/ 3131257 h 3266979"/>
                <a:gd name="connsiteX31" fmla="*/ 1637731 w 9869609"/>
                <a:gd name="connsiteY31" fmla="*/ 3063018 h 3266979"/>
                <a:gd name="connsiteX32" fmla="*/ 1651379 w 9869609"/>
                <a:gd name="connsiteY32" fmla="*/ 2994779 h 3266979"/>
                <a:gd name="connsiteX33" fmla="*/ 1801505 w 9869609"/>
                <a:gd name="connsiteY33" fmla="*/ 2953836 h 3266979"/>
                <a:gd name="connsiteX34" fmla="*/ 1842448 w 9869609"/>
                <a:gd name="connsiteY34" fmla="*/ 2940188 h 3266979"/>
                <a:gd name="connsiteX35" fmla="*/ 1869743 w 9869609"/>
                <a:gd name="connsiteY35" fmla="*/ 2858302 h 3266979"/>
                <a:gd name="connsiteX36" fmla="*/ 1883391 w 9869609"/>
                <a:gd name="connsiteY36" fmla="*/ 2817358 h 3266979"/>
                <a:gd name="connsiteX37" fmla="*/ 1869743 w 9869609"/>
                <a:gd name="connsiteY37" fmla="*/ 2476164 h 3266979"/>
                <a:gd name="connsiteX38" fmla="*/ 1856096 w 9869609"/>
                <a:gd name="connsiteY38" fmla="*/ 2435221 h 3266979"/>
                <a:gd name="connsiteX39" fmla="*/ 1869743 w 9869609"/>
                <a:gd name="connsiteY39" fmla="*/ 2189561 h 3266979"/>
                <a:gd name="connsiteX40" fmla="*/ 1897039 w 9869609"/>
                <a:gd name="connsiteY40" fmla="*/ 1930254 h 3266979"/>
                <a:gd name="connsiteX41" fmla="*/ 1924334 w 9869609"/>
                <a:gd name="connsiteY41" fmla="*/ 1739185 h 3266979"/>
                <a:gd name="connsiteX42" fmla="*/ 1910687 w 9869609"/>
                <a:gd name="connsiteY42" fmla="*/ 1602707 h 3266979"/>
                <a:gd name="connsiteX43" fmla="*/ 1897039 w 9869609"/>
                <a:gd name="connsiteY43" fmla="*/ 1548116 h 3266979"/>
                <a:gd name="connsiteX44" fmla="*/ 1883391 w 9869609"/>
                <a:gd name="connsiteY44" fmla="*/ 1466230 h 3266979"/>
                <a:gd name="connsiteX45" fmla="*/ 1869743 w 9869609"/>
                <a:gd name="connsiteY45" fmla="*/ 1425287 h 3266979"/>
                <a:gd name="connsiteX46" fmla="*/ 1856096 w 9869609"/>
                <a:gd name="connsiteY46" fmla="*/ 1370696 h 3266979"/>
                <a:gd name="connsiteX47" fmla="*/ 1897039 w 9869609"/>
                <a:gd name="connsiteY47" fmla="*/ 1179627 h 3266979"/>
                <a:gd name="connsiteX48" fmla="*/ 1937982 w 9869609"/>
                <a:gd name="connsiteY48" fmla="*/ 1152331 h 3266979"/>
                <a:gd name="connsiteX49" fmla="*/ 1978925 w 9869609"/>
                <a:gd name="connsiteY49" fmla="*/ 1070445 h 3266979"/>
                <a:gd name="connsiteX50" fmla="*/ 2006221 w 9869609"/>
                <a:gd name="connsiteY50" fmla="*/ 988558 h 3266979"/>
                <a:gd name="connsiteX51" fmla="*/ 2047164 w 9869609"/>
                <a:gd name="connsiteY51" fmla="*/ 906672 h 3266979"/>
                <a:gd name="connsiteX52" fmla="*/ 2088107 w 9869609"/>
                <a:gd name="connsiteY52" fmla="*/ 879376 h 3266979"/>
                <a:gd name="connsiteX53" fmla="*/ 2101755 w 9869609"/>
                <a:gd name="connsiteY53" fmla="*/ 838433 h 3266979"/>
                <a:gd name="connsiteX54" fmla="*/ 2251881 w 9869609"/>
                <a:gd name="connsiteY54" fmla="*/ 865728 h 3266979"/>
                <a:gd name="connsiteX55" fmla="*/ 2470245 w 9869609"/>
                <a:gd name="connsiteY55" fmla="*/ 906672 h 3266979"/>
                <a:gd name="connsiteX56" fmla="*/ 2524836 w 9869609"/>
                <a:gd name="connsiteY56" fmla="*/ 920319 h 3266979"/>
                <a:gd name="connsiteX57" fmla="*/ 2593075 w 9869609"/>
                <a:gd name="connsiteY57" fmla="*/ 933967 h 3266979"/>
                <a:gd name="connsiteX58" fmla="*/ 2852382 w 9869609"/>
                <a:gd name="connsiteY58" fmla="*/ 961263 h 3266979"/>
                <a:gd name="connsiteX59" fmla="*/ 3002507 w 9869609"/>
                <a:gd name="connsiteY59" fmla="*/ 947615 h 3266979"/>
                <a:gd name="connsiteX60" fmla="*/ 3016155 w 9869609"/>
                <a:gd name="connsiteY60" fmla="*/ 906672 h 3266979"/>
                <a:gd name="connsiteX61" fmla="*/ 3084394 w 9869609"/>
                <a:gd name="connsiteY61" fmla="*/ 920319 h 3266979"/>
                <a:gd name="connsiteX62" fmla="*/ 3138985 w 9869609"/>
                <a:gd name="connsiteY62" fmla="*/ 933967 h 3266979"/>
                <a:gd name="connsiteX63" fmla="*/ 3179928 w 9869609"/>
                <a:gd name="connsiteY63" fmla="*/ 947615 h 3266979"/>
                <a:gd name="connsiteX64" fmla="*/ 3275463 w 9869609"/>
                <a:gd name="connsiteY64" fmla="*/ 961263 h 3266979"/>
                <a:gd name="connsiteX65" fmla="*/ 3398293 w 9869609"/>
                <a:gd name="connsiteY65" fmla="*/ 947615 h 3266979"/>
                <a:gd name="connsiteX66" fmla="*/ 3411940 w 9869609"/>
                <a:gd name="connsiteY66" fmla="*/ 906672 h 3266979"/>
                <a:gd name="connsiteX67" fmla="*/ 3439236 w 9869609"/>
                <a:gd name="connsiteY67" fmla="*/ 742899 h 3266979"/>
                <a:gd name="connsiteX68" fmla="*/ 3452884 w 9869609"/>
                <a:gd name="connsiteY68" fmla="*/ 661012 h 3266979"/>
                <a:gd name="connsiteX69" fmla="*/ 3480179 w 9869609"/>
                <a:gd name="connsiteY69" fmla="*/ 456296 h 3266979"/>
                <a:gd name="connsiteX70" fmla="*/ 3507475 w 9869609"/>
                <a:gd name="connsiteY70" fmla="*/ 237931 h 3266979"/>
                <a:gd name="connsiteX71" fmla="*/ 3521122 w 9869609"/>
                <a:gd name="connsiteY71" fmla="*/ 156045 h 3266979"/>
                <a:gd name="connsiteX72" fmla="*/ 3603009 w 9869609"/>
                <a:gd name="connsiteY72" fmla="*/ 183340 h 3266979"/>
                <a:gd name="connsiteX73" fmla="*/ 3630305 w 9869609"/>
                <a:gd name="connsiteY73" fmla="*/ 224284 h 3266979"/>
                <a:gd name="connsiteX74" fmla="*/ 3643952 w 9869609"/>
                <a:gd name="connsiteY74" fmla="*/ 265227 h 3266979"/>
                <a:gd name="connsiteX75" fmla="*/ 3712191 w 9869609"/>
                <a:gd name="connsiteY75" fmla="*/ 388057 h 3266979"/>
                <a:gd name="connsiteX76" fmla="*/ 3780430 w 9869609"/>
                <a:gd name="connsiteY76" fmla="*/ 374409 h 3266979"/>
                <a:gd name="connsiteX77" fmla="*/ 3821373 w 9869609"/>
                <a:gd name="connsiteY77" fmla="*/ 360761 h 3266979"/>
                <a:gd name="connsiteX78" fmla="*/ 3903260 w 9869609"/>
                <a:gd name="connsiteY78" fmla="*/ 401705 h 3266979"/>
                <a:gd name="connsiteX79" fmla="*/ 3930555 w 9869609"/>
                <a:gd name="connsiteY79" fmla="*/ 442648 h 3266979"/>
                <a:gd name="connsiteX80" fmla="*/ 3971499 w 9869609"/>
                <a:gd name="connsiteY80" fmla="*/ 429000 h 3266979"/>
                <a:gd name="connsiteX81" fmla="*/ 3985146 w 9869609"/>
                <a:gd name="connsiteY81" fmla="*/ 374409 h 3266979"/>
                <a:gd name="connsiteX82" fmla="*/ 3998794 w 9869609"/>
                <a:gd name="connsiteY82" fmla="*/ 333466 h 3266979"/>
                <a:gd name="connsiteX83" fmla="*/ 4053385 w 9869609"/>
                <a:gd name="connsiteY83" fmla="*/ 347113 h 3266979"/>
                <a:gd name="connsiteX84" fmla="*/ 4107976 w 9869609"/>
                <a:gd name="connsiteY84" fmla="*/ 429000 h 3266979"/>
                <a:gd name="connsiteX85" fmla="*/ 4135272 w 9869609"/>
                <a:gd name="connsiteY85" fmla="*/ 469943 h 3266979"/>
                <a:gd name="connsiteX86" fmla="*/ 4162567 w 9869609"/>
                <a:gd name="connsiteY86" fmla="*/ 510887 h 3266979"/>
                <a:gd name="connsiteX87" fmla="*/ 4326340 w 9869609"/>
                <a:gd name="connsiteY87" fmla="*/ 592773 h 3266979"/>
                <a:gd name="connsiteX88" fmla="*/ 4367284 w 9869609"/>
                <a:gd name="connsiteY88" fmla="*/ 606421 h 3266979"/>
                <a:gd name="connsiteX89" fmla="*/ 4380931 w 9869609"/>
                <a:gd name="connsiteY89" fmla="*/ 483591 h 3266979"/>
                <a:gd name="connsiteX90" fmla="*/ 4449170 w 9869609"/>
                <a:gd name="connsiteY90" fmla="*/ 497239 h 3266979"/>
                <a:gd name="connsiteX91" fmla="*/ 4490113 w 9869609"/>
                <a:gd name="connsiteY91" fmla="*/ 524534 h 3266979"/>
                <a:gd name="connsiteX92" fmla="*/ 4531057 w 9869609"/>
                <a:gd name="connsiteY92" fmla="*/ 538182 h 3266979"/>
                <a:gd name="connsiteX93" fmla="*/ 4572000 w 9869609"/>
                <a:gd name="connsiteY93" fmla="*/ 565478 h 3266979"/>
                <a:gd name="connsiteX94" fmla="*/ 4653887 w 9869609"/>
                <a:gd name="connsiteY94" fmla="*/ 592773 h 3266979"/>
                <a:gd name="connsiteX95" fmla="*/ 4735773 w 9869609"/>
                <a:gd name="connsiteY95" fmla="*/ 633716 h 3266979"/>
                <a:gd name="connsiteX96" fmla="*/ 4817660 w 9869609"/>
                <a:gd name="connsiteY96" fmla="*/ 674660 h 3266979"/>
                <a:gd name="connsiteX97" fmla="*/ 4858603 w 9869609"/>
                <a:gd name="connsiteY97" fmla="*/ 551830 h 3266979"/>
                <a:gd name="connsiteX98" fmla="*/ 4872251 w 9869609"/>
                <a:gd name="connsiteY98" fmla="*/ 510887 h 3266979"/>
                <a:gd name="connsiteX99" fmla="*/ 4885899 w 9869609"/>
                <a:gd name="connsiteY99" fmla="*/ 469943 h 3266979"/>
                <a:gd name="connsiteX100" fmla="*/ 5076967 w 9869609"/>
                <a:gd name="connsiteY100" fmla="*/ 469943 h 3266979"/>
                <a:gd name="connsiteX101" fmla="*/ 5104263 w 9869609"/>
                <a:gd name="connsiteY101" fmla="*/ 388057 h 3266979"/>
                <a:gd name="connsiteX102" fmla="*/ 5145206 w 9869609"/>
                <a:gd name="connsiteY102" fmla="*/ 306170 h 3266979"/>
                <a:gd name="connsiteX103" fmla="*/ 5158854 w 9869609"/>
                <a:gd name="connsiteY103" fmla="*/ 265227 h 3266979"/>
                <a:gd name="connsiteX104" fmla="*/ 5240740 w 9869609"/>
                <a:gd name="connsiteY104" fmla="*/ 224284 h 3266979"/>
                <a:gd name="connsiteX105" fmla="*/ 5322627 w 9869609"/>
                <a:gd name="connsiteY105" fmla="*/ 251579 h 3266979"/>
                <a:gd name="connsiteX106" fmla="*/ 5363570 w 9869609"/>
                <a:gd name="connsiteY106" fmla="*/ 265227 h 3266979"/>
                <a:gd name="connsiteX107" fmla="*/ 5377218 w 9869609"/>
                <a:gd name="connsiteY107" fmla="*/ 224284 h 3266979"/>
                <a:gd name="connsiteX108" fmla="*/ 5404513 w 9869609"/>
                <a:gd name="connsiteY108" fmla="*/ 128749 h 3266979"/>
                <a:gd name="connsiteX109" fmla="*/ 5418161 w 9869609"/>
                <a:gd name="connsiteY109" fmla="*/ 19567 h 3266979"/>
                <a:gd name="connsiteX110" fmla="*/ 5500048 w 9869609"/>
                <a:gd name="connsiteY110" fmla="*/ 33215 h 3266979"/>
                <a:gd name="connsiteX111" fmla="*/ 5595582 w 9869609"/>
                <a:gd name="connsiteY111" fmla="*/ 46863 h 3266979"/>
                <a:gd name="connsiteX112" fmla="*/ 5677469 w 9869609"/>
                <a:gd name="connsiteY112" fmla="*/ 74158 h 3266979"/>
                <a:gd name="connsiteX113" fmla="*/ 5827594 w 9869609"/>
                <a:gd name="connsiteY113" fmla="*/ 115102 h 3266979"/>
                <a:gd name="connsiteX114" fmla="*/ 5936776 w 9869609"/>
                <a:gd name="connsiteY114" fmla="*/ 128749 h 3266979"/>
                <a:gd name="connsiteX115" fmla="*/ 6018663 w 9869609"/>
                <a:gd name="connsiteY115" fmla="*/ 142397 h 3266979"/>
                <a:gd name="connsiteX116" fmla="*/ 6141493 w 9869609"/>
                <a:gd name="connsiteY116" fmla="*/ 156045 h 3266979"/>
                <a:gd name="connsiteX117" fmla="*/ 6223379 w 9869609"/>
                <a:gd name="connsiteY117" fmla="*/ 169693 h 3266979"/>
                <a:gd name="connsiteX118" fmla="*/ 6264322 w 9869609"/>
                <a:gd name="connsiteY118" fmla="*/ 183340 h 3266979"/>
                <a:gd name="connsiteX119" fmla="*/ 6318913 w 9869609"/>
                <a:gd name="connsiteY119" fmla="*/ 196988 h 3266979"/>
                <a:gd name="connsiteX120" fmla="*/ 6400800 w 9869609"/>
                <a:gd name="connsiteY120" fmla="*/ 210636 h 3266979"/>
                <a:gd name="connsiteX121" fmla="*/ 6441743 w 9869609"/>
                <a:gd name="connsiteY121" fmla="*/ 224284 h 3266979"/>
                <a:gd name="connsiteX122" fmla="*/ 6701051 w 9869609"/>
                <a:gd name="connsiteY122" fmla="*/ 251579 h 3266979"/>
                <a:gd name="connsiteX123" fmla="*/ 6769290 w 9869609"/>
                <a:gd name="connsiteY123" fmla="*/ 265227 h 3266979"/>
                <a:gd name="connsiteX124" fmla="*/ 6851176 w 9869609"/>
                <a:gd name="connsiteY124" fmla="*/ 292522 h 3266979"/>
                <a:gd name="connsiteX125" fmla="*/ 6933063 w 9869609"/>
                <a:gd name="connsiteY125" fmla="*/ 319818 h 3266979"/>
                <a:gd name="connsiteX126" fmla="*/ 7083188 w 9869609"/>
                <a:gd name="connsiteY126" fmla="*/ 360761 h 3266979"/>
                <a:gd name="connsiteX127" fmla="*/ 7233313 w 9869609"/>
                <a:gd name="connsiteY127" fmla="*/ 374409 h 3266979"/>
                <a:gd name="connsiteX128" fmla="*/ 7465325 w 9869609"/>
                <a:gd name="connsiteY128" fmla="*/ 388057 h 3266979"/>
                <a:gd name="connsiteX129" fmla="*/ 7670042 w 9869609"/>
                <a:gd name="connsiteY129" fmla="*/ 401705 h 3266979"/>
                <a:gd name="connsiteX130" fmla="*/ 7779224 w 9869609"/>
                <a:gd name="connsiteY130" fmla="*/ 429000 h 3266979"/>
                <a:gd name="connsiteX131" fmla="*/ 7833815 w 9869609"/>
                <a:gd name="connsiteY131" fmla="*/ 442648 h 3266979"/>
                <a:gd name="connsiteX132" fmla="*/ 7874758 w 9869609"/>
                <a:gd name="connsiteY132" fmla="*/ 456296 h 3266979"/>
                <a:gd name="connsiteX133" fmla="*/ 8270543 w 9869609"/>
                <a:gd name="connsiteY133" fmla="*/ 497239 h 3266979"/>
                <a:gd name="connsiteX134" fmla="*/ 8325134 w 9869609"/>
                <a:gd name="connsiteY134" fmla="*/ 510887 h 3266979"/>
                <a:gd name="connsiteX135" fmla="*/ 8789158 w 9869609"/>
                <a:gd name="connsiteY135" fmla="*/ 538182 h 3266979"/>
                <a:gd name="connsiteX136" fmla="*/ 8884693 w 9869609"/>
                <a:gd name="connsiteY136" fmla="*/ 524534 h 3266979"/>
                <a:gd name="connsiteX137" fmla="*/ 8898340 w 9869609"/>
                <a:gd name="connsiteY137" fmla="*/ 483591 h 3266979"/>
                <a:gd name="connsiteX138" fmla="*/ 8884693 w 9869609"/>
                <a:gd name="connsiteY138" fmla="*/ 87806 h 3266979"/>
                <a:gd name="connsiteX139" fmla="*/ 8898340 w 9869609"/>
                <a:gd name="connsiteY139" fmla="*/ 33215 h 3266979"/>
                <a:gd name="connsiteX140" fmla="*/ 8925636 w 9869609"/>
                <a:gd name="connsiteY140" fmla="*/ 74158 h 3266979"/>
                <a:gd name="connsiteX141" fmla="*/ 8966579 w 9869609"/>
                <a:gd name="connsiteY141" fmla="*/ 115102 h 3266979"/>
                <a:gd name="connsiteX142" fmla="*/ 9034818 w 9869609"/>
                <a:gd name="connsiteY142" fmla="*/ 183340 h 3266979"/>
                <a:gd name="connsiteX143" fmla="*/ 9048466 w 9869609"/>
                <a:gd name="connsiteY143" fmla="*/ 237931 h 3266979"/>
                <a:gd name="connsiteX144" fmla="*/ 9130352 w 9869609"/>
                <a:gd name="connsiteY144" fmla="*/ 265227 h 3266979"/>
                <a:gd name="connsiteX145" fmla="*/ 9212239 w 9869609"/>
                <a:gd name="connsiteY145" fmla="*/ 306170 h 3266979"/>
                <a:gd name="connsiteX146" fmla="*/ 9253182 w 9869609"/>
                <a:gd name="connsiteY146" fmla="*/ 333466 h 3266979"/>
                <a:gd name="connsiteX147" fmla="*/ 9335069 w 9869609"/>
                <a:gd name="connsiteY147" fmla="*/ 360761 h 3266979"/>
                <a:gd name="connsiteX148" fmla="*/ 9457899 w 9869609"/>
                <a:gd name="connsiteY148" fmla="*/ 442648 h 3266979"/>
                <a:gd name="connsiteX149" fmla="*/ 9498842 w 9869609"/>
                <a:gd name="connsiteY149" fmla="*/ 469943 h 3266979"/>
                <a:gd name="connsiteX150" fmla="*/ 9662615 w 9869609"/>
                <a:gd name="connsiteY150" fmla="*/ 497239 h 3266979"/>
                <a:gd name="connsiteX151" fmla="*/ 9771797 w 9869609"/>
                <a:gd name="connsiteY151" fmla="*/ 524534 h 3266979"/>
                <a:gd name="connsiteX152" fmla="*/ 9869609 w 9869609"/>
                <a:gd name="connsiteY152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0 w 9869609"/>
                <a:gd name="connsiteY2" fmla="*/ 3254087 h 3266979"/>
                <a:gd name="connsiteX3" fmla="*/ 40943 w 9869609"/>
                <a:gd name="connsiteY3" fmla="*/ 3103961 h 3266979"/>
                <a:gd name="connsiteX4" fmla="*/ 54591 w 9869609"/>
                <a:gd name="connsiteY4" fmla="*/ 3063018 h 3266979"/>
                <a:gd name="connsiteX5" fmla="*/ 95534 w 9869609"/>
                <a:gd name="connsiteY5" fmla="*/ 3035722 h 3266979"/>
                <a:gd name="connsiteX6" fmla="*/ 109182 w 9869609"/>
                <a:gd name="connsiteY6" fmla="*/ 2831006 h 3266979"/>
                <a:gd name="connsiteX7" fmla="*/ 150125 w 9869609"/>
                <a:gd name="connsiteY7" fmla="*/ 2844654 h 3266979"/>
                <a:gd name="connsiteX8" fmla="*/ 191069 w 9869609"/>
                <a:gd name="connsiteY8" fmla="*/ 2994779 h 3266979"/>
                <a:gd name="connsiteX9" fmla="*/ 204716 w 9869609"/>
                <a:gd name="connsiteY9" fmla="*/ 3049370 h 3266979"/>
                <a:gd name="connsiteX10" fmla="*/ 218364 w 9869609"/>
                <a:gd name="connsiteY10" fmla="*/ 3090313 h 3266979"/>
                <a:gd name="connsiteX11" fmla="*/ 191069 w 9869609"/>
                <a:gd name="connsiteY11" fmla="*/ 3049370 h 3266979"/>
                <a:gd name="connsiteX12" fmla="*/ 245660 w 9869609"/>
                <a:gd name="connsiteY12" fmla="*/ 2967484 h 3266979"/>
                <a:gd name="connsiteX13" fmla="*/ 272955 w 9869609"/>
                <a:gd name="connsiteY13" fmla="*/ 3008427 h 3266979"/>
                <a:gd name="connsiteX14" fmla="*/ 300251 w 9869609"/>
                <a:gd name="connsiteY14" fmla="*/ 3172200 h 3266979"/>
                <a:gd name="connsiteX15" fmla="*/ 327546 w 9869609"/>
                <a:gd name="connsiteY15" fmla="*/ 3254087 h 3266979"/>
                <a:gd name="connsiteX16" fmla="*/ 423081 w 9869609"/>
                <a:gd name="connsiteY16" fmla="*/ 3158552 h 3266979"/>
                <a:gd name="connsiteX17" fmla="*/ 477672 w 9869609"/>
                <a:gd name="connsiteY17" fmla="*/ 3172200 h 3266979"/>
                <a:gd name="connsiteX18" fmla="*/ 504967 w 9869609"/>
                <a:gd name="connsiteY18" fmla="*/ 3213143 h 3266979"/>
                <a:gd name="connsiteX19" fmla="*/ 586854 w 9869609"/>
                <a:gd name="connsiteY19" fmla="*/ 3226791 h 3266979"/>
                <a:gd name="connsiteX20" fmla="*/ 900752 w 9869609"/>
                <a:gd name="connsiteY20" fmla="*/ 3254087 h 3266979"/>
                <a:gd name="connsiteX21" fmla="*/ 1255594 w 9869609"/>
                <a:gd name="connsiteY21" fmla="*/ 3240439 h 3266979"/>
                <a:gd name="connsiteX22" fmla="*/ 1310185 w 9869609"/>
                <a:gd name="connsiteY22" fmla="*/ 3144905 h 3266979"/>
                <a:gd name="connsiteX23" fmla="*/ 1323833 w 9869609"/>
                <a:gd name="connsiteY23" fmla="*/ 2708176 h 3266979"/>
                <a:gd name="connsiteX24" fmla="*/ 1351128 w 9869609"/>
                <a:gd name="connsiteY24" fmla="*/ 2885597 h 3266979"/>
                <a:gd name="connsiteX25" fmla="*/ 1364776 w 9869609"/>
                <a:gd name="connsiteY25" fmla="*/ 3035722 h 3266979"/>
                <a:gd name="connsiteX26" fmla="*/ 1378424 w 9869609"/>
                <a:gd name="connsiteY26" fmla="*/ 3090313 h 3266979"/>
                <a:gd name="connsiteX27" fmla="*/ 1405719 w 9869609"/>
                <a:gd name="connsiteY27" fmla="*/ 3172200 h 3266979"/>
                <a:gd name="connsiteX28" fmla="*/ 1419367 w 9869609"/>
                <a:gd name="connsiteY28" fmla="*/ 3117609 h 3266979"/>
                <a:gd name="connsiteX29" fmla="*/ 1514902 w 9869609"/>
                <a:gd name="connsiteY29" fmla="*/ 3144905 h 3266979"/>
                <a:gd name="connsiteX30" fmla="*/ 1651379 w 9869609"/>
                <a:gd name="connsiteY30" fmla="*/ 3131257 h 3266979"/>
                <a:gd name="connsiteX31" fmla="*/ 1637731 w 9869609"/>
                <a:gd name="connsiteY31" fmla="*/ 3063018 h 3266979"/>
                <a:gd name="connsiteX32" fmla="*/ 1651379 w 9869609"/>
                <a:gd name="connsiteY32" fmla="*/ 2994779 h 3266979"/>
                <a:gd name="connsiteX33" fmla="*/ 1801505 w 9869609"/>
                <a:gd name="connsiteY33" fmla="*/ 2953836 h 3266979"/>
                <a:gd name="connsiteX34" fmla="*/ 1842448 w 9869609"/>
                <a:gd name="connsiteY34" fmla="*/ 2940188 h 3266979"/>
                <a:gd name="connsiteX35" fmla="*/ 1869743 w 9869609"/>
                <a:gd name="connsiteY35" fmla="*/ 2858302 h 3266979"/>
                <a:gd name="connsiteX36" fmla="*/ 1883391 w 9869609"/>
                <a:gd name="connsiteY36" fmla="*/ 2817358 h 3266979"/>
                <a:gd name="connsiteX37" fmla="*/ 1869743 w 9869609"/>
                <a:gd name="connsiteY37" fmla="*/ 2476164 h 3266979"/>
                <a:gd name="connsiteX38" fmla="*/ 1856096 w 9869609"/>
                <a:gd name="connsiteY38" fmla="*/ 2435221 h 3266979"/>
                <a:gd name="connsiteX39" fmla="*/ 1869743 w 9869609"/>
                <a:gd name="connsiteY39" fmla="*/ 2189561 h 3266979"/>
                <a:gd name="connsiteX40" fmla="*/ 1897039 w 9869609"/>
                <a:gd name="connsiteY40" fmla="*/ 1930254 h 3266979"/>
                <a:gd name="connsiteX41" fmla="*/ 1924334 w 9869609"/>
                <a:gd name="connsiteY41" fmla="*/ 1739185 h 3266979"/>
                <a:gd name="connsiteX42" fmla="*/ 1910687 w 9869609"/>
                <a:gd name="connsiteY42" fmla="*/ 1602707 h 3266979"/>
                <a:gd name="connsiteX43" fmla="*/ 1897039 w 9869609"/>
                <a:gd name="connsiteY43" fmla="*/ 1548116 h 3266979"/>
                <a:gd name="connsiteX44" fmla="*/ 1883391 w 9869609"/>
                <a:gd name="connsiteY44" fmla="*/ 1466230 h 3266979"/>
                <a:gd name="connsiteX45" fmla="*/ 1869743 w 9869609"/>
                <a:gd name="connsiteY45" fmla="*/ 1425287 h 3266979"/>
                <a:gd name="connsiteX46" fmla="*/ 1856096 w 9869609"/>
                <a:gd name="connsiteY46" fmla="*/ 1370696 h 3266979"/>
                <a:gd name="connsiteX47" fmla="*/ 1897039 w 9869609"/>
                <a:gd name="connsiteY47" fmla="*/ 1179627 h 3266979"/>
                <a:gd name="connsiteX48" fmla="*/ 1937982 w 9869609"/>
                <a:gd name="connsiteY48" fmla="*/ 1152331 h 3266979"/>
                <a:gd name="connsiteX49" fmla="*/ 1978925 w 9869609"/>
                <a:gd name="connsiteY49" fmla="*/ 1070445 h 3266979"/>
                <a:gd name="connsiteX50" fmla="*/ 2006221 w 9869609"/>
                <a:gd name="connsiteY50" fmla="*/ 988558 h 3266979"/>
                <a:gd name="connsiteX51" fmla="*/ 2047164 w 9869609"/>
                <a:gd name="connsiteY51" fmla="*/ 906672 h 3266979"/>
                <a:gd name="connsiteX52" fmla="*/ 2088107 w 9869609"/>
                <a:gd name="connsiteY52" fmla="*/ 879376 h 3266979"/>
                <a:gd name="connsiteX53" fmla="*/ 2101755 w 9869609"/>
                <a:gd name="connsiteY53" fmla="*/ 838433 h 3266979"/>
                <a:gd name="connsiteX54" fmla="*/ 2251881 w 9869609"/>
                <a:gd name="connsiteY54" fmla="*/ 865728 h 3266979"/>
                <a:gd name="connsiteX55" fmla="*/ 2470245 w 9869609"/>
                <a:gd name="connsiteY55" fmla="*/ 906672 h 3266979"/>
                <a:gd name="connsiteX56" fmla="*/ 2524836 w 9869609"/>
                <a:gd name="connsiteY56" fmla="*/ 920319 h 3266979"/>
                <a:gd name="connsiteX57" fmla="*/ 2593075 w 9869609"/>
                <a:gd name="connsiteY57" fmla="*/ 933967 h 3266979"/>
                <a:gd name="connsiteX58" fmla="*/ 2852382 w 9869609"/>
                <a:gd name="connsiteY58" fmla="*/ 961263 h 3266979"/>
                <a:gd name="connsiteX59" fmla="*/ 3002507 w 9869609"/>
                <a:gd name="connsiteY59" fmla="*/ 947615 h 3266979"/>
                <a:gd name="connsiteX60" fmla="*/ 3016155 w 9869609"/>
                <a:gd name="connsiteY60" fmla="*/ 906672 h 3266979"/>
                <a:gd name="connsiteX61" fmla="*/ 3084394 w 9869609"/>
                <a:gd name="connsiteY61" fmla="*/ 920319 h 3266979"/>
                <a:gd name="connsiteX62" fmla="*/ 3138985 w 9869609"/>
                <a:gd name="connsiteY62" fmla="*/ 933967 h 3266979"/>
                <a:gd name="connsiteX63" fmla="*/ 3179928 w 9869609"/>
                <a:gd name="connsiteY63" fmla="*/ 947615 h 3266979"/>
                <a:gd name="connsiteX64" fmla="*/ 3275463 w 9869609"/>
                <a:gd name="connsiteY64" fmla="*/ 961263 h 3266979"/>
                <a:gd name="connsiteX65" fmla="*/ 3398293 w 9869609"/>
                <a:gd name="connsiteY65" fmla="*/ 947615 h 3266979"/>
                <a:gd name="connsiteX66" fmla="*/ 3411940 w 9869609"/>
                <a:gd name="connsiteY66" fmla="*/ 906672 h 3266979"/>
                <a:gd name="connsiteX67" fmla="*/ 3439236 w 9869609"/>
                <a:gd name="connsiteY67" fmla="*/ 742899 h 3266979"/>
                <a:gd name="connsiteX68" fmla="*/ 3452884 w 9869609"/>
                <a:gd name="connsiteY68" fmla="*/ 661012 h 3266979"/>
                <a:gd name="connsiteX69" fmla="*/ 3480179 w 9869609"/>
                <a:gd name="connsiteY69" fmla="*/ 456296 h 3266979"/>
                <a:gd name="connsiteX70" fmla="*/ 3507475 w 9869609"/>
                <a:gd name="connsiteY70" fmla="*/ 237931 h 3266979"/>
                <a:gd name="connsiteX71" fmla="*/ 3521122 w 9869609"/>
                <a:gd name="connsiteY71" fmla="*/ 156045 h 3266979"/>
                <a:gd name="connsiteX72" fmla="*/ 3603009 w 9869609"/>
                <a:gd name="connsiteY72" fmla="*/ 183340 h 3266979"/>
                <a:gd name="connsiteX73" fmla="*/ 3630305 w 9869609"/>
                <a:gd name="connsiteY73" fmla="*/ 224284 h 3266979"/>
                <a:gd name="connsiteX74" fmla="*/ 3643952 w 9869609"/>
                <a:gd name="connsiteY74" fmla="*/ 265227 h 3266979"/>
                <a:gd name="connsiteX75" fmla="*/ 3712191 w 9869609"/>
                <a:gd name="connsiteY75" fmla="*/ 388057 h 3266979"/>
                <a:gd name="connsiteX76" fmla="*/ 3780430 w 9869609"/>
                <a:gd name="connsiteY76" fmla="*/ 374409 h 3266979"/>
                <a:gd name="connsiteX77" fmla="*/ 3821373 w 9869609"/>
                <a:gd name="connsiteY77" fmla="*/ 360761 h 3266979"/>
                <a:gd name="connsiteX78" fmla="*/ 3903260 w 9869609"/>
                <a:gd name="connsiteY78" fmla="*/ 401705 h 3266979"/>
                <a:gd name="connsiteX79" fmla="*/ 3930555 w 9869609"/>
                <a:gd name="connsiteY79" fmla="*/ 442648 h 3266979"/>
                <a:gd name="connsiteX80" fmla="*/ 3971499 w 9869609"/>
                <a:gd name="connsiteY80" fmla="*/ 429000 h 3266979"/>
                <a:gd name="connsiteX81" fmla="*/ 3985146 w 9869609"/>
                <a:gd name="connsiteY81" fmla="*/ 374409 h 3266979"/>
                <a:gd name="connsiteX82" fmla="*/ 3998794 w 9869609"/>
                <a:gd name="connsiteY82" fmla="*/ 333466 h 3266979"/>
                <a:gd name="connsiteX83" fmla="*/ 4053385 w 9869609"/>
                <a:gd name="connsiteY83" fmla="*/ 347113 h 3266979"/>
                <a:gd name="connsiteX84" fmla="*/ 4107976 w 9869609"/>
                <a:gd name="connsiteY84" fmla="*/ 429000 h 3266979"/>
                <a:gd name="connsiteX85" fmla="*/ 4135272 w 9869609"/>
                <a:gd name="connsiteY85" fmla="*/ 469943 h 3266979"/>
                <a:gd name="connsiteX86" fmla="*/ 4162567 w 9869609"/>
                <a:gd name="connsiteY86" fmla="*/ 510887 h 3266979"/>
                <a:gd name="connsiteX87" fmla="*/ 4326340 w 9869609"/>
                <a:gd name="connsiteY87" fmla="*/ 592773 h 3266979"/>
                <a:gd name="connsiteX88" fmla="*/ 4367284 w 9869609"/>
                <a:gd name="connsiteY88" fmla="*/ 606421 h 3266979"/>
                <a:gd name="connsiteX89" fmla="*/ 4380931 w 9869609"/>
                <a:gd name="connsiteY89" fmla="*/ 483591 h 3266979"/>
                <a:gd name="connsiteX90" fmla="*/ 4449170 w 9869609"/>
                <a:gd name="connsiteY90" fmla="*/ 497239 h 3266979"/>
                <a:gd name="connsiteX91" fmla="*/ 4490113 w 9869609"/>
                <a:gd name="connsiteY91" fmla="*/ 524534 h 3266979"/>
                <a:gd name="connsiteX92" fmla="*/ 4531057 w 9869609"/>
                <a:gd name="connsiteY92" fmla="*/ 538182 h 3266979"/>
                <a:gd name="connsiteX93" fmla="*/ 4572000 w 9869609"/>
                <a:gd name="connsiteY93" fmla="*/ 565478 h 3266979"/>
                <a:gd name="connsiteX94" fmla="*/ 4653887 w 9869609"/>
                <a:gd name="connsiteY94" fmla="*/ 592773 h 3266979"/>
                <a:gd name="connsiteX95" fmla="*/ 4735773 w 9869609"/>
                <a:gd name="connsiteY95" fmla="*/ 633716 h 3266979"/>
                <a:gd name="connsiteX96" fmla="*/ 4817660 w 9869609"/>
                <a:gd name="connsiteY96" fmla="*/ 674660 h 3266979"/>
                <a:gd name="connsiteX97" fmla="*/ 4858603 w 9869609"/>
                <a:gd name="connsiteY97" fmla="*/ 551830 h 3266979"/>
                <a:gd name="connsiteX98" fmla="*/ 4872251 w 9869609"/>
                <a:gd name="connsiteY98" fmla="*/ 510887 h 3266979"/>
                <a:gd name="connsiteX99" fmla="*/ 4885899 w 9869609"/>
                <a:gd name="connsiteY99" fmla="*/ 469943 h 3266979"/>
                <a:gd name="connsiteX100" fmla="*/ 5076967 w 9869609"/>
                <a:gd name="connsiteY100" fmla="*/ 469943 h 3266979"/>
                <a:gd name="connsiteX101" fmla="*/ 5104263 w 9869609"/>
                <a:gd name="connsiteY101" fmla="*/ 388057 h 3266979"/>
                <a:gd name="connsiteX102" fmla="*/ 5145206 w 9869609"/>
                <a:gd name="connsiteY102" fmla="*/ 306170 h 3266979"/>
                <a:gd name="connsiteX103" fmla="*/ 5158854 w 9869609"/>
                <a:gd name="connsiteY103" fmla="*/ 265227 h 3266979"/>
                <a:gd name="connsiteX104" fmla="*/ 5240740 w 9869609"/>
                <a:gd name="connsiteY104" fmla="*/ 224284 h 3266979"/>
                <a:gd name="connsiteX105" fmla="*/ 5322627 w 9869609"/>
                <a:gd name="connsiteY105" fmla="*/ 251579 h 3266979"/>
                <a:gd name="connsiteX106" fmla="*/ 5363570 w 9869609"/>
                <a:gd name="connsiteY106" fmla="*/ 265227 h 3266979"/>
                <a:gd name="connsiteX107" fmla="*/ 5377218 w 9869609"/>
                <a:gd name="connsiteY107" fmla="*/ 224284 h 3266979"/>
                <a:gd name="connsiteX108" fmla="*/ 5404513 w 9869609"/>
                <a:gd name="connsiteY108" fmla="*/ 128749 h 3266979"/>
                <a:gd name="connsiteX109" fmla="*/ 5418161 w 9869609"/>
                <a:gd name="connsiteY109" fmla="*/ 19567 h 3266979"/>
                <a:gd name="connsiteX110" fmla="*/ 5500048 w 9869609"/>
                <a:gd name="connsiteY110" fmla="*/ 33215 h 3266979"/>
                <a:gd name="connsiteX111" fmla="*/ 5595582 w 9869609"/>
                <a:gd name="connsiteY111" fmla="*/ 46863 h 3266979"/>
                <a:gd name="connsiteX112" fmla="*/ 5677469 w 9869609"/>
                <a:gd name="connsiteY112" fmla="*/ 74158 h 3266979"/>
                <a:gd name="connsiteX113" fmla="*/ 5827594 w 9869609"/>
                <a:gd name="connsiteY113" fmla="*/ 115102 h 3266979"/>
                <a:gd name="connsiteX114" fmla="*/ 5936776 w 9869609"/>
                <a:gd name="connsiteY114" fmla="*/ 128749 h 3266979"/>
                <a:gd name="connsiteX115" fmla="*/ 6018663 w 9869609"/>
                <a:gd name="connsiteY115" fmla="*/ 142397 h 3266979"/>
                <a:gd name="connsiteX116" fmla="*/ 6141493 w 9869609"/>
                <a:gd name="connsiteY116" fmla="*/ 156045 h 3266979"/>
                <a:gd name="connsiteX117" fmla="*/ 6223379 w 9869609"/>
                <a:gd name="connsiteY117" fmla="*/ 169693 h 3266979"/>
                <a:gd name="connsiteX118" fmla="*/ 6264322 w 9869609"/>
                <a:gd name="connsiteY118" fmla="*/ 183340 h 3266979"/>
                <a:gd name="connsiteX119" fmla="*/ 6318913 w 9869609"/>
                <a:gd name="connsiteY119" fmla="*/ 196988 h 3266979"/>
                <a:gd name="connsiteX120" fmla="*/ 6400800 w 9869609"/>
                <a:gd name="connsiteY120" fmla="*/ 210636 h 3266979"/>
                <a:gd name="connsiteX121" fmla="*/ 6441743 w 9869609"/>
                <a:gd name="connsiteY121" fmla="*/ 224284 h 3266979"/>
                <a:gd name="connsiteX122" fmla="*/ 6701051 w 9869609"/>
                <a:gd name="connsiteY122" fmla="*/ 251579 h 3266979"/>
                <a:gd name="connsiteX123" fmla="*/ 6769290 w 9869609"/>
                <a:gd name="connsiteY123" fmla="*/ 265227 h 3266979"/>
                <a:gd name="connsiteX124" fmla="*/ 6851176 w 9869609"/>
                <a:gd name="connsiteY124" fmla="*/ 292522 h 3266979"/>
                <a:gd name="connsiteX125" fmla="*/ 6933063 w 9869609"/>
                <a:gd name="connsiteY125" fmla="*/ 319818 h 3266979"/>
                <a:gd name="connsiteX126" fmla="*/ 7083188 w 9869609"/>
                <a:gd name="connsiteY126" fmla="*/ 360761 h 3266979"/>
                <a:gd name="connsiteX127" fmla="*/ 7233313 w 9869609"/>
                <a:gd name="connsiteY127" fmla="*/ 374409 h 3266979"/>
                <a:gd name="connsiteX128" fmla="*/ 7465325 w 9869609"/>
                <a:gd name="connsiteY128" fmla="*/ 388057 h 3266979"/>
                <a:gd name="connsiteX129" fmla="*/ 7670042 w 9869609"/>
                <a:gd name="connsiteY129" fmla="*/ 401705 h 3266979"/>
                <a:gd name="connsiteX130" fmla="*/ 7779224 w 9869609"/>
                <a:gd name="connsiteY130" fmla="*/ 429000 h 3266979"/>
                <a:gd name="connsiteX131" fmla="*/ 7833815 w 9869609"/>
                <a:gd name="connsiteY131" fmla="*/ 442648 h 3266979"/>
                <a:gd name="connsiteX132" fmla="*/ 7874758 w 9869609"/>
                <a:gd name="connsiteY132" fmla="*/ 456296 h 3266979"/>
                <a:gd name="connsiteX133" fmla="*/ 8270543 w 9869609"/>
                <a:gd name="connsiteY133" fmla="*/ 497239 h 3266979"/>
                <a:gd name="connsiteX134" fmla="*/ 8325134 w 9869609"/>
                <a:gd name="connsiteY134" fmla="*/ 510887 h 3266979"/>
                <a:gd name="connsiteX135" fmla="*/ 8789158 w 9869609"/>
                <a:gd name="connsiteY135" fmla="*/ 538182 h 3266979"/>
                <a:gd name="connsiteX136" fmla="*/ 8884693 w 9869609"/>
                <a:gd name="connsiteY136" fmla="*/ 524534 h 3266979"/>
                <a:gd name="connsiteX137" fmla="*/ 8898340 w 9869609"/>
                <a:gd name="connsiteY137" fmla="*/ 483591 h 3266979"/>
                <a:gd name="connsiteX138" fmla="*/ 8884693 w 9869609"/>
                <a:gd name="connsiteY138" fmla="*/ 87806 h 3266979"/>
                <a:gd name="connsiteX139" fmla="*/ 8898340 w 9869609"/>
                <a:gd name="connsiteY139" fmla="*/ 33215 h 3266979"/>
                <a:gd name="connsiteX140" fmla="*/ 8925636 w 9869609"/>
                <a:gd name="connsiteY140" fmla="*/ 74158 h 3266979"/>
                <a:gd name="connsiteX141" fmla="*/ 8966579 w 9869609"/>
                <a:gd name="connsiteY141" fmla="*/ 115102 h 3266979"/>
                <a:gd name="connsiteX142" fmla="*/ 9034818 w 9869609"/>
                <a:gd name="connsiteY142" fmla="*/ 183340 h 3266979"/>
                <a:gd name="connsiteX143" fmla="*/ 9048466 w 9869609"/>
                <a:gd name="connsiteY143" fmla="*/ 237931 h 3266979"/>
                <a:gd name="connsiteX144" fmla="*/ 9130352 w 9869609"/>
                <a:gd name="connsiteY144" fmla="*/ 265227 h 3266979"/>
                <a:gd name="connsiteX145" fmla="*/ 9212239 w 9869609"/>
                <a:gd name="connsiteY145" fmla="*/ 306170 h 3266979"/>
                <a:gd name="connsiteX146" fmla="*/ 9253182 w 9869609"/>
                <a:gd name="connsiteY146" fmla="*/ 333466 h 3266979"/>
                <a:gd name="connsiteX147" fmla="*/ 9335069 w 9869609"/>
                <a:gd name="connsiteY147" fmla="*/ 360761 h 3266979"/>
                <a:gd name="connsiteX148" fmla="*/ 9457899 w 9869609"/>
                <a:gd name="connsiteY148" fmla="*/ 442648 h 3266979"/>
                <a:gd name="connsiteX149" fmla="*/ 9498842 w 9869609"/>
                <a:gd name="connsiteY149" fmla="*/ 469943 h 3266979"/>
                <a:gd name="connsiteX150" fmla="*/ 9662615 w 9869609"/>
                <a:gd name="connsiteY150" fmla="*/ 497239 h 3266979"/>
                <a:gd name="connsiteX151" fmla="*/ 9771797 w 9869609"/>
                <a:gd name="connsiteY151" fmla="*/ 524534 h 3266979"/>
                <a:gd name="connsiteX152" fmla="*/ 9869609 w 9869609"/>
                <a:gd name="connsiteY152" fmla="*/ 545015 h 3266979"/>
                <a:gd name="connsiteX0" fmla="*/ 9855582 w 9869609"/>
                <a:gd name="connsiteY0" fmla="*/ 3212015 h 3266979"/>
                <a:gd name="connsiteX1" fmla="*/ 9855582 w 9869609"/>
                <a:gd name="connsiteY1" fmla="*/ 3212015 h 3266979"/>
                <a:gd name="connsiteX2" fmla="*/ 0 w 9869609"/>
                <a:gd name="connsiteY2" fmla="*/ 3254087 h 3266979"/>
                <a:gd name="connsiteX3" fmla="*/ 40943 w 9869609"/>
                <a:gd name="connsiteY3" fmla="*/ 3103961 h 3266979"/>
                <a:gd name="connsiteX4" fmla="*/ 54591 w 9869609"/>
                <a:gd name="connsiteY4" fmla="*/ 3063018 h 3266979"/>
                <a:gd name="connsiteX5" fmla="*/ 95534 w 9869609"/>
                <a:gd name="connsiteY5" fmla="*/ 3035722 h 3266979"/>
                <a:gd name="connsiteX6" fmla="*/ 109182 w 9869609"/>
                <a:gd name="connsiteY6" fmla="*/ 2831006 h 3266979"/>
                <a:gd name="connsiteX7" fmla="*/ 150125 w 9869609"/>
                <a:gd name="connsiteY7" fmla="*/ 2844654 h 3266979"/>
                <a:gd name="connsiteX8" fmla="*/ 191069 w 9869609"/>
                <a:gd name="connsiteY8" fmla="*/ 2994779 h 3266979"/>
                <a:gd name="connsiteX9" fmla="*/ 204716 w 9869609"/>
                <a:gd name="connsiteY9" fmla="*/ 3049370 h 3266979"/>
                <a:gd name="connsiteX10" fmla="*/ 218364 w 9869609"/>
                <a:gd name="connsiteY10" fmla="*/ 3090313 h 3266979"/>
                <a:gd name="connsiteX11" fmla="*/ 191069 w 9869609"/>
                <a:gd name="connsiteY11" fmla="*/ 3049370 h 3266979"/>
                <a:gd name="connsiteX12" fmla="*/ 245660 w 9869609"/>
                <a:gd name="connsiteY12" fmla="*/ 2967484 h 3266979"/>
                <a:gd name="connsiteX13" fmla="*/ 272955 w 9869609"/>
                <a:gd name="connsiteY13" fmla="*/ 3008427 h 3266979"/>
                <a:gd name="connsiteX14" fmla="*/ 300251 w 9869609"/>
                <a:gd name="connsiteY14" fmla="*/ 3172200 h 3266979"/>
                <a:gd name="connsiteX15" fmla="*/ 327546 w 9869609"/>
                <a:gd name="connsiteY15" fmla="*/ 3254087 h 3266979"/>
                <a:gd name="connsiteX16" fmla="*/ 423081 w 9869609"/>
                <a:gd name="connsiteY16" fmla="*/ 3158552 h 3266979"/>
                <a:gd name="connsiteX17" fmla="*/ 477672 w 9869609"/>
                <a:gd name="connsiteY17" fmla="*/ 3172200 h 3266979"/>
                <a:gd name="connsiteX18" fmla="*/ 504967 w 9869609"/>
                <a:gd name="connsiteY18" fmla="*/ 3213143 h 3266979"/>
                <a:gd name="connsiteX19" fmla="*/ 586854 w 9869609"/>
                <a:gd name="connsiteY19" fmla="*/ 3226791 h 3266979"/>
                <a:gd name="connsiteX20" fmla="*/ 900752 w 9869609"/>
                <a:gd name="connsiteY20" fmla="*/ 3254087 h 3266979"/>
                <a:gd name="connsiteX21" fmla="*/ 1255594 w 9869609"/>
                <a:gd name="connsiteY21" fmla="*/ 3240439 h 3266979"/>
                <a:gd name="connsiteX22" fmla="*/ 1310185 w 9869609"/>
                <a:gd name="connsiteY22" fmla="*/ 3144905 h 3266979"/>
                <a:gd name="connsiteX23" fmla="*/ 1323833 w 9869609"/>
                <a:gd name="connsiteY23" fmla="*/ 2708176 h 3266979"/>
                <a:gd name="connsiteX24" fmla="*/ 1351128 w 9869609"/>
                <a:gd name="connsiteY24" fmla="*/ 2885597 h 3266979"/>
                <a:gd name="connsiteX25" fmla="*/ 1364776 w 9869609"/>
                <a:gd name="connsiteY25" fmla="*/ 3035722 h 3266979"/>
                <a:gd name="connsiteX26" fmla="*/ 1378424 w 9869609"/>
                <a:gd name="connsiteY26" fmla="*/ 3090313 h 3266979"/>
                <a:gd name="connsiteX27" fmla="*/ 1405719 w 9869609"/>
                <a:gd name="connsiteY27" fmla="*/ 3172200 h 3266979"/>
                <a:gd name="connsiteX28" fmla="*/ 1419367 w 9869609"/>
                <a:gd name="connsiteY28" fmla="*/ 3117609 h 3266979"/>
                <a:gd name="connsiteX29" fmla="*/ 1514902 w 9869609"/>
                <a:gd name="connsiteY29" fmla="*/ 3144905 h 3266979"/>
                <a:gd name="connsiteX30" fmla="*/ 1651379 w 9869609"/>
                <a:gd name="connsiteY30" fmla="*/ 3131257 h 3266979"/>
                <a:gd name="connsiteX31" fmla="*/ 1637731 w 9869609"/>
                <a:gd name="connsiteY31" fmla="*/ 3063018 h 3266979"/>
                <a:gd name="connsiteX32" fmla="*/ 1651379 w 9869609"/>
                <a:gd name="connsiteY32" fmla="*/ 2994779 h 3266979"/>
                <a:gd name="connsiteX33" fmla="*/ 1801505 w 9869609"/>
                <a:gd name="connsiteY33" fmla="*/ 2953836 h 3266979"/>
                <a:gd name="connsiteX34" fmla="*/ 1842448 w 9869609"/>
                <a:gd name="connsiteY34" fmla="*/ 2940188 h 3266979"/>
                <a:gd name="connsiteX35" fmla="*/ 1869743 w 9869609"/>
                <a:gd name="connsiteY35" fmla="*/ 2858302 h 3266979"/>
                <a:gd name="connsiteX36" fmla="*/ 1883391 w 9869609"/>
                <a:gd name="connsiteY36" fmla="*/ 2817358 h 3266979"/>
                <a:gd name="connsiteX37" fmla="*/ 1869743 w 9869609"/>
                <a:gd name="connsiteY37" fmla="*/ 2476164 h 3266979"/>
                <a:gd name="connsiteX38" fmla="*/ 1856096 w 9869609"/>
                <a:gd name="connsiteY38" fmla="*/ 2435221 h 3266979"/>
                <a:gd name="connsiteX39" fmla="*/ 1869743 w 9869609"/>
                <a:gd name="connsiteY39" fmla="*/ 2189561 h 3266979"/>
                <a:gd name="connsiteX40" fmla="*/ 1897039 w 9869609"/>
                <a:gd name="connsiteY40" fmla="*/ 1930254 h 3266979"/>
                <a:gd name="connsiteX41" fmla="*/ 1924334 w 9869609"/>
                <a:gd name="connsiteY41" fmla="*/ 1739185 h 3266979"/>
                <a:gd name="connsiteX42" fmla="*/ 1910687 w 9869609"/>
                <a:gd name="connsiteY42" fmla="*/ 1602707 h 3266979"/>
                <a:gd name="connsiteX43" fmla="*/ 1897039 w 9869609"/>
                <a:gd name="connsiteY43" fmla="*/ 1548116 h 3266979"/>
                <a:gd name="connsiteX44" fmla="*/ 1883391 w 9869609"/>
                <a:gd name="connsiteY44" fmla="*/ 1466230 h 3266979"/>
                <a:gd name="connsiteX45" fmla="*/ 1869743 w 9869609"/>
                <a:gd name="connsiteY45" fmla="*/ 1425287 h 3266979"/>
                <a:gd name="connsiteX46" fmla="*/ 1856096 w 9869609"/>
                <a:gd name="connsiteY46" fmla="*/ 1370696 h 3266979"/>
                <a:gd name="connsiteX47" fmla="*/ 1897039 w 9869609"/>
                <a:gd name="connsiteY47" fmla="*/ 1179627 h 3266979"/>
                <a:gd name="connsiteX48" fmla="*/ 1937982 w 9869609"/>
                <a:gd name="connsiteY48" fmla="*/ 1152331 h 3266979"/>
                <a:gd name="connsiteX49" fmla="*/ 1978925 w 9869609"/>
                <a:gd name="connsiteY49" fmla="*/ 1070445 h 3266979"/>
                <a:gd name="connsiteX50" fmla="*/ 2006221 w 9869609"/>
                <a:gd name="connsiteY50" fmla="*/ 988558 h 3266979"/>
                <a:gd name="connsiteX51" fmla="*/ 2047164 w 9869609"/>
                <a:gd name="connsiteY51" fmla="*/ 906672 h 3266979"/>
                <a:gd name="connsiteX52" fmla="*/ 2088107 w 9869609"/>
                <a:gd name="connsiteY52" fmla="*/ 879376 h 3266979"/>
                <a:gd name="connsiteX53" fmla="*/ 2101755 w 9869609"/>
                <a:gd name="connsiteY53" fmla="*/ 838433 h 3266979"/>
                <a:gd name="connsiteX54" fmla="*/ 2251881 w 9869609"/>
                <a:gd name="connsiteY54" fmla="*/ 865728 h 3266979"/>
                <a:gd name="connsiteX55" fmla="*/ 2470245 w 9869609"/>
                <a:gd name="connsiteY55" fmla="*/ 906672 h 3266979"/>
                <a:gd name="connsiteX56" fmla="*/ 2524836 w 9869609"/>
                <a:gd name="connsiteY56" fmla="*/ 920319 h 3266979"/>
                <a:gd name="connsiteX57" fmla="*/ 2593075 w 9869609"/>
                <a:gd name="connsiteY57" fmla="*/ 933967 h 3266979"/>
                <a:gd name="connsiteX58" fmla="*/ 2852382 w 9869609"/>
                <a:gd name="connsiteY58" fmla="*/ 961263 h 3266979"/>
                <a:gd name="connsiteX59" fmla="*/ 3002507 w 9869609"/>
                <a:gd name="connsiteY59" fmla="*/ 947615 h 3266979"/>
                <a:gd name="connsiteX60" fmla="*/ 3016155 w 9869609"/>
                <a:gd name="connsiteY60" fmla="*/ 906672 h 3266979"/>
                <a:gd name="connsiteX61" fmla="*/ 3084394 w 9869609"/>
                <a:gd name="connsiteY61" fmla="*/ 920319 h 3266979"/>
                <a:gd name="connsiteX62" fmla="*/ 3138985 w 9869609"/>
                <a:gd name="connsiteY62" fmla="*/ 933967 h 3266979"/>
                <a:gd name="connsiteX63" fmla="*/ 3179928 w 9869609"/>
                <a:gd name="connsiteY63" fmla="*/ 947615 h 3266979"/>
                <a:gd name="connsiteX64" fmla="*/ 3275463 w 9869609"/>
                <a:gd name="connsiteY64" fmla="*/ 961263 h 3266979"/>
                <a:gd name="connsiteX65" fmla="*/ 3398293 w 9869609"/>
                <a:gd name="connsiteY65" fmla="*/ 947615 h 3266979"/>
                <a:gd name="connsiteX66" fmla="*/ 3411940 w 9869609"/>
                <a:gd name="connsiteY66" fmla="*/ 906672 h 3266979"/>
                <a:gd name="connsiteX67" fmla="*/ 3439236 w 9869609"/>
                <a:gd name="connsiteY67" fmla="*/ 742899 h 3266979"/>
                <a:gd name="connsiteX68" fmla="*/ 3452884 w 9869609"/>
                <a:gd name="connsiteY68" fmla="*/ 661012 h 3266979"/>
                <a:gd name="connsiteX69" fmla="*/ 3480179 w 9869609"/>
                <a:gd name="connsiteY69" fmla="*/ 456296 h 3266979"/>
                <a:gd name="connsiteX70" fmla="*/ 3507475 w 9869609"/>
                <a:gd name="connsiteY70" fmla="*/ 237931 h 3266979"/>
                <a:gd name="connsiteX71" fmla="*/ 3521122 w 9869609"/>
                <a:gd name="connsiteY71" fmla="*/ 156045 h 3266979"/>
                <a:gd name="connsiteX72" fmla="*/ 3603009 w 9869609"/>
                <a:gd name="connsiteY72" fmla="*/ 183340 h 3266979"/>
                <a:gd name="connsiteX73" fmla="*/ 3630305 w 9869609"/>
                <a:gd name="connsiteY73" fmla="*/ 224284 h 3266979"/>
                <a:gd name="connsiteX74" fmla="*/ 3643952 w 9869609"/>
                <a:gd name="connsiteY74" fmla="*/ 265227 h 3266979"/>
                <a:gd name="connsiteX75" fmla="*/ 3712191 w 9869609"/>
                <a:gd name="connsiteY75" fmla="*/ 388057 h 3266979"/>
                <a:gd name="connsiteX76" fmla="*/ 3780430 w 9869609"/>
                <a:gd name="connsiteY76" fmla="*/ 374409 h 3266979"/>
                <a:gd name="connsiteX77" fmla="*/ 3821373 w 9869609"/>
                <a:gd name="connsiteY77" fmla="*/ 360761 h 3266979"/>
                <a:gd name="connsiteX78" fmla="*/ 3903260 w 9869609"/>
                <a:gd name="connsiteY78" fmla="*/ 401705 h 3266979"/>
                <a:gd name="connsiteX79" fmla="*/ 3930555 w 9869609"/>
                <a:gd name="connsiteY79" fmla="*/ 442648 h 3266979"/>
                <a:gd name="connsiteX80" fmla="*/ 3971499 w 9869609"/>
                <a:gd name="connsiteY80" fmla="*/ 429000 h 3266979"/>
                <a:gd name="connsiteX81" fmla="*/ 3985146 w 9869609"/>
                <a:gd name="connsiteY81" fmla="*/ 374409 h 3266979"/>
                <a:gd name="connsiteX82" fmla="*/ 3998794 w 9869609"/>
                <a:gd name="connsiteY82" fmla="*/ 333466 h 3266979"/>
                <a:gd name="connsiteX83" fmla="*/ 4053385 w 9869609"/>
                <a:gd name="connsiteY83" fmla="*/ 347113 h 3266979"/>
                <a:gd name="connsiteX84" fmla="*/ 4107976 w 9869609"/>
                <a:gd name="connsiteY84" fmla="*/ 429000 h 3266979"/>
                <a:gd name="connsiteX85" fmla="*/ 4135272 w 9869609"/>
                <a:gd name="connsiteY85" fmla="*/ 469943 h 3266979"/>
                <a:gd name="connsiteX86" fmla="*/ 4162567 w 9869609"/>
                <a:gd name="connsiteY86" fmla="*/ 510887 h 3266979"/>
                <a:gd name="connsiteX87" fmla="*/ 4326340 w 9869609"/>
                <a:gd name="connsiteY87" fmla="*/ 592773 h 3266979"/>
                <a:gd name="connsiteX88" fmla="*/ 4367284 w 9869609"/>
                <a:gd name="connsiteY88" fmla="*/ 606421 h 3266979"/>
                <a:gd name="connsiteX89" fmla="*/ 4380931 w 9869609"/>
                <a:gd name="connsiteY89" fmla="*/ 483591 h 3266979"/>
                <a:gd name="connsiteX90" fmla="*/ 4449170 w 9869609"/>
                <a:gd name="connsiteY90" fmla="*/ 497239 h 3266979"/>
                <a:gd name="connsiteX91" fmla="*/ 4490113 w 9869609"/>
                <a:gd name="connsiteY91" fmla="*/ 524534 h 3266979"/>
                <a:gd name="connsiteX92" fmla="*/ 4531057 w 9869609"/>
                <a:gd name="connsiteY92" fmla="*/ 538182 h 3266979"/>
                <a:gd name="connsiteX93" fmla="*/ 4572000 w 9869609"/>
                <a:gd name="connsiteY93" fmla="*/ 565478 h 3266979"/>
                <a:gd name="connsiteX94" fmla="*/ 4653887 w 9869609"/>
                <a:gd name="connsiteY94" fmla="*/ 592773 h 3266979"/>
                <a:gd name="connsiteX95" fmla="*/ 4735773 w 9869609"/>
                <a:gd name="connsiteY95" fmla="*/ 633716 h 3266979"/>
                <a:gd name="connsiteX96" fmla="*/ 4817660 w 9869609"/>
                <a:gd name="connsiteY96" fmla="*/ 674660 h 3266979"/>
                <a:gd name="connsiteX97" fmla="*/ 4858603 w 9869609"/>
                <a:gd name="connsiteY97" fmla="*/ 551830 h 3266979"/>
                <a:gd name="connsiteX98" fmla="*/ 4872251 w 9869609"/>
                <a:gd name="connsiteY98" fmla="*/ 510887 h 3266979"/>
                <a:gd name="connsiteX99" fmla="*/ 4885899 w 9869609"/>
                <a:gd name="connsiteY99" fmla="*/ 469943 h 3266979"/>
                <a:gd name="connsiteX100" fmla="*/ 5076967 w 9869609"/>
                <a:gd name="connsiteY100" fmla="*/ 469943 h 3266979"/>
                <a:gd name="connsiteX101" fmla="*/ 5104263 w 9869609"/>
                <a:gd name="connsiteY101" fmla="*/ 388057 h 3266979"/>
                <a:gd name="connsiteX102" fmla="*/ 5145206 w 9869609"/>
                <a:gd name="connsiteY102" fmla="*/ 306170 h 3266979"/>
                <a:gd name="connsiteX103" fmla="*/ 5158854 w 9869609"/>
                <a:gd name="connsiteY103" fmla="*/ 265227 h 3266979"/>
                <a:gd name="connsiteX104" fmla="*/ 5240740 w 9869609"/>
                <a:gd name="connsiteY104" fmla="*/ 224284 h 3266979"/>
                <a:gd name="connsiteX105" fmla="*/ 5322627 w 9869609"/>
                <a:gd name="connsiteY105" fmla="*/ 251579 h 3266979"/>
                <a:gd name="connsiteX106" fmla="*/ 5363570 w 9869609"/>
                <a:gd name="connsiteY106" fmla="*/ 265227 h 3266979"/>
                <a:gd name="connsiteX107" fmla="*/ 5377218 w 9869609"/>
                <a:gd name="connsiteY107" fmla="*/ 224284 h 3266979"/>
                <a:gd name="connsiteX108" fmla="*/ 5404513 w 9869609"/>
                <a:gd name="connsiteY108" fmla="*/ 128749 h 3266979"/>
                <a:gd name="connsiteX109" fmla="*/ 5418161 w 9869609"/>
                <a:gd name="connsiteY109" fmla="*/ 19567 h 3266979"/>
                <a:gd name="connsiteX110" fmla="*/ 5500048 w 9869609"/>
                <a:gd name="connsiteY110" fmla="*/ 33215 h 3266979"/>
                <a:gd name="connsiteX111" fmla="*/ 5595582 w 9869609"/>
                <a:gd name="connsiteY111" fmla="*/ 46863 h 3266979"/>
                <a:gd name="connsiteX112" fmla="*/ 5677469 w 9869609"/>
                <a:gd name="connsiteY112" fmla="*/ 74158 h 3266979"/>
                <a:gd name="connsiteX113" fmla="*/ 5827594 w 9869609"/>
                <a:gd name="connsiteY113" fmla="*/ 115102 h 3266979"/>
                <a:gd name="connsiteX114" fmla="*/ 5936776 w 9869609"/>
                <a:gd name="connsiteY114" fmla="*/ 128749 h 3266979"/>
                <a:gd name="connsiteX115" fmla="*/ 6018663 w 9869609"/>
                <a:gd name="connsiteY115" fmla="*/ 142397 h 3266979"/>
                <a:gd name="connsiteX116" fmla="*/ 6141493 w 9869609"/>
                <a:gd name="connsiteY116" fmla="*/ 156045 h 3266979"/>
                <a:gd name="connsiteX117" fmla="*/ 6223379 w 9869609"/>
                <a:gd name="connsiteY117" fmla="*/ 169693 h 3266979"/>
                <a:gd name="connsiteX118" fmla="*/ 6264322 w 9869609"/>
                <a:gd name="connsiteY118" fmla="*/ 183340 h 3266979"/>
                <a:gd name="connsiteX119" fmla="*/ 6318913 w 9869609"/>
                <a:gd name="connsiteY119" fmla="*/ 196988 h 3266979"/>
                <a:gd name="connsiteX120" fmla="*/ 6400800 w 9869609"/>
                <a:gd name="connsiteY120" fmla="*/ 210636 h 3266979"/>
                <a:gd name="connsiteX121" fmla="*/ 6441743 w 9869609"/>
                <a:gd name="connsiteY121" fmla="*/ 224284 h 3266979"/>
                <a:gd name="connsiteX122" fmla="*/ 6701051 w 9869609"/>
                <a:gd name="connsiteY122" fmla="*/ 251579 h 3266979"/>
                <a:gd name="connsiteX123" fmla="*/ 6769290 w 9869609"/>
                <a:gd name="connsiteY123" fmla="*/ 265227 h 3266979"/>
                <a:gd name="connsiteX124" fmla="*/ 6851176 w 9869609"/>
                <a:gd name="connsiteY124" fmla="*/ 292522 h 3266979"/>
                <a:gd name="connsiteX125" fmla="*/ 6933063 w 9869609"/>
                <a:gd name="connsiteY125" fmla="*/ 319818 h 3266979"/>
                <a:gd name="connsiteX126" fmla="*/ 7083188 w 9869609"/>
                <a:gd name="connsiteY126" fmla="*/ 360761 h 3266979"/>
                <a:gd name="connsiteX127" fmla="*/ 7233313 w 9869609"/>
                <a:gd name="connsiteY127" fmla="*/ 374409 h 3266979"/>
                <a:gd name="connsiteX128" fmla="*/ 7465325 w 9869609"/>
                <a:gd name="connsiteY128" fmla="*/ 388057 h 3266979"/>
                <a:gd name="connsiteX129" fmla="*/ 7670042 w 9869609"/>
                <a:gd name="connsiteY129" fmla="*/ 401705 h 3266979"/>
                <a:gd name="connsiteX130" fmla="*/ 7779224 w 9869609"/>
                <a:gd name="connsiteY130" fmla="*/ 429000 h 3266979"/>
                <a:gd name="connsiteX131" fmla="*/ 7833815 w 9869609"/>
                <a:gd name="connsiteY131" fmla="*/ 442648 h 3266979"/>
                <a:gd name="connsiteX132" fmla="*/ 7874758 w 9869609"/>
                <a:gd name="connsiteY132" fmla="*/ 456296 h 3266979"/>
                <a:gd name="connsiteX133" fmla="*/ 8270543 w 9869609"/>
                <a:gd name="connsiteY133" fmla="*/ 497239 h 3266979"/>
                <a:gd name="connsiteX134" fmla="*/ 8325134 w 9869609"/>
                <a:gd name="connsiteY134" fmla="*/ 510887 h 3266979"/>
                <a:gd name="connsiteX135" fmla="*/ 8789158 w 9869609"/>
                <a:gd name="connsiteY135" fmla="*/ 538182 h 3266979"/>
                <a:gd name="connsiteX136" fmla="*/ 8884693 w 9869609"/>
                <a:gd name="connsiteY136" fmla="*/ 524534 h 3266979"/>
                <a:gd name="connsiteX137" fmla="*/ 8898340 w 9869609"/>
                <a:gd name="connsiteY137" fmla="*/ 483591 h 3266979"/>
                <a:gd name="connsiteX138" fmla="*/ 8884693 w 9869609"/>
                <a:gd name="connsiteY138" fmla="*/ 87806 h 3266979"/>
                <a:gd name="connsiteX139" fmla="*/ 8898340 w 9869609"/>
                <a:gd name="connsiteY139" fmla="*/ 33215 h 3266979"/>
                <a:gd name="connsiteX140" fmla="*/ 8925636 w 9869609"/>
                <a:gd name="connsiteY140" fmla="*/ 74158 h 3266979"/>
                <a:gd name="connsiteX141" fmla="*/ 8966579 w 9869609"/>
                <a:gd name="connsiteY141" fmla="*/ 115102 h 3266979"/>
                <a:gd name="connsiteX142" fmla="*/ 9034818 w 9869609"/>
                <a:gd name="connsiteY142" fmla="*/ 183340 h 3266979"/>
                <a:gd name="connsiteX143" fmla="*/ 9048466 w 9869609"/>
                <a:gd name="connsiteY143" fmla="*/ 237931 h 3266979"/>
                <a:gd name="connsiteX144" fmla="*/ 9130352 w 9869609"/>
                <a:gd name="connsiteY144" fmla="*/ 265227 h 3266979"/>
                <a:gd name="connsiteX145" fmla="*/ 9212239 w 9869609"/>
                <a:gd name="connsiteY145" fmla="*/ 306170 h 3266979"/>
                <a:gd name="connsiteX146" fmla="*/ 9253182 w 9869609"/>
                <a:gd name="connsiteY146" fmla="*/ 333466 h 3266979"/>
                <a:gd name="connsiteX147" fmla="*/ 9335069 w 9869609"/>
                <a:gd name="connsiteY147" fmla="*/ 360761 h 3266979"/>
                <a:gd name="connsiteX148" fmla="*/ 9457899 w 9869609"/>
                <a:gd name="connsiteY148" fmla="*/ 442648 h 3266979"/>
                <a:gd name="connsiteX149" fmla="*/ 9498842 w 9869609"/>
                <a:gd name="connsiteY149" fmla="*/ 469943 h 3266979"/>
                <a:gd name="connsiteX150" fmla="*/ 9662615 w 9869609"/>
                <a:gd name="connsiteY150" fmla="*/ 497239 h 3266979"/>
                <a:gd name="connsiteX151" fmla="*/ 9771797 w 9869609"/>
                <a:gd name="connsiteY151" fmla="*/ 524534 h 3266979"/>
                <a:gd name="connsiteX152" fmla="*/ 9869609 w 9869609"/>
                <a:gd name="connsiteY152" fmla="*/ 545015 h 3266979"/>
                <a:gd name="connsiteX0" fmla="*/ 9906000 w 9920027"/>
                <a:gd name="connsiteY0" fmla="*/ 3212015 h 3266979"/>
                <a:gd name="connsiteX1" fmla="*/ 9906000 w 9920027"/>
                <a:gd name="connsiteY1" fmla="*/ 3212015 h 3266979"/>
                <a:gd name="connsiteX2" fmla="*/ 0 w 9920027"/>
                <a:gd name="connsiteY2" fmla="*/ 3212015 h 3266979"/>
                <a:gd name="connsiteX3" fmla="*/ 91361 w 9920027"/>
                <a:gd name="connsiteY3" fmla="*/ 3103961 h 3266979"/>
                <a:gd name="connsiteX4" fmla="*/ 105009 w 9920027"/>
                <a:gd name="connsiteY4" fmla="*/ 3063018 h 3266979"/>
                <a:gd name="connsiteX5" fmla="*/ 145952 w 9920027"/>
                <a:gd name="connsiteY5" fmla="*/ 3035722 h 3266979"/>
                <a:gd name="connsiteX6" fmla="*/ 159600 w 9920027"/>
                <a:gd name="connsiteY6" fmla="*/ 2831006 h 3266979"/>
                <a:gd name="connsiteX7" fmla="*/ 200543 w 9920027"/>
                <a:gd name="connsiteY7" fmla="*/ 2844654 h 3266979"/>
                <a:gd name="connsiteX8" fmla="*/ 241487 w 9920027"/>
                <a:gd name="connsiteY8" fmla="*/ 2994779 h 3266979"/>
                <a:gd name="connsiteX9" fmla="*/ 255134 w 9920027"/>
                <a:gd name="connsiteY9" fmla="*/ 3049370 h 3266979"/>
                <a:gd name="connsiteX10" fmla="*/ 268782 w 9920027"/>
                <a:gd name="connsiteY10" fmla="*/ 3090313 h 3266979"/>
                <a:gd name="connsiteX11" fmla="*/ 241487 w 9920027"/>
                <a:gd name="connsiteY11" fmla="*/ 3049370 h 3266979"/>
                <a:gd name="connsiteX12" fmla="*/ 296078 w 9920027"/>
                <a:gd name="connsiteY12" fmla="*/ 2967484 h 3266979"/>
                <a:gd name="connsiteX13" fmla="*/ 323373 w 9920027"/>
                <a:gd name="connsiteY13" fmla="*/ 3008427 h 3266979"/>
                <a:gd name="connsiteX14" fmla="*/ 350669 w 9920027"/>
                <a:gd name="connsiteY14" fmla="*/ 3172200 h 3266979"/>
                <a:gd name="connsiteX15" fmla="*/ 377964 w 9920027"/>
                <a:gd name="connsiteY15" fmla="*/ 3254087 h 3266979"/>
                <a:gd name="connsiteX16" fmla="*/ 473499 w 9920027"/>
                <a:gd name="connsiteY16" fmla="*/ 3158552 h 3266979"/>
                <a:gd name="connsiteX17" fmla="*/ 528090 w 9920027"/>
                <a:gd name="connsiteY17" fmla="*/ 3172200 h 3266979"/>
                <a:gd name="connsiteX18" fmla="*/ 555385 w 9920027"/>
                <a:gd name="connsiteY18" fmla="*/ 3213143 h 3266979"/>
                <a:gd name="connsiteX19" fmla="*/ 637272 w 9920027"/>
                <a:gd name="connsiteY19" fmla="*/ 3226791 h 3266979"/>
                <a:gd name="connsiteX20" fmla="*/ 951170 w 9920027"/>
                <a:gd name="connsiteY20" fmla="*/ 3254087 h 3266979"/>
                <a:gd name="connsiteX21" fmla="*/ 1306012 w 9920027"/>
                <a:gd name="connsiteY21" fmla="*/ 3240439 h 3266979"/>
                <a:gd name="connsiteX22" fmla="*/ 1360603 w 9920027"/>
                <a:gd name="connsiteY22" fmla="*/ 3144905 h 3266979"/>
                <a:gd name="connsiteX23" fmla="*/ 1374251 w 9920027"/>
                <a:gd name="connsiteY23" fmla="*/ 2708176 h 3266979"/>
                <a:gd name="connsiteX24" fmla="*/ 1401546 w 9920027"/>
                <a:gd name="connsiteY24" fmla="*/ 2885597 h 3266979"/>
                <a:gd name="connsiteX25" fmla="*/ 1415194 w 9920027"/>
                <a:gd name="connsiteY25" fmla="*/ 3035722 h 3266979"/>
                <a:gd name="connsiteX26" fmla="*/ 1428842 w 9920027"/>
                <a:gd name="connsiteY26" fmla="*/ 3090313 h 3266979"/>
                <a:gd name="connsiteX27" fmla="*/ 1456137 w 9920027"/>
                <a:gd name="connsiteY27" fmla="*/ 3172200 h 3266979"/>
                <a:gd name="connsiteX28" fmla="*/ 1469785 w 9920027"/>
                <a:gd name="connsiteY28" fmla="*/ 3117609 h 3266979"/>
                <a:gd name="connsiteX29" fmla="*/ 1565320 w 9920027"/>
                <a:gd name="connsiteY29" fmla="*/ 3144905 h 3266979"/>
                <a:gd name="connsiteX30" fmla="*/ 1701797 w 9920027"/>
                <a:gd name="connsiteY30" fmla="*/ 3131257 h 3266979"/>
                <a:gd name="connsiteX31" fmla="*/ 1688149 w 9920027"/>
                <a:gd name="connsiteY31" fmla="*/ 3063018 h 3266979"/>
                <a:gd name="connsiteX32" fmla="*/ 1701797 w 9920027"/>
                <a:gd name="connsiteY32" fmla="*/ 2994779 h 3266979"/>
                <a:gd name="connsiteX33" fmla="*/ 1851923 w 9920027"/>
                <a:gd name="connsiteY33" fmla="*/ 2953836 h 3266979"/>
                <a:gd name="connsiteX34" fmla="*/ 1892866 w 9920027"/>
                <a:gd name="connsiteY34" fmla="*/ 2940188 h 3266979"/>
                <a:gd name="connsiteX35" fmla="*/ 1920161 w 9920027"/>
                <a:gd name="connsiteY35" fmla="*/ 2858302 h 3266979"/>
                <a:gd name="connsiteX36" fmla="*/ 1933809 w 9920027"/>
                <a:gd name="connsiteY36" fmla="*/ 2817358 h 3266979"/>
                <a:gd name="connsiteX37" fmla="*/ 1920161 w 9920027"/>
                <a:gd name="connsiteY37" fmla="*/ 2476164 h 3266979"/>
                <a:gd name="connsiteX38" fmla="*/ 1906514 w 9920027"/>
                <a:gd name="connsiteY38" fmla="*/ 2435221 h 3266979"/>
                <a:gd name="connsiteX39" fmla="*/ 1920161 w 9920027"/>
                <a:gd name="connsiteY39" fmla="*/ 2189561 h 3266979"/>
                <a:gd name="connsiteX40" fmla="*/ 1947457 w 9920027"/>
                <a:gd name="connsiteY40" fmla="*/ 1930254 h 3266979"/>
                <a:gd name="connsiteX41" fmla="*/ 1974752 w 9920027"/>
                <a:gd name="connsiteY41" fmla="*/ 1739185 h 3266979"/>
                <a:gd name="connsiteX42" fmla="*/ 1961105 w 9920027"/>
                <a:gd name="connsiteY42" fmla="*/ 1602707 h 3266979"/>
                <a:gd name="connsiteX43" fmla="*/ 1947457 w 9920027"/>
                <a:gd name="connsiteY43" fmla="*/ 1548116 h 3266979"/>
                <a:gd name="connsiteX44" fmla="*/ 1933809 w 9920027"/>
                <a:gd name="connsiteY44" fmla="*/ 1466230 h 3266979"/>
                <a:gd name="connsiteX45" fmla="*/ 1920161 w 9920027"/>
                <a:gd name="connsiteY45" fmla="*/ 1425287 h 3266979"/>
                <a:gd name="connsiteX46" fmla="*/ 1906514 w 9920027"/>
                <a:gd name="connsiteY46" fmla="*/ 1370696 h 3266979"/>
                <a:gd name="connsiteX47" fmla="*/ 1947457 w 9920027"/>
                <a:gd name="connsiteY47" fmla="*/ 1179627 h 3266979"/>
                <a:gd name="connsiteX48" fmla="*/ 1988400 w 9920027"/>
                <a:gd name="connsiteY48" fmla="*/ 1152331 h 3266979"/>
                <a:gd name="connsiteX49" fmla="*/ 2029343 w 9920027"/>
                <a:gd name="connsiteY49" fmla="*/ 1070445 h 3266979"/>
                <a:gd name="connsiteX50" fmla="*/ 2056639 w 9920027"/>
                <a:gd name="connsiteY50" fmla="*/ 988558 h 3266979"/>
                <a:gd name="connsiteX51" fmla="*/ 2097582 w 9920027"/>
                <a:gd name="connsiteY51" fmla="*/ 906672 h 3266979"/>
                <a:gd name="connsiteX52" fmla="*/ 2138525 w 9920027"/>
                <a:gd name="connsiteY52" fmla="*/ 879376 h 3266979"/>
                <a:gd name="connsiteX53" fmla="*/ 2152173 w 9920027"/>
                <a:gd name="connsiteY53" fmla="*/ 838433 h 3266979"/>
                <a:gd name="connsiteX54" fmla="*/ 2302299 w 9920027"/>
                <a:gd name="connsiteY54" fmla="*/ 865728 h 3266979"/>
                <a:gd name="connsiteX55" fmla="*/ 2520663 w 9920027"/>
                <a:gd name="connsiteY55" fmla="*/ 906672 h 3266979"/>
                <a:gd name="connsiteX56" fmla="*/ 2575254 w 9920027"/>
                <a:gd name="connsiteY56" fmla="*/ 920319 h 3266979"/>
                <a:gd name="connsiteX57" fmla="*/ 2643493 w 9920027"/>
                <a:gd name="connsiteY57" fmla="*/ 933967 h 3266979"/>
                <a:gd name="connsiteX58" fmla="*/ 2902800 w 9920027"/>
                <a:gd name="connsiteY58" fmla="*/ 961263 h 3266979"/>
                <a:gd name="connsiteX59" fmla="*/ 3052925 w 9920027"/>
                <a:gd name="connsiteY59" fmla="*/ 947615 h 3266979"/>
                <a:gd name="connsiteX60" fmla="*/ 3066573 w 9920027"/>
                <a:gd name="connsiteY60" fmla="*/ 906672 h 3266979"/>
                <a:gd name="connsiteX61" fmla="*/ 3134812 w 9920027"/>
                <a:gd name="connsiteY61" fmla="*/ 920319 h 3266979"/>
                <a:gd name="connsiteX62" fmla="*/ 3189403 w 9920027"/>
                <a:gd name="connsiteY62" fmla="*/ 933967 h 3266979"/>
                <a:gd name="connsiteX63" fmla="*/ 3230346 w 9920027"/>
                <a:gd name="connsiteY63" fmla="*/ 947615 h 3266979"/>
                <a:gd name="connsiteX64" fmla="*/ 3325881 w 9920027"/>
                <a:gd name="connsiteY64" fmla="*/ 961263 h 3266979"/>
                <a:gd name="connsiteX65" fmla="*/ 3448711 w 9920027"/>
                <a:gd name="connsiteY65" fmla="*/ 947615 h 3266979"/>
                <a:gd name="connsiteX66" fmla="*/ 3462358 w 9920027"/>
                <a:gd name="connsiteY66" fmla="*/ 906672 h 3266979"/>
                <a:gd name="connsiteX67" fmla="*/ 3489654 w 9920027"/>
                <a:gd name="connsiteY67" fmla="*/ 742899 h 3266979"/>
                <a:gd name="connsiteX68" fmla="*/ 3503302 w 9920027"/>
                <a:gd name="connsiteY68" fmla="*/ 661012 h 3266979"/>
                <a:gd name="connsiteX69" fmla="*/ 3530597 w 9920027"/>
                <a:gd name="connsiteY69" fmla="*/ 456296 h 3266979"/>
                <a:gd name="connsiteX70" fmla="*/ 3557893 w 9920027"/>
                <a:gd name="connsiteY70" fmla="*/ 237931 h 3266979"/>
                <a:gd name="connsiteX71" fmla="*/ 3571540 w 9920027"/>
                <a:gd name="connsiteY71" fmla="*/ 156045 h 3266979"/>
                <a:gd name="connsiteX72" fmla="*/ 3653427 w 9920027"/>
                <a:gd name="connsiteY72" fmla="*/ 183340 h 3266979"/>
                <a:gd name="connsiteX73" fmla="*/ 3680723 w 9920027"/>
                <a:gd name="connsiteY73" fmla="*/ 224284 h 3266979"/>
                <a:gd name="connsiteX74" fmla="*/ 3694370 w 9920027"/>
                <a:gd name="connsiteY74" fmla="*/ 265227 h 3266979"/>
                <a:gd name="connsiteX75" fmla="*/ 3762609 w 9920027"/>
                <a:gd name="connsiteY75" fmla="*/ 388057 h 3266979"/>
                <a:gd name="connsiteX76" fmla="*/ 3830848 w 9920027"/>
                <a:gd name="connsiteY76" fmla="*/ 374409 h 3266979"/>
                <a:gd name="connsiteX77" fmla="*/ 3871791 w 9920027"/>
                <a:gd name="connsiteY77" fmla="*/ 360761 h 3266979"/>
                <a:gd name="connsiteX78" fmla="*/ 3953678 w 9920027"/>
                <a:gd name="connsiteY78" fmla="*/ 401705 h 3266979"/>
                <a:gd name="connsiteX79" fmla="*/ 3980973 w 9920027"/>
                <a:gd name="connsiteY79" fmla="*/ 442648 h 3266979"/>
                <a:gd name="connsiteX80" fmla="*/ 4021917 w 9920027"/>
                <a:gd name="connsiteY80" fmla="*/ 429000 h 3266979"/>
                <a:gd name="connsiteX81" fmla="*/ 4035564 w 9920027"/>
                <a:gd name="connsiteY81" fmla="*/ 374409 h 3266979"/>
                <a:gd name="connsiteX82" fmla="*/ 4049212 w 9920027"/>
                <a:gd name="connsiteY82" fmla="*/ 333466 h 3266979"/>
                <a:gd name="connsiteX83" fmla="*/ 4103803 w 9920027"/>
                <a:gd name="connsiteY83" fmla="*/ 347113 h 3266979"/>
                <a:gd name="connsiteX84" fmla="*/ 4158394 w 9920027"/>
                <a:gd name="connsiteY84" fmla="*/ 429000 h 3266979"/>
                <a:gd name="connsiteX85" fmla="*/ 4185690 w 9920027"/>
                <a:gd name="connsiteY85" fmla="*/ 469943 h 3266979"/>
                <a:gd name="connsiteX86" fmla="*/ 4212985 w 9920027"/>
                <a:gd name="connsiteY86" fmla="*/ 510887 h 3266979"/>
                <a:gd name="connsiteX87" fmla="*/ 4376758 w 9920027"/>
                <a:gd name="connsiteY87" fmla="*/ 592773 h 3266979"/>
                <a:gd name="connsiteX88" fmla="*/ 4417702 w 9920027"/>
                <a:gd name="connsiteY88" fmla="*/ 606421 h 3266979"/>
                <a:gd name="connsiteX89" fmla="*/ 4431349 w 9920027"/>
                <a:gd name="connsiteY89" fmla="*/ 483591 h 3266979"/>
                <a:gd name="connsiteX90" fmla="*/ 4499588 w 9920027"/>
                <a:gd name="connsiteY90" fmla="*/ 497239 h 3266979"/>
                <a:gd name="connsiteX91" fmla="*/ 4540531 w 9920027"/>
                <a:gd name="connsiteY91" fmla="*/ 524534 h 3266979"/>
                <a:gd name="connsiteX92" fmla="*/ 4581475 w 9920027"/>
                <a:gd name="connsiteY92" fmla="*/ 538182 h 3266979"/>
                <a:gd name="connsiteX93" fmla="*/ 4622418 w 9920027"/>
                <a:gd name="connsiteY93" fmla="*/ 565478 h 3266979"/>
                <a:gd name="connsiteX94" fmla="*/ 4704305 w 9920027"/>
                <a:gd name="connsiteY94" fmla="*/ 592773 h 3266979"/>
                <a:gd name="connsiteX95" fmla="*/ 4786191 w 9920027"/>
                <a:gd name="connsiteY95" fmla="*/ 633716 h 3266979"/>
                <a:gd name="connsiteX96" fmla="*/ 4868078 w 9920027"/>
                <a:gd name="connsiteY96" fmla="*/ 674660 h 3266979"/>
                <a:gd name="connsiteX97" fmla="*/ 4909021 w 9920027"/>
                <a:gd name="connsiteY97" fmla="*/ 551830 h 3266979"/>
                <a:gd name="connsiteX98" fmla="*/ 4922669 w 9920027"/>
                <a:gd name="connsiteY98" fmla="*/ 510887 h 3266979"/>
                <a:gd name="connsiteX99" fmla="*/ 4936317 w 9920027"/>
                <a:gd name="connsiteY99" fmla="*/ 469943 h 3266979"/>
                <a:gd name="connsiteX100" fmla="*/ 5127385 w 9920027"/>
                <a:gd name="connsiteY100" fmla="*/ 469943 h 3266979"/>
                <a:gd name="connsiteX101" fmla="*/ 5154681 w 9920027"/>
                <a:gd name="connsiteY101" fmla="*/ 388057 h 3266979"/>
                <a:gd name="connsiteX102" fmla="*/ 5195624 w 9920027"/>
                <a:gd name="connsiteY102" fmla="*/ 306170 h 3266979"/>
                <a:gd name="connsiteX103" fmla="*/ 5209272 w 9920027"/>
                <a:gd name="connsiteY103" fmla="*/ 265227 h 3266979"/>
                <a:gd name="connsiteX104" fmla="*/ 5291158 w 9920027"/>
                <a:gd name="connsiteY104" fmla="*/ 224284 h 3266979"/>
                <a:gd name="connsiteX105" fmla="*/ 5373045 w 9920027"/>
                <a:gd name="connsiteY105" fmla="*/ 251579 h 3266979"/>
                <a:gd name="connsiteX106" fmla="*/ 5413988 w 9920027"/>
                <a:gd name="connsiteY106" fmla="*/ 265227 h 3266979"/>
                <a:gd name="connsiteX107" fmla="*/ 5427636 w 9920027"/>
                <a:gd name="connsiteY107" fmla="*/ 224284 h 3266979"/>
                <a:gd name="connsiteX108" fmla="*/ 5454931 w 9920027"/>
                <a:gd name="connsiteY108" fmla="*/ 128749 h 3266979"/>
                <a:gd name="connsiteX109" fmla="*/ 5468579 w 9920027"/>
                <a:gd name="connsiteY109" fmla="*/ 19567 h 3266979"/>
                <a:gd name="connsiteX110" fmla="*/ 5550466 w 9920027"/>
                <a:gd name="connsiteY110" fmla="*/ 33215 h 3266979"/>
                <a:gd name="connsiteX111" fmla="*/ 5646000 w 9920027"/>
                <a:gd name="connsiteY111" fmla="*/ 46863 h 3266979"/>
                <a:gd name="connsiteX112" fmla="*/ 5727887 w 9920027"/>
                <a:gd name="connsiteY112" fmla="*/ 74158 h 3266979"/>
                <a:gd name="connsiteX113" fmla="*/ 5878012 w 9920027"/>
                <a:gd name="connsiteY113" fmla="*/ 115102 h 3266979"/>
                <a:gd name="connsiteX114" fmla="*/ 5987194 w 9920027"/>
                <a:gd name="connsiteY114" fmla="*/ 128749 h 3266979"/>
                <a:gd name="connsiteX115" fmla="*/ 6069081 w 9920027"/>
                <a:gd name="connsiteY115" fmla="*/ 142397 h 3266979"/>
                <a:gd name="connsiteX116" fmla="*/ 6191911 w 9920027"/>
                <a:gd name="connsiteY116" fmla="*/ 156045 h 3266979"/>
                <a:gd name="connsiteX117" fmla="*/ 6273797 w 9920027"/>
                <a:gd name="connsiteY117" fmla="*/ 169693 h 3266979"/>
                <a:gd name="connsiteX118" fmla="*/ 6314740 w 9920027"/>
                <a:gd name="connsiteY118" fmla="*/ 183340 h 3266979"/>
                <a:gd name="connsiteX119" fmla="*/ 6369331 w 9920027"/>
                <a:gd name="connsiteY119" fmla="*/ 196988 h 3266979"/>
                <a:gd name="connsiteX120" fmla="*/ 6451218 w 9920027"/>
                <a:gd name="connsiteY120" fmla="*/ 210636 h 3266979"/>
                <a:gd name="connsiteX121" fmla="*/ 6492161 w 9920027"/>
                <a:gd name="connsiteY121" fmla="*/ 224284 h 3266979"/>
                <a:gd name="connsiteX122" fmla="*/ 6751469 w 9920027"/>
                <a:gd name="connsiteY122" fmla="*/ 251579 h 3266979"/>
                <a:gd name="connsiteX123" fmla="*/ 6819708 w 9920027"/>
                <a:gd name="connsiteY123" fmla="*/ 265227 h 3266979"/>
                <a:gd name="connsiteX124" fmla="*/ 6901594 w 9920027"/>
                <a:gd name="connsiteY124" fmla="*/ 292522 h 3266979"/>
                <a:gd name="connsiteX125" fmla="*/ 6983481 w 9920027"/>
                <a:gd name="connsiteY125" fmla="*/ 319818 h 3266979"/>
                <a:gd name="connsiteX126" fmla="*/ 7133606 w 9920027"/>
                <a:gd name="connsiteY126" fmla="*/ 360761 h 3266979"/>
                <a:gd name="connsiteX127" fmla="*/ 7283731 w 9920027"/>
                <a:gd name="connsiteY127" fmla="*/ 374409 h 3266979"/>
                <a:gd name="connsiteX128" fmla="*/ 7515743 w 9920027"/>
                <a:gd name="connsiteY128" fmla="*/ 388057 h 3266979"/>
                <a:gd name="connsiteX129" fmla="*/ 7720460 w 9920027"/>
                <a:gd name="connsiteY129" fmla="*/ 401705 h 3266979"/>
                <a:gd name="connsiteX130" fmla="*/ 7829642 w 9920027"/>
                <a:gd name="connsiteY130" fmla="*/ 429000 h 3266979"/>
                <a:gd name="connsiteX131" fmla="*/ 7884233 w 9920027"/>
                <a:gd name="connsiteY131" fmla="*/ 442648 h 3266979"/>
                <a:gd name="connsiteX132" fmla="*/ 7925176 w 9920027"/>
                <a:gd name="connsiteY132" fmla="*/ 456296 h 3266979"/>
                <a:gd name="connsiteX133" fmla="*/ 8320961 w 9920027"/>
                <a:gd name="connsiteY133" fmla="*/ 497239 h 3266979"/>
                <a:gd name="connsiteX134" fmla="*/ 8375552 w 9920027"/>
                <a:gd name="connsiteY134" fmla="*/ 510887 h 3266979"/>
                <a:gd name="connsiteX135" fmla="*/ 8839576 w 9920027"/>
                <a:gd name="connsiteY135" fmla="*/ 538182 h 3266979"/>
                <a:gd name="connsiteX136" fmla="*/ 8935111 w 9920027"/>
                <a:gd name="connsiteY136" fmla="*/ 524534 h 3266979"/>
                <a:gd name="connsiteX137" fmla="*/ 8948758 w 9920027"/>
                <a:gd name="connsiteY137" fmla="*/ 483591 h 3266979"/>
                <a:gd name="connsiteX138" fmla="*/ 8935111 w 9920027"/>
                <a:gd name="connsiteY138" fmla="*/ 87806 h 3266979"/>
                <a:gd name="connsiteX139" fmla="*/ 8948758 w 9920027"/>
                <a:gd name="connsiteY139" fmla="*/ 33215 h 3266979"/>
                <a:gd name="connsiteX140" fmla="*/ 8976054 w 9920027"/>
                <a:gd name="connsiteY140" fmla="*/ 74158 h 3266979"/>
                <a:gd name="connsiteX141" fmla="*/ 9016997 w 9920027"/>
                <a:gd name="connsiteY141" fmla="*/ 115102 h 3266979"/>
                <a:gd name="connsiteX142" fmla="*/ 9085236 w 9920027"/>
                <a:gd name="connsiteY142" fmla="*/ 183340 h 3266979"/>
                <a:gd name="connsiteX143" fmla="*/ 9098884 w 9920027"/>
                <a:gd name="connsiteY143" fmla="*/ 237931 h 3266979"/>
                <a:gd name="connsiteX144" fmla="*/ 9180770 w 9920027"/>
                <a:gd name="connsiteY144" fmla="*/ 265227 h 3266979"/>
                <a:gd name="connsiteX145" fmla="*/ 9262657 w 9920027"/>
                <a:gd name="connsiteY145" fmla="*/ 306170 h 3266979"/>
                <a:gd name="connsiteX146" fmla="*/ 9303600 w 9920027"/>
                <a:gd name="connsiteY146" fmla="*/ 333466 h 3266979"/>
                <a:gd name="connsiteX147" fmla="*/ 9385487 w 9920027"/>
                <a:gd name="connsiteY147" fmla="*/ 360761 h 3266979"/>
                <a:gd name="connsiteX148" fmla="*/ 9508317 w 9920027"/>
                <a:gd name="connsiteY148" fmla="*/ 442648 h 3266979"/>
                <a:gd name="connsiteX149" fmla="*/ 9549260 w 9920027"/>
                <a:gd name="connsiteY149" fmla="*/ 469943 h 3266979"/>
                <a:gd name="connsiteX150" fmla="*/ 9713033 w 9920027"/>
                <a:gd name="connsiteY150" fmla="*/ 497239 h 3266979"/>
                <a:gd name="connsiteX151" fmla="*/ 9822215 w 9920027"/>
                <a:gd name="connsiteY151" fmla="*/ 524534 h 3266979"/>
                <a:gd name="connsiteX152" fmla="*/ 9920027 w 9920027"/>
                <a:gd name="connsiteY152" fmla="*/ 545015 h 3266979"/>
                <a:gd name="connsiteX0" fmla="*/ 9849268 w 9863295"/>
                <a:gd name="connsiteY0" fmla="*/ 3212015 h 3266979"/>
                <a:gd name="connsiteX1" fmla="*/ 9849268 w 9863295"/>
                <a:gd name="connsiteY1" fmla="*/ 3212015 h 3266979"/>
                <a:gd name="connsiteX2" fmla="*/ 19468 w 9863295"/>
                <a:gd name="connsiteY2" fmla="*/ 3212015 h 3266979"/>
                <a:gd name="connsiteX3" fmla="*/ 34629 w 9863295"/>
                <a:gd name="connsiteY3" fmla="*/ 3103961 h 3266979"/>
                <a:gd name="connsiteX4" fmla="*/ 48277 w 9863295"/>
                <a:gd name="connsiteY4" fmla="*/ 3063018 h 3266979"/>
                <a:gd name="connsiteX5" fmla="*/ 89220 w 9863295"/>
                <a:gd name="connsiteY5" fmla="*/ 3035722 h 3266979"/>
                <a:gd name="connsiteX6" fmla="*/ 102868 w 9863295"/>
                <a:gd name="connsiteY6" fmla="*/ 2831006 h 3266979"/>
                <a:gd name="connsiteX7" fmla="*/ 143811 w 9863295"/>
                <a:gd name="connsiteY7" fmla="*/ 2844654 h 3266979"/>
                <a:gd name="connsiteX8" fmla="*/ 184755 w 9863295"/>
                <a:gd name="connsiteY8" fmla="*/ 2994779 h 3266979"/>
                <a:gd name="connsiteX9" fmla="*/ 198402 w 9863295"/>
                <a:gd name="connsiteY9" fmla="*/ 3049370 h 3266979"/>
                <a:gd name="connsiteX10" fmla="*/ 212050 w 9863295"/>
                <a:gd name="connsiteY10" fmla="*/ 3090313 h 3266979"/>
                <a:gd name="connsiteX11" fmla="*/ 184755 w 9863295"/>
                <a:gd name="connsiteY11" fmla="*/ 3049370 h 3266979"/>
                <a:gd name="connsiteX12" fmla="*/ 239346 w 9863295"/>
                <a:gd name="connsiteY12" fmla="*/ 2967484 h 3266979"/>
                <a:gd name="connsiteX13" fmla="*/ 266641 w 9863295"/>
                <a:gd name="connsiteY13" fmla="*/ 3008427 h 3266979"/>
                <a:gd name="connsiteX14" fmla="*/ 293937 w 9863295"/>
                <a:gd name="connsiteY14" fmla="*/ 3172200 h 3266979"/>
                <a:gd name="connsiteX15" fmla="*/ 321232 w 9863295"/>
                <a:gd name="connsiteY15" fmla="*/ 3254087 h 3266979"/>
                <a:gd name="connsiteX16" fmla="*/ 416767 w 9863295"/>
                <a:gd name="connsiteY16" fmla="*/ 3158552 h 3266979"/>
                <a:gd name="connsiteX17" fmla="*/ 471358 w 9863295"/>
                <a:gd name="connsiteY17" fmla="*/ 3172200 h 3266979"/>
                <a:gd name="connsiteX18" fmla="*/ 498653 w 9863295"/>
                <a:gd name="connsiteY18" fmla="*/ 3213143 h 3266979"/>
                <a:gd name="connsiteX19" fmla="*/ 580540 w 9863295"/>
                <a:gd name="connsiteY19" fmla="*/ 3226791 h 3266979"/>
                <a:gd name="connsiteX20" fmla="*/ 894438 w 9863295"/>
                <a:gd name="connsiteY20" fmla="*/ 3254087 h 3266979"/>
                <a:gd name="connsiteX21" fmla="*/ 1249280 w 9863295"/>
                <a:gd name="connsiteY21" fmla="*/ 3240439 h 3266979"/>
                <a:gd name="connsiteX22" fmla="*/ 1303871 w 9863295"/>
                <a:gd name="connsiteY22" fmla="*/ 3144905 h 3266979"/>
                <a:gd name="connsiteX23" fmla="*/ 1317519 w 9863295"/>
                <a:gd name="connsiteY23" fmla="*/ 2708176 h 3266979"/>
                <a:gd name="connsiteX24" fmla="*/ 1344814 w 9863295"/>
                <a:gd name="connsiteY24" fmla="*/ 2885597 h 3266979"/>
                <a:gd name="connsiteX25" fmla="*/ 1358462 w 9863295"/>
                <a:gd name="connsiteY25" fmla="*/ 3035722 h 3266979"/>
                <a:gd name="connsiteX26" fmla="*/ 1372110 w 9863295"/>
                <a:gd name="connsiteY26" fmla="*/ 3090313 h 3266979"/>
                <a:gd name="connsiteX27" fmla="*/ 1399405 w 9863295"/>
                <a:gd name="connsiteY27" fmla="*/ 3172200 h 3266979"/>
                <a:gd name="connsiteX28" fmla="*/ 1413053 w 9863295"/>
                <a:gd name="connsiteY28" fmla="*/ 3117609 h 3266979"/>
                <a:gd name="connsiteX29" fmla="*/ 1508588 w 9863295"/>
                <a:gd name="connsiteY29" fmla="*/ 3144905 h 3266979"/>
                <a:gd name="connsiteX30" fmla="*/ 1645065 w 9863295"/>
                <a:gd name="connsiteY30" fmla="*/ 3131257 h 3266979"/>
                <a:gd name="connsiteX31" fmla="*/ 1631417 w 9863295"/>
                <a:gd name="connsiteY31" fmla="*/ 3063018 h 3266979"/>
                <a:gd name="connsiteX32" fmla="*/ 1645065 w 9863295"/>
                <a:gd name="connsiteY32" fmla="*/ 2994779 h 3266979"/>
                <a:gd name="connsiteX33" fmla="*/ 1795191 w 9863295"/>
                <a:gd name="connsiteY33" fmla="*/ 2953836 h 3266979"/>
                <a:gd name="connsiteX34" fmla="*/ 1836134 w 9863295"/>
                <a:gd name="connsiteY34" fmla="*/ 2940188 h 3266979"/>
                <a:gd name="connsiteX35" fmla="*/ 1863429 w 9863295"/>
                <a:gd name="connsiteY35" fmla="*/ 2858302 h 3266979"/>
                <a:gd name="connsiteX36" fmla="*/ 1877077 w 9863295"/>
                <a:gd name="connsiteY36" fmla="*/ 2817358 h 3266979"/>
                <a:gd name="connsiteX37" fmla="*/ 1863429 w 9863295"/>
                <a:gd name="connsiteY37" fmla="*/ 2476164 h 3266979"/>
                <a:gd name="connsiteX38" fmla="*/ 1849782 w 9863295"/>
                <a:gd name="connsiteY38" fmla="*/ 2435221 h 3266979"/>
                <a:gd name="connsiteX39" fmla="*/ 1863429 w 9863295"/>
                <a:gd name="connsiteY39" fmla="*/ 2189561 h 3266979"/>
                <a:gd name="connsiteX40" fmla="*/ 1890725 w 9863295"/>
                <a:gd name="connsiteY40" fmla="*/ 1930254 h 3266979"/>
                <a:gd name="connsiteX41" fmla="*/ 1918020 w 9863295"/>
                <a:gd name="connsiteY41" fmla="*/ 1739185 h 3266979"/>
                <a:gd name="connsiteX42" fmla="*/ 1904373 w 9863295"/>
                <a:gd name="connsiteY42" fmla="*/ 1602707 h 3266979"/>
                <a:gd name="connsiteX43" fmla="*/ 1890725 w 9863295"/>
                <a:gd name="connsiteY43" fmla="*/ 1548116 h 3266979"/>
                <a:gd name="connsiteX44" fmla="*/ 1877077 w 9863295"/>
                <a:gd name="connsiteY44" fmla="*/ 1466230 h 3266979"/>
                <a:gd name="connsiteX45" fmla="*/ 1863429 w 9863295"/>
                <a:gd name="connsiteY45" fmla="*/ 1425287 h 3266979"/>
                <a:gd name="connsiteX46" fmla="*/ 1849782 w 9863295"/>
                <a:gd name="connsiteY46" fmla="*/ 1370696 h 3266979"/>
                <a:gd name="connsiteX47" fmla="*/ 1890725 w 9863295"/>
                <a:gd name="connsiteY47" fmla="*/ 1179627 h 3266979"/>
                <a:gd name="connsiteX48" fmla="*/ 1931668 w 9863295"/>
                <a:gd name="connsiteY48" fmla="*/ 1152331 h 3266979"/>
                <a:gd name="connsiteX49" fmla="*/ 1972611 w 9863295"/>
                <a:gd name="connsiteY49" fmla="*/ 1070445 h 3266979"/>
                <a:gd name="connsiteX50" fmla="*/ 1999907 w 9863295"/>
                <a:gd name="connsiteY50" fmla="*/ 988558 h 3266979"/>
                <a:gd name="connsiteX51" fmla="*/ 2040850 w 9863295"/>
                <a:gd name="connsiteY51" fmla="*/ 906672 h 3266979"/>
                <a:gd name="connsiteX52" fmla="*/ 2081793 w 9863295"/>
                <a:gd name="connsiteY52" fmla="*/ 879376 h 3266979"/>
                <a:gd name="connsiteX53" fmla="*/ 2095441 w 9863295"/>
                <a:gd name="connsiteY53" fmla="*/ 838433 h 3266979"/>
                <a:gd name="connsiteX54" fmla="*/ 2245567 w 9863295"/>
                <a:gd name="connsiteY54" fmla="*/ 865728 h 3266979"/>
                <a:gd name="connsiteX55" fmla="*/ 2463931 w 9863295"/>
                <a:gd name="connsiteY55" fmla="*/ 906672 h 3266979"/>
                <a:gd name="connsiteX56" fmla="*/ 2518522 w 9863295"/>
                <a:gd name="connsiteY56" fmla="*/ 920319 h 3266979"/>
                <a:gd name="connsiteX57" fmla="*/ 2586761 w 9863295"/>
                <a:gd name="connsiteY57" fmla="*/ 933967 h 3266979"/>
                <a:gd name="connsiteX58" fmla="*/ 2846068 w 9863295"/>
                <a:gd name="connsiteY58" fmla="*/ 961263 h 3266979"/>
                <a:gd name="connsiteX59" fmla="*/ 2996193 w 9863295"/>
                <a:gd name="connsiteY59" fmla="*/ 947615 h 3266979"/>
                <a:gd name="connsiteX60" fmla="*/ 3009841 w 9863295"/>
                <a:gd name="connsiteY60" fmla="*/ 906672 h 3266979"/>
                <a:gd name="connsiteX61" fmla="*/ 3078080 w 9863295"/>
                <a:gd name="connsiteY61" fmla="*/ 920319 h 3266979"/>
                <a:gd name="connsiteX62" fmla="*/ 3132671 w 9863295"/>
                <a:gd name="connsiteY62" fmla="*/ 933967 h 3266979"/>
                <a:gd name="connsiteX63" fmla="*/ 3173614 w 9863295"/>
                <a:gd name="connsiteY63" fmla="*/ 947615 h 3266979"/>
                <a:gd name="connsiteX64" fmla="*/ 3269149 w 9863295"/>
                <a:gd name="connsiteY64" fmla="*/ 961263 h 3266979"/>
                <a:gd name="connsiteX65" fmla="*/ 3391979 w 9863295"/>
                <a:gd name="connsiteY65" fmla="*/ 947615 h 3266979"/>
                <a:gd name="connsiteX66" fmla="*/ 3405626 w 9863295"/>
                <a:gd name="connsiteY66" fmla="*/ 906672 h 3266979"/>
                <a:gd name="connsiteX67" fmla="*/ 3432922 w 9863295"/>
                <a:gd name="connsiteY67" fmla="*/ 742899 h 3266979"/>
                <a:gd name="connsiteX68" fmla="*/ 3446570 w 9863295"/>
                <a:gd name="connsiteY68" fmla="*/ 661012 h 3266979"/>
                <a:gd name="connsiteX69" fmla="*/ 3473865 w 9863295"/>
                <a:gd name="connsiteY69" fmla="*/ 456296 h 3266979"/>
                <a:gd name="connsiteX70" fmla="*/ 3501161 w 9863295"/>
                <a:gd name="connsiteY70" fmla="*/ 237931 h 3266979"/>
                <a:gd name="connsiteX71" fmla="*/ 3514808 w 9863295"/>
                <a:gd name="connsiteY71" fmla="*/ 156045 h 3266979"/>
                <a:gd name="connsiteX72" fmla="*/ 3596695 w 9863295"/>
                <a:gd name="connsiteY72" fmla="*/ 183340 h 3266979"/>
                <a:gd name="connsiteX73" fmla="*/ 3623991 w 9863295"/>
                <a:gd name="connsiteY73" fmla="*/ 224284 h 3266979"/>
                <a:gd name="connsiteX74" fmla="*/ 3637638 w 9863295"/>
                <a:gd name="connsiteY74" fmla="*/ 265227 h 3266979"/>
                <a:gd name="connsiteX75" fmla="*/ 3705877 w 9863295"/>
                <a:gd name="connsiteY75" fmla="*/ 388057 h 3266979"/>
                <a:gd name="connsiteX76" fmla="*/ 3774116 w 9863295"/>
                <a:gd name="connsiteY76" fmla="*/ 374409 h 3266979"/>
                <a:gd name="connsiteX77" fmla="*/ 3815059 w 9863295"/>
                <a:gd name="connsiteY77" fmla="*/ 360761 h 3266979"/>
                <a:gd name="connsiteX78" fmla="*/ 3896946 w 9863295"/>
                <a:gd name="connsiteY78" fmla="*/ 401705 h 3266979"/>
                <a:gd name="connsiteX79" fmla="*/ 3924241 w 9863295"/>
                <a:gd name="connsiteY79" fmla="*/ 442648 h 3266979"/>
                <a:gd name="connsiteX80" fmla="*/ 3965185 w 9863295"/>
                <a:gd name="connsiteY80" fmla="*/ 429000 h 3266979"/>
                <a:gd name="connsiteX81" fmla="*/ 3978832 w 9863295"/>
                <a:gd name="connsiteY81" fmla="*/ 374409 h 3266979"/>
                <a:gd name="connsiteX82" fmla="*/ 3992480 w 9863295"/>
                <a:gd name="connsiteY82" fmla="*/ 333466 h 3266979"/>
                <a:gd name="connsiteX83" fmla="*/ 4047071 w 9863295"/>
                <a:gd name="connsiteY83" fmla="*/ 347113 h 3266979"/>
                <a:gd name="connsiteX84" fmla="*/ 4101662 w 9863295"/>
                <a:gd name="connsiteY84" fmla="*/ 429000 h 3266979"/>
                <a:gd name="connsiteX85" fmla="*/ 4128958 w 9863295"/>
                <a:gd name="connsiteY85" fmla="*/ 469943 h 3266979"/>
                <a:gd name="connsiteX86" fmla="*/ 4156253 w 9863295"/>
                <a:gd name="connsiteY86" fmla="*/ 510887 h 3266979"/>
                <a:gd name="connsiteX87" fmla="*/ 4320026 w 9863295"/>
                <a:gd name="connsiteY87" fmla="*/ 592773 h 3266979"/>
                <a:gd name="connsiteX88" fmla="*/ 4360970 w 9863295"/>
                <a:gd name="connsiteY88" fmla="*/ 606421 h 3266979"/>
                <a:gd name="connsiteX89" fmla="*/ 4374617 w 9863295"/>
                <a:gd name="connsiteY89" fmla="*/ 483591 h 3266979"/>
                <a:gd name="connsiteX90" fmla="*/ 4442856 w 9863295"/>
                <a:gd name="connsiteY90" fmla="*/ 497239 h 3266979"/>
                <a:gd name="connsiteX91" fmla="*/ 4483799 w 9863295"/>
                <a:gd name="connsiteY91" fmla="*/ 524534 h 3266979"/>
                <a:gd name="connsiteX92" fmla="*/ 4524743 w 9863295"/>
                <a:gd name="connsiteY92" fmla="*/ 538182 h 3266979"/>
                <a:gd name="connsiteX93" fmla="*/ 4565686 w 9863295"/>
                <a:gd name="connsiteY93" fmla="*/ 565478 h 3266979"/>
                <a:gd name="connsiteX94" fmla="*/ 4647573 w 9863295"/>
                <a:gd name="connsiteY94" fmla="*/ 592773 h 3266979"/>
                <a:gd name="connsiteX95" fmla="*/ 4729459 w 9863295"/>
                <a:gd name="connsiteY95" fmla="*/ 633716 h 3266979"/>
                <a:gd name="connsiteX96" fmla="*/ 4811346 w 9863295"/>
                <a:gd name="connsiteY96" fmla="*/ 674660 h 3266979"/>
                <a:gd name="connsiteX97" fmla="*/ 4852289 w 9863295"/>
                <a:gd name="connsiteY97" fmla="*/ 551830 h 3266979"/>
                <a:gd name="connsiteX98" fmla="*/ 4865937 w 9863295"/>
                <a:gd name="connsiteY98" fmla="*/ 510887 h 3266979"/>
                <a:gd name="connsiteX99" fmla="*/ 4879585 w 9863295"/>
                <a:gd name="connsiteY99" fmla="*/ 469943 h 3266979"/>
                <a:gd name="connsiteX100" fmla="*/ 5070653 w 9863295"/>
                <a:gd name="connsiteY100" fmla="*/ 469943 h 3266979"/>
                <a:gd name="connsiteX101" fmla="*/ 5097949 w 9863295"/>
                <a:gd name="connsiteY101" fmla="*/ 388057 h 3266979"/>
                <a:gd name="connsiteX102" fmla="*/ 5138892 w 9863295"/>
                <a:gd name="connsiteY102" fmla="*/ 306170 h 3266979"/>
                <a:gd name="connsiteX103" fmla="*/ 5152540 w 9863295"/>
                <a:gd name="connsiteY103" fmla="*/ 265227 h 3266979"/>
                <a:gd name="connsiteX104" fmla="*/ 5234426 w 9863295"/>
                <a:gd name="connsiteY104" fmla="*/ 224284 h 3266979"/>
                <a:gd name="connsiteX105" fmla="*/ 5316313 w 9863295"/>
                <a:gd name="connsiteY105" fmla="*/ 251579 h 3266979"/>
                <a:gd name="connsiteX106" fmla="*/ 5357256 w 9863295"/>
                <a:gd name="connsiteY106" fmla="*/ 265227 h 3266979"/>
                <a:gd name="connsiteX107" fmla="*/ 5370904 w 9863295"/>
                <a:gd name="connsiteY107" fmla="*/ 224284 h 3266979"/>
                <a:gd name="connsiteX108" fmla="*/ 5398199 w 9863295"/>
                <a:gd name="connsiteY108" fmla="*/ 128749 h 3266979"/>
                <a:gd name="connsiteX109" fmla="*/ 5411847 w 9863295"/>
                <a:gd name="connsiteY109" fmla="*/ 19567 h 3266979"/>
                <a:gd name="connsiteX110" fmla="*/ 5493734 w 9863295"/>
                <a:gd name="connsiteY110" fmla="*/ 33215 h 3266979"/>
                <a:gd name="connsiteX111" fmla="*/ 5589268 w 9863295"/>
                <a:gd name="connsiteY111" fmla="*/ 46863 h 3266979"/>
                <a:gd name="connsiteX112" fmla="*/ 5671155 w 9863295"/>
                <a:gd name="connsiteY112" fmla="*/ 74158 h 3266979"/>
                <a:gd name="connsiteX113" fmla="*/ 5821280 w 9863295"/>
                <a:gd name="connsiteY113" fmla="*/ 115102 h 3266979"/>
                <a:gd name="connsiteX114" fmla="*/ 5930462 w 9863295"/>
                <a:gd name="connsiteY114" fmla="*/ 128749 h 3266979"/>
                <a:gd name="connsiteX115" fmla="*/ 6012349 w 9863295"/>
                <a:gd name="connsiteY115" fmla="*/ 142397 h 3266979"/>
                <a:gd name="connsiteX116" fmla="*/ 6135179 w 9863295"/>
                <a:gd name="connsiteY116" fmla="*/ 156045 h 3266979"/>
                <a:gd name="connsiteX117" fmla="*/ 6217065 w 9863295"/>
                <a:gd name="connsiteY117" fmla="*/ 169693 h 3266979"/>
                <a:gd name="connsiteX118" fmla="*/ 6258008 w 9863295"/>
                <a:gd name="connsiteY118" fmla="*/ 183340 h 3266979"/>
                <a:gd name="connsiteX119" fmla="*/ 6312599 w 9863295"/>
                <a:gd name="connsiteY119" fmla="*/ 196988 h 3266979"/>
                <a:gd name="connsiteX120" fmla="*/ 6394486 w 9863295"/>
                <a:gd name="connsiteY120" fmla="*/ 210636 h 3266979"/>
                <a:gd name="connsiteX121" fmla="*/ 6435429 w 9863295"/>
                <a:gd name="connsiteY121" fmla="*/ 224284 h 3266979"/>
                <a:gd name="connsiteX122" fmla="*/ 6694737 w 9863295"/>
                <a:gd name="connsiteY122" fmla="*/ 251579 h 3266979"/>
                <a:gd name="connsiteX123" fmla="*/ 6762976 w 9863295"/>
                <a:gd name="connsiteY123" fmla="*/ 265227 h 3266979"/>
                <a:gd name="connsiteX124" fmla="*/ 6844862 w 9863295"/>
                <a:gd name="connsiteY124" fmla="*/ 292522 h 3266979"/>
                <a:gd name="connsiteX125" fmla="*/ 6926749 w 9863295"/>
                <a:gd name="connsiteY125" fmla="*/ 319818 h 3266979"/>
                <a:gd name="connsiteX126" fmla="*/ 7076874 w 9863295"/>
                <a:gd name="connsiteY126" fmla="*/ 360761 h 3266979"/>
                <a:gd name="connsiteX127" fmla="*/ 7226999 w 9863295"/>
                <a:gd name="connsiteY127" fmla="*/ 374409 h 3266979"/>
                <a:gd name="connsiteX128" fmla="*/ 7459011 w 9863295"/>
                <a:gd name="connsiteY128" fmla="*/ 388057 h 3266979"/>
                <a:gd name="connsiteX129" fmla="*/ 7663728 w 9863295"/>
                <a:gd name="connsiteY129" fmla="*/ 401705 h 3266979"/>
                <a:gd name="connsiteX130" fmla="*/ 7772910 w 9863295"/>
                <a:gd name="connsiteY130" fmla="*/ 429000 h 3266979"/>
                <a:gd name="connsiteX131" fmla="*/ 7827501 w 9863295"/>
                <a:gd name="connsiteY131" fmla="*/ 442648 h 3266979"/>
                <a:gd name="connsiteX132" fmla="*/ 7868444 w 9863295"/>
                <a:gd name="connsiteY132" fmla="*/ 456296 h 3266979"/>
                <a:gd name="connsiteX133" fmla="*/ 8264229 w 9863295"/>
                <a:gd name="connsiteY133" fmla="*/ 497239 h 3266979"/>
                <a:gd name="connsiteX134" fmla="*/ 8318820 w 9863295"/>
                <a:gd name="connsiteY134" fmla="*/ 510887 h 3266979"/>
                <a:gd name="connsiteX135" fmla="*/ 8782844 w 9863295"/>
                <a:gd name="connsiteY135" fmla="*/ 538182 h 3266979"/>
                <a:gd name="connsiteX136" fmla="*/ 8878379 w 9863295"/>
                <a:gd name="connsiteY136" fmla="*/ 524534 h 3266979"/>
                <a:gd name="connsiteX137" fmla="*/ 8892026 w 9863295"/>
                <a:gd name="connsiteY137" fmla="*/ 483591 h 3266979"/>
                <a:gd name="connsiteX138" fmla="*/ 8878379 w 9863295"/>
                <a:gd name="connsiteY138" fmla="*/ 87806 h 3266979"/>
                <a:gd name="connsiteX139" fmla="*/ 8892026 w 9863295"/>
                <a:gd name="connsiteY139" fmla="*/ 33215 h 3266979"/>
                <a:gd name="connsiteX140" fmla="*/ 8919322 w 9863295"/>
                <a:gd name="connsiteY140" fmla="*/ 74158 h 3266979"/>
                <a:gd name="connsiteX141" fmla="*/ 8960265 w 9863295"/>
                <a:gd name="connsiteY141" fmla="*/ 115102 h 3266979"/>
                <a:gd name="connsiteX142" fmla="*/ 9028504 w 9863295"/>
                <a:gd name="connsiteY142" fmla="*/ 183340 h 3266979"/>
                <a:gd name="connsiteX143" fmla="*/ 9042152 w 9863295"/>
                <a:gd name="connsiteY143" fmla="*/ 237931 h 3266979"/>
                <a:gd name="connsiteX144" fmla="*/ 9124038 w 9863295"/>
                <a:gd name="connsiteY144" fmla="*/ 265227 h 3266979"/>
                <a:gd name="connsiteX145" fmla="*/ 9205925 w 9863295"/>
                <a:gd name="connsiteY145" fmla="*/ 306170 h 3266979"/>
                <a:gd name="connsiteX146" fmla="*/ 9246868 w 9863295"/>
                <a:gd name="connsiteY146" fmla="*/ 333466 h 3266979"/>
                <a:gd name="connsiteX147" fmla="*/ 9328755 w 9863295"/>
                <a:gd name="connsiteY147" fmla="*/ 360761 h 3266979"/>
                <a:gd name="connsiteX148" fmla="*/ 9451585 w 9863295"/>
                <a:gd name="connsiteY148" fmla="*/ 442648 h 3266979"/>
                <a:gd name="connsiteX149" fmla="*/ 9492528 w 9863295"/>
                <a:gd name="connsiteY149" fmla="*/ 469943 h 3266979"/>
                <a:gd name="connsiteX150" fmla="*/ 9656301 w 9863295"/>
                <a:gd name="connsiteY150" fmla="*/ 497239 h 3266979"/>
                <a:gd name="connsiteX151" fmla="*/ 9765483 w 9863295"/>
                <a:gd name="connsiteY151" fmla="*/ 524534 h 3266979"/>
                <a:gd name="connsiteX152" fmla="*/ 9863295 w 9863295"/>
                <a:gd name="connsiteY152" fmla="*/ 545015 h 3266979"/>
                <a:gd name="connsiteX0" fmla="*/ 9849268 w 9863295"/>
                <a:gd name="connsiteY0" fmla="*/ 3212015 h 3266979"/>
                <a:gd name="connsiteX1" fmla="*/ 9849268 w 9863295"/>
                <a:gd name="connsiteY1" fmla="*/ 3212015 h 3266979"/>
                <a:gd name="connsiteX2" fmla="*/ 19468 w 9863295"/>
                <a:gd name="connsiteY2" fmla="*/ 3212015 h 3266979"/>
                <a:gd name="connsiteX3" fmla="*/ 34629 w 9863295"/>
                <a:gd name="connsiteY3" fmla="*/ 3103961 h 3266979"/>
                <a:gd name="connsiteX4" fmla="*/ 48277 w 9863295"/>
                <a:gd name="connsiteY4" fmla="*/ 3063018 h 3266979"/>
                <a:gd name="connsiteX5" fmla="*/ 89220 w 9863295"/>
                <a:gd name="connsiteY5" fmla="*/ 3035722 h 3266979"/>
                <a:gd name="connsiteX6" fmla="*/ 102868 w 9863295"/>
                <a:gd name="connsiteY6" fmla="*/ 2831006 h 3266979"/>
                <a:gd name="connsiteX7" fmla="*/ 143811 w 9863295"/>
                <a:gd name="connsiteY7" fmla="*/ 2844654 h 3266979"/>
                <a:gd name="connsiteX8" fmla="*/ 184755 w 9863295"/>
                <a:gd name="connsiteY8" fmla="*/ 2994779 h 3266979"/>
                <a:gd name="connsiteX9" fmla="*/ 198402 w 9863295"/>
                <a:gd name="connsiteY9" fmla="*/ 3049370 h 3266979"/>
                <a:gd name="connsiteX10" fmla="*/ 212050 w 9863295"/>
                <a:gd name="connsiteY10" fmla="*/ 3090313 h 3266979"/>
                <a:gd name="connsiteX11" fmla="*/ 184755 w 9863295"/>
                <a:gd name="connsiteY11" fmla="*/ 3049370 h 3266979"/>
                <a:gd name="connsiteX12" fmla="*/ 239346 w 9863295"/>
                <a:gd name="connsiteY12" fmla="*/ 2967484 h 3266979"/>
                <a:gd name="connsiteX13" fmla="*/ 266641 w 9863295"/>
                <a:gd name="connsiteY13" fmla="*/ 3008427 h 3266979"/>
                <a:gd name="connsiteX14" fmla="*/ 293937 w 9863295"/>
                <a:gd name="connsiteY14" fmla="*/ 3172200 h 3266979"/>
                <a:gd name="connsiteX15" fmla="*/ 321232 w 9863295"/>
                <a:gd name="connsiteY15" fmla="*/ 3254087 h 3266979"/>
                <a:gd name="connsiteX16" fmla="*/ 416767 w 9863295"/>
                <a:gd name="connsiteY16" fmla="*/ 3158552 h 3266979"/>
                <a:gd name="connsiteX17" fmla="*/ 471358 w 9863295"/>
                <a:gd name="connsiteY17" fmla="*/ 3172200 h 3266979"/>
                <a:gd name="connsiteX18" fmla="*/ 498653 w 9863295"/>
                <a:gd name="connsiteY18" fmla="*/ 3213143 h 3266979"/>
                <a:gd name="connsiteX19" fmla="*/ 580540 w 9863295"/>
                <a:gd name="connsiteY19" fmla="*/ 3226791 h 3266979"/>
                <a:gd name="connsiteX20" fmla="*/ 933868 w 9863295"/>
                <a:gd name="connsiteY20" fmla="*/ 3212015 h 3266979"/>
                <a:gd name="connsiteX21" fmla="*/ 1249280 w 9863295"/>
                <a:gd name="connsiteY21" fmla="*/ 3240439 h 3266979"/>
                <a:gd name="connsiteX22" fmla="*/ 1303871 w 9863295"/>
                <a:gd name="connsiteY22" fmla="*/ 3144905 h 3266979"/>
                <a:gd name="connsiteX23" fmla="*/ 1317519 w 9863295"/>
                <a:gd name="connsiteY23" fmla="*/ 2708176 h 3266979"/>
                <a:gd name="connsiteX24" fmla="*/ 1344814 w 9863295"/>
                <a:gd name="connsiteY24" fmla="*/ 2885597 h 3266979"/>
                <a:gd name="connsiteX25" fmla="*/ 1358462 w 9863295"/>
                <a:gd name="connsiteY25" fmla="*/ 3035722 h 3266979"/>
                <a:gd name="connsiteX26" fmla="*/ 1372110 w 9863295"/>
                <a:gd name="connsiteY26" fmla="*/ 3090313 h 3266979"/>
                <a:gd name="connsiteX27" fmla="*/ 1399405 w 9863295"/>
                <a:gd name="connsiteY27" fmla="*/ 3172200 h 3266979"/>
                <a:gd name="connsiteX28" fmla="*/ 1413053 w 9863295"/>
                <a:gd name="connsiteY28" fmla="*/ 3117609 h 3266979"/>
                <a:gd name="connsiteX29" fmla="*/ 1508588 w 9863295"/>
                <a:gd name="connsiteY29" fmla="*/ 3144905 h 3266979"/>
                <a:gd name="connsiteX30" fmla="*/ 1645065 w 9863295"/>
                <a:gd name="connsiteY30" fmla="*/ 3131257 h 3266979"/>
                <a:gd name="connsiteX31" fmla="*/ 1631417 w 9863295"/>
                <a:gd name="connsiteY31" fmla="*/ 3063018 h 3266979"/>
                <a:gd name="connsiteX32" fmla="*/ 1645065 w 9863295"/>
                <a:gd name="connsiteY32" fmla="*/ 2994779 h 3266979"/>
                <a:gd name="connsiteX33" fmla="*/ 1795191 w 9863295"/>
                <a:gd name="connsiteY33" fmla="*/ 2953836 h 3266979"/>
                <a:gd name="connsiteX34" fmla="*/ 1836134 w 9863295"/>
                <a:gd name="connsiteY34" fmla="*/ 2940188 h 3266979"/>
                <a:gd name="connsiteX35" fmla="*/ 1863429 w 9863295"/>
                <a:gd name="connsiteY35" fmla="*/ 2858302 h 3266979"/>
                <a:gd name="connsiteX36" fmla="*/ 1877077 w 9863295"/>
                <a:gd name="connsiteY36" fmla="*/ 2817358 h 3266979"/>
                <a:gd name="connsiteX37" fmla="*/ 1863429 w 9863295"/>
                <a:gd name="connsiteY37" fmla="*/ 2476164 h 3266979"/>
                <a:gd name="connsiteX38" fmla="*/ 1849782 w 9863295"/>
                <a:gd name="connsiteY38" fmla="*/ 2435221 h 3266979"/>
                <a:gd name="connsiteX39" fmla="*/ 1863429 w 9863295"/>
                <a:gd name="connsiteY39" fmla="*/ 2189561 h 3266979"/>
                <a:gd name="connsiteX40" fmla="*/ 1890725 w 9863295"/>
                <a:gd name="connsiteY40" fmla="*/ 1930254 h 3266979"/>
                <a:gd name="connsiteX41" fmla="*/ 1918020 w 9863295"/>
                <a:gd name="connsiteY41" fmla="*/ 1739185 h 3266979"/>
                <a:gd name="connsiteX42" fmla="*/ 1904373 w 9863295"/>
                <a:gd name="connsiteY42" fmla="*/ 1602707 h 3266979"/>
                <a:gd name="connsiteX43" fmla="*/ 1890725 w 9863295"/>
                <a:gd name="connsiteY43" fmla="*/ 1548116 h 3266979"/>
                <a:gd name="connsiteX44" fmla="*/ 1877077 w 9863295"/>
                <a:gd name="connsiteY44" fmla="*/ 1466230 h 3266979"/>
                <a:gd name="connsiteX45" fmla="*/ 1863429 w 9863295"/>
                <a:gd name="connsiteY45" fmla="*/ 1425287 h 3266979"/>
                <a:gd name="connsiteX46" fmla="*/ 1849782 w 9863295"/>
                <a:gd name="connsiteY46" fmla="*/ 1370696 h 3266979"/>
                <a:gd name="connsiteX47" fmla="*/ 1890725 w 9863295"/>
                <a:gd name="connsiteY47" fmla="*/ 1179627 h 3266979"/>
                <a:gd name="connsiteX48" fmla="*/ 1931668 w 9863295"/>
                <a:gd name="connsiteY48" fmla="*/ 1152331 h 3266979"/>
                <a:gd name="connsiteX49" fmla="*/ 1972611 w 9863295"/>
                <a:gd name="connsiteY49" fmla="*/ 1070445 h 3266979"/>
                <a:gd name="connsiteX50" fmla="*/ 1999907 w 9863295"/>
                <a:gd name="connsiteY50" fmla="*/ 988558 h 3266979"/>
                <a:gd name="connsiteX51" fmla="*/ 2040850 w 9863295"/>
                <a:gd name="connsiteY51" fmla="*/ 906672 h 3266979"/>
                <a:gd name="connsiteX52" fmla="*/ 2081793 w 9863295"/>
                <a:gd name="connsiteY52" fmla="*/ 879376 h 3266979"/>
                <a:gd name="connsiteX53" fmla="*/ 2095441 w 9863295"/>
                <a:gd name="connsiteY53" fmla="*/ 838433 h 3266979"/>
                <a:gd name="connsiteX54" fmla="*/ 2245567 w 9863295"/>
                <a:gd name="connsiteY54" fmla="*/ 865728 h 3266979"/>
                <a:gd name="connsiteX55" fmla="*/ 2463931 w 9863295"/>
                <a:gd name="connsiteY55" fmla="*/ 906672 h 3266979"/>
                <a:gd name="connsiteX56" fmla="*/ 2518522 w 9863295"/>
                <a:gd name="connsiteY56" fmla="*/ 920319 h 3266979"/>
                <a:gd name="connsiteX57" fmla="*/ 2586761 w 9863295"/>
                <a:gd name="connsiteY57" fmla="*/ 933967 h 3266979"/>
                <a:gd name="connsiteX58" fmla="*/ 2846068 w 9863295"/>
                <a:gd name="connsiteY58" fmla="*/ 961263 h 3266979"/>
                <a:gd name="connsiteX59" fmla="*/ 2996193 w 9863295"/>
                <a:gd name="connsiteY59" fmla="*/ 947615 h 3266979"/>
                <a:gd name="connsiteX60" fmla="*/ 3009841 w 9863295"/>
                <a:gd name="connsiteY60" fmla="*/ 906672 h 3266979"/>
                <a:gd name="connsiteX61" fmla="*/ 3078080 w 9863295"/>
                <a:gd name="connsiteY61" fmla="*/ 920319 h 3266979"/>
                <a:gd name="connsiteX62" fmla="*/ 3132671 w 9863295"/>
                <a:gd name="connsiteY62" fmla="*/ 933967 h 3266979"/>
                <a:gd name="connsiteX63" fmla="*/ 3173614 w 9863295"/>
                <a:gd name="connsiteY63" fmla="*/ 947615 h 3266979"/>
                <a:gd name="connsiteX64" fmla="*/ 3269149 w 9863295"/>
                <a:gd name="connsiteY64" fmla="*/ 961263 h 3266979"/>
                <a:gd name="connsiteX65" fmla="*/ 3391979 w 9863295"/>
                <a:gd name="connsiteY65" fmla="*/ 947615 h 3266979"/>
                <a:gd name="connsiteX66" fmla="*/ 3405626 w 9863295"/>
                <a:gd name="connsiteY66" fmla="*/ 906672 h 3266979"/>
                <a:gd name="connsiteX67" fmla="*/ 3432922 w 9863295"/>
                <a:gd name="connsiteY67" fmla="*/ 742899 h 3266979"/>
                <a:gd name="connsiteX68" fmla="*/ 3446570 w 9863295"/>
                <a:gd name="connsiteY68" fmla="*/ 661012 h 3266979"/>
                <a:gd name="connsiteX69" fmla="*/ 3473865 w 9863295"/>
                <a:gd name="connsiteY69" fmla="*/ 456296 h 3266979"/>
                <a:gd name="connsiteX70" fmla="*/ 3501161 w 9863295"/>
                <a:gd name="connsiteY70" fmla="*/ 237931 h 3266979"/>
                <a:gd name="connsiteX71" fmla="*/ 3514808 w 9863295"/>
                <a:gd name="connsiteY71" fmla="*/ 156045 h 3266979"/>
                <a:gd name="connsiteX72" fmla="*/ 3596695 w 9863295"/>
                <a:gd name="connsiteY72" fmla="*/ 183340 h 3266979"/>
                <a:gd name="connsiteX73" fmla="*/ 3623991 w 9863295"/>
                <a:gd name="connsiteY73" fmla="*/ 224284 h 3266979"/>
                <a:gd name="connsiteX74" fmla="*/ 3637638 w 9863295"/>
                <a:gd name="connsiteY74" fmla="*/ 265227 h 3266979"/>
                <a:gd name="connsiteX75" fmla="*/ 3705877 w 9863295"/>
                <a:gd name="connsiteY75" fmla="*/ 388057 h 3266979"/>
                <a:gd name="connsiteX76" fmla="*/ 3774116 w 9863295"/>
                <a:gd name="connsiteY76" fmla="*/ 374409 h 3266979"/>
                <a:gd name="connsiteX77" fmla="*/ 3815059 w 9863295"/>
                <a:gd name="connsiteY77" fmla="*/ 360761 h 3266979"/>
                <a:gd name="connsiteX78" fmla="*/ 3896946 w 9863295"/>
                <a:gd name="connsiteY78" fmla="*/ 401705 h 3266979"/>
                <a:gd name="connsiteX79" fmla="*/ 3924241 w 9863295"/>
                <a:gd name="connsiteY79" fmla="*/ 442648 h 3266979"/>
                <a:gd name="connsiteX80" fmla="*/ 3965185 w 9863295"/>
                <a:gd name="connsiteY80" fmla="*/ 429000 h 3266979"/>
                <a:gd name="connsiteX81" fmla="*/ 3978832 w 9863295"/>
                <a:gd name="connsiteY81" fmla="*/ 374409 h 3266979"/>
                <a:gd name="connsiteX82" fmla="*/ 3992480 w 9863295"/>
                <a:gd name="connsiteY82" fmla="*/ 333466 h 3266979"/>
                <a:gd name="connsiteX83" fmla="*/ 4047071 w 9863295"/>
                <a:gd name="connsiteY83" fmla="*/ 347113 h 3266979"/>
                <a:gd name="connsiteX84" fmla="*/ 4101662 w 9863295"/>
                <a:gd name="connsiteY84" fmla="*/ 429000 h 3266979"/>
                <a:gd name="connsiteX85" fmla="*/ 4128958 w 9863295"/>
                <a:gd name="connsiteY85" fmla="*/ 469943 h 3266979"/>
                <a:gd name="connsiteX86" fmla="*/ 4156253 w 9863295"/>
                <a:gd name="connsiteY86" fmla="*/ 510887 h 3266979"/>
                <a:gd name="connsiteX87" fmla="*/ 4320026 w 9863295"/>
                <a:gd name="connsiteY87" fmla="*/ 592773 h 3266979"/>
                <a:gd name="connsiteX88" fmla="*/ 4360970 w 9863295"/>
                <a:gd name="connsiteY88" fmla="*/ 606421 h 3266979"/>
                <a:gd name="connsiteX89" fmla="*/ 4374617 w 9863295"/>
                <a:gd name="connsiteY89" fmla="*/ 483591 h 3266979"/>
                <a:gd name="connsiteX90" fmla="*/ 4442856 w 9863295"/>
                <a:gd name="connsiteY90" fmla="*/ 497239 h 3266979"/>
                <a:gd name="connsiteX91" fmla="*/ 4483799 w 9863295"/>
                <a:gd name="connsiteY91" fmla="*/ 524534 h 3266979"/>
                <a:gd name="connsiteX92" fmla="*/ 4524743 w 9863295"/>
                <a:gd name="connsiteY92" fmla="*/ 538182 h 3266979"/>
                <a:gd name="connsiteX93" fmla="*/ 4565686 w 9863295"/>
                <a:gd name="connsiteY93" fmla="*/ 565478 h 3266979"/>
                <a:gd name="connsiteX94" fmla="*/ 4647573 w 9863295"/>
                <a:gd name="connsiteY94" fmla="*/ 592773 h 3266979"/>
                <a:gd name="connsiteX95" fmla="*/ 4729459 w 9863295"/>
                <a:gd name="connsiteY95" fmla="*/ 633716 h 3266979"/>
                <a:gd name="connsiteX96" fmla="*/ 4811346 w 9863295"/>
                <a:gd name="connsiteY96" fmla="*/ 674660 h 3266979"/>
                <a:gd name="connsiteX97" fmla="*/ 4852289 w 9863295"/>
                <a:gd name="connsiteY97" fmla="*/ 551830 h 3266979"/>
                <a:gd name="connsiteX98" fmla="*/ 4865937 w 9863295"/>
                <a:gd name="connsiteY98" fmla="*/ 510887 h 3266979"/>
                <a:gd name="connsiteX99" fmla="*/ 4879585 w 9863295"/>
                <a:gd name="connsiteY99" fmla="*/ 469943 h 3266979"/>
                <a:gd name="connsiteX100" fmla="*/ 5070653 w 9863295"/>
                <a:gd name="connsiteY100" fmla="*/ 469943 h 3266979"/>
                <a:gd name="connsiteX101" fmla="*/ 5097949 w 9863295"/>
                <a:gd name="connsiteY101" fmla="*/ 388057 h 3266979"/>
                <a:gd name="connsiteX102" fmla="*/ 5138892 w 9863295"/>
                <a:gd name="connsiteY102" fmla="*/ 306170 h 3266979"/>
                <a:gd name="connsiteX103" fmla="*/ 5152540 w 9863295"/>
                <a:gd name="connsiteY103" fmla="*/ 265227 h 3266979"/>
                <a:gd name="connsiteX104" fmla="*/ 5234426 w 9863295"/>
                <a:gd name="connsiteY104" fmla="*/ 224284 h 3266979"/>
                <a:gd name="connsiteX105" fmla="*/ 5316313 w 9863295"/>
                <a:gd name="connsiteY105" fmla="*/ 251579 h 3266979"/>
                <a:gd name="connsiteX106" fmla="*/ 5357256 w 9863295"/>
                <a:gd name="connsiteY106" fmla="*/ 265227 h 3266979"/>
                <a:gd name="connsiteX107" fmla="*/ 5370904 w 9863295"/>
                <a:gd name="connsiteY107" fmla="*/ 224284 h 3266979"/>
                <a:gd name="connsiteX108" fmla="*/ 5398199 w 9863295"/>
                <a:gd name="connsiteY108" fmla="*/ 128749 h 3266979"/>
                <a:gd name="connsiteX109" fmla="*/ 5411847 w 9863295"/>
                <a:gd name="connsiteY109" fmla="*/ 19567 h 3266979"/>
                <a:gd name="connsiteX110" fmla="*/ 5493734 w 9863295"/>
                <a:gd name="connsiteY110" fmla="*/ 33215 h 3266979"/>
                <a:gd name="connsiteX111" fmla="*/ 5589268 w 9863295"/>
                <a:gd name="connsiteY111" fmla="*/ 46863 h 3266979"/>
                <a:gd name="connsiteX112" fmla="*/ 5671155 w 9863295"/>
                <a:gd name="connsiteY112" fmla="*/ 74158 h 3266979"/>
                <a:gd name="connsiteX113" fmla="*/ 5821280 w 9863295"/>
                <a:gd name="connsiteY113" fmla="*/ 115102 h 3266979"/>
                <a:gd name="connsiteX114" fmla="*/ 5930462 w 9863295"/>
                <a:gd name="connsiteY114" fmla="*/ 128749 h 3266979"/>
                <a:gd name="connsiteX115" fmla="*/ 6012349 w 9863295"/>
                <a:gd name="connsiteY115" fmla="*/ 142397 h 3266979"/>
                <a:gd name="connsiteX116" fmla="*/ 6135179 w 9863295"/>
                <a:gd name="connsiteY116" fmla="*/ 156045 h 3266979"/>
                <a:gd name="connsiteX117" fmla="*/ 6217065 w 9863295"/>
                <a:gd name="connsiteY117" fmla="*/ 169693 h 3266979"/>
                <a:gd name="connsiteX118" fmla="*/ 6258008 w 9863295"/>
                <a:gd name="connsiteY118" fmla="*/ 183340 h 3266979"/>
                <a:gd name="connsiteX119" fmla="*/ 6312599 w 9863295"/>
                <a:gd name="connsiteY119" fmla="*/ 196988 h 3266979"/>
                <a:gd name="connsiteX120" fmla="*/ 6394486 w 9863295"/>
                <a:gd name="connsiteY120" fmla="*/ 210636 h 3266979"/>
                <a:gd name="connsiteX121" fmla="*/ 6435429 w 9863295"/>
                <a:gd name="connsiteY121" fmla="*/ 224284 h 3266979"/>
                <a:gd name="connsiteX122" fmla="*/ 6694737 w 9863295"/>
                <a:gd name="connsiteY122" fmla="*/ 251579 h 3266979"/>
                <a:gd name="connsiteX123" fmla="*/ 6762976 w 9863295"/>
                <a:gd name="connsiteY123" fmla="*/ 265227 h 3266979"/>
                <a:gd name="connsiteX124" fmla="*/ 6844862 w 9863295"/>
                <a:gd name="connsiteY124" fmla="*/ 292522 h 3266979"/>
                <a:gd name="connsiteX125" fmla="*/ 6926749 w 9863295"/>
                <a:gd name="connsiteY125" fmla="*/ 319818 h 3266979"/>
                <a:gd name="connsiteX126" fmla="*/ 7076874 w 9863295"/>
                <a:gd name="connsiteY126" fmla="*/ 360761 h 3266979"/>
                <a:gd name="connsiteX127" fmla="*/ 7226999 w 9863295"/>
                <a:gd name="connsiteY127" fmla="*/ 374409 h 3266979"/>
                <a:gd name="connsiteX128" fmla="*/ 7459011 w 9863295"/>
                <a:gd name="connsiteY128" fmla="*/ 388057 h 3266979"/>
                <a:gd name="connsiteX129" fmla="*/ 7663728 w 9863295"/>
                <a:gd name="connsiteY129" fmla="*/ 401705 h 3266979"/>
                <a:gd name="connsiteX130" fmla="*/ 7772910 w 9863295"/>
                <a:gd name="connsiteY130" fmla="*/ 429000 h 3266979"/>
                <a:gd name="connsiteX131" fmla="*/ 7827501 w 9863295"/>
                <a:gd name="connsiteY131" fmla="*/ 442648 h 3266979"/>
                <a:gd name="connsiteX132" fmla="*/ 7868444 w 9863295"/>
                <a:gd name="connsiteY132" fmla="*/ 456296 h 3266979"/>
                <a:gd name="connsiteX133" fmla="*/ 8264229 w 9863295"/>
                <a:gd name="connsiteY133" fmla="*/ 497239 h 3266979"/>
                <a:gd name="connsiteX134" fmla="*/ 8318820 w 9863295"/>
                <a:gd name="connsiteY134" fmla="*/ 510887 h 3266979"/>
                <a:gd name="connsiteX135" fmla="*/ 8782844 w 9863295"/>
                <a:gd name="connsiteY135" fmla="*/ 538182 h 3266979"/>
                <a:gd name="connsiteX136" fmla="*/ 8878379 w 9863295"/>
                <a:gd name="connsiteY136" fmla="*/ 524534 h 3266979"/>
                <a:gd name="connsiteX137" fmla="*/ 8892026 w 9863295"/>
                <a:gd name="connsiteY137" fmla="*/ 483591 h 3266979"/>
                <a:gd name="connsiteX138" fmla="*/ 8878379 w 9863295"/>
                <a:gd name="connsiteY138" fmla="*/ 87806 h 3266979"/>
                <a:gd name="connsiteX139" fmla="*/ 8892026 w 9863295"/>
                <a:gd name="connsiteY139" fmla="*/ 33215 h 3266979"/>
                <a:gd name="connsiteX140" fmla="*/ 8919322 w 9863295"/>
                <a:gd name="connsiteY140" fmla="*/ 74158 h 3266979"/>
                <a:gd name="connsiteX141" fmla="*/ 8960265 w 9863295"/>
                <a:gd name="connsiteY141" fmla="*/ 115102 h 3266979"/>
                <a:gd name="connsiteX142" fmla="*/ 9028504 w 9863295"/>
                <a:gd name="connsiteY142" fmla="*/ 183340 h 3266979"/>
                <a:gd name="connsiteX143" fmla="*/ 9042152 w 9863295"/>
                <a:gd name="connsiteY143" fmla="*/ 237931 h 3266979"/>
                <a:gd name="connsiteX144" fmla="*/ 9124038 w 9863295"/>
                <a:gd name="connsiteY144" fmla="*/ 265227 h 3266979"/>
                <a:gd name="connsiteX145" fmla="*/ 9205925 w 9863295"/>
                <a:gd name="connsiteY145" fmla="*/ 306170 h 3266979"/>
                <a:gd name="connsiteX146" fmla="*/ 9246868 w 9863295"/>
                <a:gd name="connsiteY146" fmla="*/ 333466 h 3266979"/>
                <a:gd name="connsiteX147" fmla="*/ 9328755 w 9863295"/>
                <a:gd name="connsiteY147" fmla="*/ 360761 h 3266979"/>
                <a:gd name="connsiteX148" fmla="*/ 9451585 w 9863295"/>
                <a:gd name="connsiteY148" fmla="*/ 442648 h 3266979"/>
                <a:gd name="connsiteX149" fmla="*/ 9492528 w 9863295"/>
                <a:gd name="connsiteY149" fmla="*/ 469943 h 3266979"/>
                <a:gd name="connsiteX150" fmla="*/ 9656301 w 9863295"/>
                <a:gd name="connsiteY150" fmla="*/ 497239 h 3266979"/>
                <a:gd name="connsiteX151" fmla="*/ 9765483 w 9863295"/>
                <a:gd name="connsiteY151" fmla="*/ 524534 h 3266979"/>
                <a:gd name="connsiteX152" fmla="*/ 9863295 w 9863295"/>
                <a:gd name="connsiteY152" fmla="*/ 545015 h 326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9863295" h="3266979">
                  <a:moveTo>
                    <a:pt x="9849268" y="3212015"/>
                  </a:moveTo>
                  <a:lnTo>
                    <a:pt x="9849268" y="3212015"/>
                  </a:lnTo>
                  <a:lnTo>
                    <a:pt x="19468" y="3212015"/>
                  </a:lnTo>
                  <a:cubicBezTo>
                    <a:pt x="38758" y="3115566"/>
                    <a:pt x="0" y="3207850"/>
                    <a:pt x="34629" y="3103961"/>
                  </a:cubicBezTo>
                  <a:cubicBezTo>
                    <a:pt x="39178" y="3090313"/>
                    <a:pt x="36307" y="3070998"/>
                    <a:pt x="48277" y="3063018"/>
                  </a:cubicBezTo>
                  <a:lnTo>
                    <a:pt x="89220" y="3035722"/>
                  </a:lnTo>
                  <a:cubicBezTo>
                    <a:pt x="93769" y="2967483"/>
                    <a:pt x="84080" y="2896765"/>
                    <a:pt x="102868" y="2831006"/>
                  </a:cubicBezTo>
                  <a:cubicBezTo>
                    <a:pt x="106820" y="2817174"/>
                    <a:pt x="135449" y="2832948"/>
                    <a:pt x="143811" y="2844654"/>
                  </a:cubicBezTo>
                  <a:cubicBezTo>
                    <a:pt x="164427" y="2873517"/>
                    <a:pt x="176764" y="2958818"/>
                    <a:pt x="184755" y="2994779"/>
                  </a:cubicBezTo>
                  <a:cubicBezTo>
                    <a:pt x="188824" y="3013089"/>
                    <a:pt x="193249" y="3031335"/>
                    <a:pt x="198402" y="3049370"/>
                  </a:cubicBezTo>
                  <a:cubicBezTo>
                    <a:pt x="202354" y="3063202"/>
                    <a:pt x="226436" y="3090313"/>
                    <a:pt x="212050" y="3090313"/>
                  </a:cubicBezTo>
                  <a:cubicBezTo>
                    <a:pt x="195648" y="3090313"/>
                    <a:pt x="193853" y="3063018"/>
                    <a:pt x="184755" y="3049370"/>
                  </a:cubicBezTo>
                  <a:cubicBezTo>
                    <a:pt x="189037" y="3032241"/>
                    <a:pt x="194463" y="2958507"/>
                    <a:pt x="239346" y="2967484"/>
                  </a:cubicBezTo>
                  <a:cubicBezTo>
                    <a:pt x="255430" y="2970701"/>
                    <a:pt x="257543" y="2994779"/>
                    <a:pt x="266641" y="3008427"/>
                  </a:cubicBezTo>
                  <a:cubicBezTo>
                    <a:pt x="276319" y="3085849"/>
                    <a:pt x="274613" y="3107788"/>
                    <a:pt x="293937" y="3172200"/>
                  </a:cubicBezTo>
                  <a:cubicBezTo>
                    <a:pt x="302205" y="3199759"/>
                    <a:pt x="321232" y="3254087"/>
                    <a:pt x="321232" y="3254087"/>
                  </a:cubicBezTo>
                  <a:cubicBezTo>
                    <a:pt x="383803" y="3160230"/>
                    <a:pt x="344701" y="3182574"/>
                    <a:pt x="416767" y="3158552"/>
                  </a:cubicBezTo>
                  <a:cubicBezTo>
                    <a:pt x="434964" y="3163101"/>
                    <a:pt x="455751" y="3161795"/>
                    <a:pt x="471358" y="3172200"/>
                  </a:cubicBezTo>
                  <a:cubicBezTo>
                    <a:pt x="485006" y="3181298"/>
                    <a:pt x="483982" y="3205808"/>
                    <a:pt x="498653" y="3213143"/>
                  </a:cubicBezTo>
                  <a:cubicBezTo>
                    <a:pt x="523404" y="3225518"/>
                    <a:pt x="553244" y="3222242"/>
                    <a:pt x="580540" y="3226791"/>
                  </a:cubicBezTo>
                  <a:cubicBezTo>
                    <a:pt x="701101" y="3266979"/>
                    <a:pt x="689643" y="3212015"/>
                    <a:pt x="933868" y="3212015"/>
                  </a:cubicBezTo>
                  <a:cubicBezTo>
                    <a:pt x="1052236" y="3212015"/>
                    <a:pt x="1130999" y="3244988"/>
                    <a:pt x="1249280" y="3240439"/>
                  </a:cubicBezTo>
                  <a:cubicBezTo>
                    <a:pt x="1310677" y="3219973"/>
                    <a:pt x="1299010" y="3237264"/>
                    <a:pt x="1303871" y="3144905"/>
                  </a:cubicBezTo>
                  <a:cubicBezTo>
                    <a:pt x="1311526" y="2999459"/>
                    <a:pt x="1312970" y="2853752"/>
                    <a:pt x="1317519" y="2708176"/>
                  </a:cubicBezTo>
                  <a:cubicBezTo>
                    <a:pt x="1334877" y="2794966"/>
                    <a:pt x="1333797" y="2780930"/>
                    <a:pt x="1344814" y="2885597"/>
                  </a:cubicBezTo>
                  <a:cubicBezTo>
                    <a:pt x="1350074" y="2935569"/>
                    <a:pt x="1351821" y="2985915"/>
                    <a:pt x="1358462" y="3035722"/>
                  </a:cubicBezTo>
                  <a:cubicBezTo>
                    <a:pt x="1360941" y="3054315"/>
                    <a:pt x="1366720" y="3072347"/>
                    <a:pt x="1372110" y="3090313"/>
                  </a:cubicBezTo>
                  <a:cubicBezTo>
                    <a:pt x="1380378" y="3117872"/>
                    <a:pt x="1399405" y="3172200"/>
                    <a:pt x="1399405" y="3172200"/>
                  </a:cubicBezTo>
                  <a:cubicBezTo>
                    <a:pt x="1403954" y="3154003"/>
                    <a:pt x="1396969" y="3127259"/>
                    <a:pt x="1413053" y="3117609"/>
                  </a:cubicBezTo>
                  <a:cubicBezTo>
                    <a:pt x="1419173" y="3113937"/>
                    <a:pt x="1497730" y="3141286"/>
                    <a:pt x="1508588" y="3144905"/>
                  </a:cubicBezTo>
                  <a:cubicBezTo>
                    <a:pt x="1554080" y="3140356"/>
                    <a:pt x="1607024" y="3156618"/>
                    <a:pt x="1645065" y="3131257"/>
                  </a:cubicBezTo>
                  <a:cubicBezTo>
                    <a:pt x="1664366" y="3118390"/>
                    <a:pt x="1631417" y="3086215"/>
                    <a:pt x="1631417" y="3063018"/>
                  </a:cubicBezTo>
                  <a:cubicBezTo>
                    <a:pt x="1631417" y="3039821"/>
                    <a:pt x="1628662" y="3011182"/>
                    <a:pt x="1645065" y="2994779"/>
                  </a:cubicBezTo>
                  <a:cubicBezTo>
                    <a:pt x="1664583" y="2975261"/>
                    <a:pt x="1766764" y="2960943"/>
                    <a:pt x="1795191" y="2953836"/>
                  </a:cubicBezTo>
                  <a:cubicBezTo>
                    <a:pt x="1809147" y="2950347"/>
                    <a:pt x="1822486" y="2944737"/>
                    <a:pt x="1836134" y="2940188"/>
                  </a:cubicBezTo>
                  <a:lnTo>
                    <a:pt x="1863429" y="2858302"/>
                  </a:lnTo>
                  <a:lnTo>
                    <a:pt x="1877077" y="2817358"/>
                  </a:lnTo>
                  <a:cubicBezTo>
                    <a:pt x="1872528" y="2703627"/>
                    <a:pt x="1871538" y="2589697"/>
                    <a:pt x="1863429" y="2476164"/>
                  </a:cubicBezTo>
                  <a:cubicBezTo>
                    <a:pt x="1862404" y="2461815"/>
                    <a:pt x="1849782" y="2449607"/>
                    <a:pt x="1849782" y="2435221"/>
                  </a:cubicBezTo>
                  <a:cubicBezTo>
                    <a:pt x="1849782" y="2353208"/>
                    <a:pt x="1858149" y="2271404"/>
                    <a:pt x="1863429" y="2189561"/>
                  </a:cubicBezTo>
                  <a:cubicBezTo>
                    <a:pt x="1883674" y="1875752"/>
                    <a:pt x="1865238" y="2121405"/>
                    <a:pt x="1890725" y="1930254"/>
                  </a:cubicBezTo>
                  <a:cubicBezTo>
                    <a:pt x="1916662" y="1735729"/>
                    <a:pt x="1890817" y="1875208"/>
                    <a:pt x="1918020" y="1739185"/>
                  </a:cubicBezTo>
                  <a:cubicBezTo>
                    <a:pt x="1913471" y="1693692"/>
                    <a:pt x="1910839" y="1647967"/>
                    <a:pt x="1904373" y="1602707"/>
                  </a:cubicBezTo>
                  <a:cubicBezTo>
                    <a:pt x="1901720" y="1584138"/>
                    <a:pt x="1894404" y="1566509"/>
                    <a:pt x="1890725" y="1548116"/>
                  </a:cubicBezTo>
                  <a:cubicBezTo>
                    <a:pt x="1885298" y="1520982"/>
                    <a:pt x="1883080" y="1493243"/>
                    <a:pt x="1877077" y="1466230"/>
                  </a:cubicBezTo>
                  <a:cubicBezTo>
                    <a:pt x="1873956" y="1452187"/>
                    <a:pt x="1867381" y="1439119"/>
                    <a:pt x="1863429" y="1425287"/>
                  </a:cubicBezTo>
                  <a:cubicBezTo>
                    <a:pt x="1858276" y="1407252"/>
                    <a:pt x="1854331" y="1388893"/>
                    <a:pt x="1849782" y="1370696"/>
                  </a:cubicBezTo>
                  <a:cubicBezTo>
                    <a:pt x="1856465" y="1297182"/>
                    <a:pt x="1838314" y="1232038"/>
                    <a:pt x="1890725" y="1179627"/>
                  </a:cubicBezTo>
                  <a:cubicBezTo>
                    <a:pt x="1902323" y="1168029"/>
                    <a:pt x="1918020" y="1161430"/>
                    <a:pt x="1931668" y="1152331"/>
                  </a:cubicBezTo>
                  <a:cubicBezTo>
                    <a:pt x="1981444" y="1003007"/>
                    <a:pt x="1902058" y="1229189"/>
                    <a:pt x="1972611" y="1070445"/>
                  </a:cubicBezTo>
                  <a:cubicBezTo>
                    <a:pt x="1984296" y="1044153"/>
                    <a:pt x="1990808" y="1015854"/>
                    <a:pt x="1999907" y="988558"/>
                  </a:cubicBezTo>
                  <a:cubicBezTo>
                    <a:pt x="2011007" y="955259"/>
                    <a:pt x="2014394" y="933128"/>
                    <a:pt x="2040850" y="906672"/>
                  </a:cubicBezTo>
                  <a:cubicBezTo>
                    <a:pt x="2052448" y="895074"/>
                    <a:pt x="2068145" y="888475"/>
                    <a:pt x="2081793" y="879376"/>
                  </a:cubicBezTo>
                  <a:cubicBezTo>
                    <a:pt x="2086342" y="865728"/>
                    <a:pt x="2081398" y="841554"/>
                    <a:pt x="2095441" y="838433"/>
                  </a:cubicBezTo>
                  <a:cubicBezTo>
                    <a:pt x="2155925" y="824992"/>
                    <a:pt x="2194528" y="851808"/>
                    <a:pt x="2245567" y="865728"/>
                  </a:cubicBezTo>
                  <a:cubicBezTo>
                    <a:pt x="2418142" y="912793"/>
                    <a:pt x="2290334" y="877740"/>
                    <a:pt x="2463931" y="906672"/>
                  </a:cubicBezTo>
                  <a:cubicBezTo>
                    <a:pt x="2482433" y="909756"/>
                    <a:pt x="2500212" y="916250"/>
                    <a:pt x="2518522" y="920319"/>
                  </a:cubicBezTo>
                  <a:cubicBezTo>
                    <a:pt x="2541166" y="925351"/>
                    <a:pt x="2563880" y="930153"/>
                    <a:pt x="2586761" y="933967"/>
                  </a:cubicBezTo>
                  <a:cubicBezTo>
                    <a:pt x="2693736" y="951796"/>
                    <a:pt x="2723105" y="951016"/>
                    <a:pt x="2846068" y="961263"/>
                  </a:cubicBezTo>
                  <a:cubicBezTo>
                    <a:pt x="2896110" y="956714"/>
                    <a:pt x="2948524" y="963505"/>
                    <a:pt x="2996193" y="947615"/>
                  </a:cubicBezTo>
                  <a:cubicBezTo>
                    <a:pt x="3009841" y="943066"/>
                    <a:pt x="2996193" y="911221"/>
                    <a:pt x="3009841" y="906672"/>
                  </a:cubicBezTo>
                  <a:cubicBezTo>
                    <a:pt x="3031847" y="899336"/>
                    <a:pt x="3055436" y="915287"/>
                    <a:pt x="3078080" y="920319"/>
                  </a:cubicBezTo>
                  <a:cubicBezTo>
                    <a:pt x="3096390" y="924388"/>
                    <a:pt x="3114636" y="928814"/>
                    <a:pt x="3132671" y="933967"/>
                  </a:cubicBezTo>
                  <a:cubicBezTo>
                    <a:pt x="3146503" y="937919"/>
                    <a:pt x="3159507" y="944794"/>
                    <a:pt x="3173614" y="947615"/>
                  </a:cubicBezTo>
                  <a:cubicBezTo>
                    <a:pt x="3205158" y="953924"/>
                    <a:pt x="3237304" y="956714"/>
                    <a:pt x="3269149" y="961263"/>
                  </a:cubicBezTo>
                  <a:cubicBezTo>
                    <a:pt x="3310092" y="956714"/>
                    <a:pt x="3353730" y="962915"/>
                    <a:pt x="3391979" y="947615"/>
                  </a:cubicBezTo>
                  <a:cubicBezTo>
                    <a:pt x="3405336" y="942272"/>
                    <a:pt x="3402137" y="920628"/>
                    <a:pt x="3405626" y="906672"/>
                  </a:cubicBezTo>
                  <a:cubicBezTo>
                    <a:pt x="3420042" y="849006"/>
                    <a:pt x="3423677" y="802992"/>
                    <a:pt x="3432922" y="742899"/>
                  </a:cubicBezTo>
                  <a:cubicBezTo>
                    <a:pt x="3437130" y="715549"/>
                    <a:pt x="3442362" y="688362"/>
                    <a:pt x="3446570" y="661012"/>
                  </a:cubicBezTo>
                  <a:cubicBezTo>
                    <a:pt x="3453379" y="616752"/>
                    <a:pt x="3469937" y="497538"/>
                    <a:pt x="3473865" y="456296"/>
                  </a:cubicBezTo>
                  <a:cubicBezTo>
                    <a:pt x="3493534" y="249780"/>
                    <a:pt x="3467563" y="338724"/>
                    <a:pt x="3501161" y="237931"/>
                  </a:cubicBezTo>
                  <a:cubicBezTo>
                    <a:pt x="3505710" y="210636"/>
                    <a:pt x="3490782" y="169774"/>
                    <a:pt x="3514808" y="156045"/>
                  </a:cubicBezTo>
                  <a:cubicBezTo>
                    <a:pt x="3539789" y="141770"/>
                    <a:pt x="3596695" y="183340"/>
                    <a:pt x="3596695" y="183340"/>
                  </a:cubicBezTo>
                  <a:cubicBezTo>
                    <a:pt x="3605794" y="196988"/>
                    <a:pt x="3616655" y="209613"/>
                    <a:pt x="3623991" y="224284"/>
                  </a:cubicBezTo>
                  <a:cubicBezTo>
                    <a:pt x="3630424" y="237151"/>
                    <a:pt x="3630652" y="252652"/>
                    <a:pt x="3637638" y="265227"/>
                  </a:cubicBezTo>
                  <a:cubicBezTo>
                    <a:pt x="3715853" y="406015"/>
                    <a:pt x="3674995" y="295410"/>
                    <a:pt x="3705877" y="388057"/>
                  </a:cubicBezTo>
                  <a:cubicBezTo>
                    <a:pt x="3728623" y="383508"/>
                    <a:pt x="3751612" y="380035"/>
                    <a:pt x="3774116" y="374409"/>
                  </a:cubicBezTo>
                  <a:cubicBezTo>
                    <a:pt x="3788072" y="370920"/>
                    <a:pt x="3800673" y="360761"/>
                    <a:pt x="3815059" y="360761"/>
                  </a:cubicBezTo>
                  <a:cubicBezTo>
                    <a:pt x="3843310" y="360761"/>
                    <a:pt x="3876246" y="387905"/>
                    <a:pt x="3896946" y="401705"/>
                  </a:cubicBezTo>
                  <a:cubicBezTo>
                    <a:pt x="3906044" y="415353"/>
                    <a:pt x="3909012" y="436556"/>
                    <a:pt x="3924241" y="442648"/>
                  </a:cubicBezTo>
                  <a:cubicBezTo>
                    <a:pt x="3937598" y="447991"/>
                    <a:pt x="3956198" y="440234"/>
                    <a:pt x="3965185" y="429000"/>
                  </a:cubicBezTo>
                  <a:cubicBezTo>
                    <a:pt x="3976902" y="414353"/>
                    <a:pt x="3973679" y="392444"/>
                    <a:pt x="3978832" y="374409"/>
                  </a:cubicBezTo>
                  <a:cubicBezTo>
                    <a:pt x="3982784" y="360577"/>
                    <a:pt x="3987931" y="347114"/>
                    <a:pt x="3992480" y="333466"/>
                  </a:cubicBezTo>
                  <a:cubicBezTo>
                    <a:pt x="4010677" y="338015"/>
                    <a:pt x="4032955" y="334761"/>
                    <a:pt x="4047071" y="347113"/>
                  </a:cubicBezTo>
                  <a:cubicBezTo>
                    <a:pt x="4071759" y="368715"/>
                    <a:pt x="4083465" y="401704"/>
                    <a:pt x="4101662" y="429000"/>
                  </a:cubicBezTo>
                  <a:lnTo>
                    <a:pt x="4128958" y="469943"/>
                  </a:lnTo>
                  <a:cubicBezTo>
                    <a:pt x="4138057" y="483591"/>
                    <a:pt x="4142605" y="501788"/>
                    <a:pt x="4156253" y="510887"/>
                  </a:cubicBezTo>
                  <a:cubicBezTo>
                    <a:pt x="4262080" y="581438"/>
                    <a:pt x="4207018" y="555104"/>
                    <a:pt x="4320026" y="592773"/>
                  </a:cubicBezTo>
                  <a:lnTo>
                    <a:pt x="4360970" y="606421"/>
                  </a:lnTo>
                  <a:cubicBezTo>
                    <a:pt x="4365519" y="565478"/>
                    <a:pt x="4349900" y="516547"/>
                    <a:pt x="4374617" y="483591"/>
                  </a:cubicBezTo>
                  <a:cubicBezTo>
                    <a:pt x="4388535" y="465034"/>
                    <a:pt x="4421136" y="489094"/>
                    <a:pt x="4442856" y="497239"/>
                  </a:cubicBezTo>
                  <a:cubicBezTo>
                    <a:pt x="4458214" y="502998"/>
                    <a:pt x="4469128" y="517199"/>
                    <a:pt x="4483799" y="524534"/>
                  </a:cubicBezTo>
                  <a:cubicBezTo>
                    <a:pt x="4496666" y="530968"/>
                    <a:pt x="4511095" y="533633"/>
                    <a:pt x="4524743" y="538182"/>
                  </a:cubicBezTo>
                  <a:cubicBezTo>
                    <a:pt x="4538391" y="547281"/>
                    <a:pt x="4550697" y="558816"/>
                    <a:pt x="4565686" y="565478"/>
                  </a:cubicBezTo>
                  <a:cubicBezTo>
                    <a:pt x="4591978" y="577163"/>
                    <a:pt x="4647573" y="592773"/>
                    <a:pt x="4647573" y="592773"/>
                  </a:cubicBezTo>
                  <a:cubicBezTo>
                    <a:pt x="4764911" y="671000"/>
                    <a:pt x="4616451" y="577212"/>
                    <a:pt x="4729459" y="633716"/>
                  </a:cubicBezTo>
                  <a:cubicBezTo>
                    <a:pt x="4835290" y="686632"/>
                    <a:pt x="4708428" y="640354"/>
                    <a:pt x="4811346" y="674660"/>
                  </a:cubicBezTo>
                  <a:lnTo>
                    <a:pt x="4852289" y="551830"/>
                  </a:lnTo>
                  <a:lnTo>
                    <a:pt x="4865937" y="510887"/>
                  </a:lnTo>
                  <a:lnTo>
                    <a:pt x="4879585" y="469943"/>
                  </a:lnTo>
                  <a:cubicBezTo>
                    <a:pt x="4936630" y="481352"/>
                    <a:pt x="5016385" y="504477"/>
                    <a:pt x="5070653" y="469943"/>
                  </a:cubicBezTo>
                  <a:cubicBezTo>
                    <a:pt x="5094927" y="454496"/>
                    <a:pt x="5088851" y="415352"/>
                    <a:pt x="5097949" y="388057"/>
                  </a:cubicBezTo>
                  <a:cubicBezTo>
                    <a:pt x="5132255" y="285140"/>
                    <a:pt x="5085975" y="412001"/>
                    <a:pt x="5138892" y="306170"/>
                  </a:cubicBezTo>
                  <a:cubicBezTo>
                    <a:pt x="5145326" y="293303"/>
                    <a:pt x="5143553" y="276461"/>
                    <a:pt x="5152540" y="265227"/>
                  </a:cubicBezTo>
                  <a:cubicBezTo>
                    <a:pt x="5171782" y="241174"/>
                    <a:pt x="5207452" y="233275"/>
                    <a:pt x="5234426" y="224284"/>
                  </a:cubicBezTo>
                  <a:lnTo>
                    <a:pt x="5316313" y="251579"/>
                  </a:lnTo>
                  <a:lnTo>
                    <a:pt x="5357256" y="265227"/>
                  </a:lnTo>
                  <a:cubicBezTo>
                    <a:pt x="5361805" y="251579"/>
                    <a:pt x="5366952" y="238116"/>
                    <a:pt x="5370904" y="224284"/>
                  </a:cubicBezTo>
                  <a:cubicBezTo>
                    <a:pt x="5405188" y="104291"/>
                    <a:pt x="5365469" y="226945"/>
                    <a:pt x="5398199" y="128749"/>
                  </a:cubicBezTo>
                  <a:cubicBezTo>
                    <a:pt x="5402748" y="92355"/>
                    <a:pt x="5385912" y="45502"/>
                    <a:pt x="5411847" y="19567"/>
                  </a:cubicBezTo>
                  <a:cubicBezTo>
                    <a:pt x="5431414" y="0"/>
                    <a:pt x="5466384" y="29007"/>
                    <a:pt x="5493734" y="33215"/>
                  </a:cubicBezTo>
                  <a:cubicBezTo>
                    <a:pt x="5525528" y="38106"/>
                    <a:pt x="5557423" y="42314"/>
                    <a:pt x="5589268" y="46863"/>
                  </a:cubicBezTo>
                  <a:lnTo>
                    <a:pt x="5671155" y="74158"/>
                  </a:lnTo>
                  <a:cubicBezTo>
                    <a:pt x="5719356" y="90225"/>
                    <a:pt x="5772020" y="108945"/>
                    <a:pt x="5821280" y="115102"/>
                  </a:cubicBezTo>
                  <a:lnTo>
                    <a:pt x="5930462" y="128749"/>
                  </a:lnTo>
                  <a:cubicBezTo>
                    <a:pt x="5957856" y="132662"/>
                    <a:pt x="5984920" y="138740"/>
                    <a:pt x="6012349" y="142397"/>
                  </a:cubicBezTo>
                  <a:cubicBezTo>
                    <a:pt x="6053183" y="147842"/>
                    <a:pt x="6094345" y="150600"/>
                    <a:pt x="6135179" y="156045"/>
                  </a:cubicBezTo>
                  <a:cubicBezTo>
                    <a:pt x="6162608" y="159702"/>
                    <a:pt x="6190052" y="163690"/>
                    <a:pt x="6217065" y="169693"/>
                  </a:cubicBezTo>
                  <a:cubicBezTo>
                    <a:pt x="6231108" y="172814"/>
                    <a:pt x="6244176" y="179388"/>
                    <a:pt x="6258008" y="183340"/>
                  </a:cubicBezTo>
                  <a:cubicBezTo>
                    <a:pt x="6276043" y="188493"/>
                    <a:pt x="6294206" y="193309"/>
                    <a:pt x="6312599" y="196988"/>
                  </a:cubicBezTo>
                  <a:cubicBezTo>
                    <a:pt x="6339734" y="202415"/>
                    <a:pt x="6367190" y="206087"/>
                    <a:pt x="6394486" y="210636"/>
                  </a:cubicBezTo>
                  <a:cubicBezTo>
                    <a:pt x="6408134" y="215185"/>
                    <a:pt x="6421386" y="221163"/>
                    <a:pt x="6435429" y="224284"/>
                  </a:cubicBezTo>
                  <a:cubicBezTo>
                    <a:pt x="6522136" y="243552"/>
                    <a:pt x="6604806" y="244661"/>
                    <a:pt x="6694737" y="251579"/>
                  </a:cubicBezTo>
                  <a:cubicBezTo>
                    <a:pt x="6717483" y="256128"/>
                    <a:pt x="6740597" y="259124"/>
                    <a:pt x="6762976" y="265227"/>
                  </a:cubicBezTo>
                  <a:cubicBezTo>
                    <a:pt x="6790734" y="272797"/>
                    <a:pt x="6817567" y="283424"/>
                    <a:pt x="6844862" y="292522"/>
                  </a:cubicBezTo>
                  <a:lnTo>
                    <a:pt x="6926749" y="319818"/>
                  </a:lnTo>
                  <a:cubicBezTo>
                    <a:pt x="6972295" y="335000"/>
                    <a:pt x="7034538" y="356912"/>
                    <a:pt x="7076874" y="360761"/>
                  </a:cubicBezTo>
                  <a:lnTo>
                    <a:pt x="7226999" y="374409"/>
                  </a:lnTo>
                  <a:cubicBezTo>
                    <a:pt x="7304273" y="379929"/>
                    <a:pt x="7381691" y="383224"/>
                    <a:pt x="7459011" y="388057"/>
                  </a:cubicBezTo>
                  <a:lnTo>
                    <a:pt x="7663728" y="401705"/>
                  </a:lnTo>
                  <a:cubicBezTo>
                    <a:pt x="7736893" y="426092"/>
                    <a:pt x="7674092" y="407040"/>
                    <a:pt x="7772910" y="429000"/>
                  </a:cubicBezTo>
                  <a:cubicBezTo>
                    <a:pt x="7791220" y="433069"/>
                    <a:pt x="7809466" y="437495"/>
                    <a:pt x="7827501" y="442648"/>
                  </a:cubicBezTo>
                  <a:cubicBezTo>
                    <a:pt x="7841333" y="446600"/>
                    <a:pt x="7854234" y="454052"/>
                    <a:pt x="7868444" y="456296"/>
                  </a:cubicBezTo>
                  <a:cubicBezTo>
                    <a:pt x="8033036" y="482284"/>
                    <a:pt x="8104742" y="484971"/>
                    <a:pt x="8264229" y="497239"/>
                  </a:cubicBezTo>
                  <a:cubicBezTo>
                    <a:pt x="8282426" y="501788"/>
                    <a:pt x="8300281" y="508035"/>
                    <a:pt x="8318820" y="510887"/>
                  </a:cubicBezTo>
                  <a:cubicBezTo>
                    <a:pt x="8466194" y="533560"/>
                    <a:pt x="8645239" y="532678"/>
                    <a:pt x="8782844" y="538182"/>
                  </a:cubicBezTo>
                  <a:cubicBezTo>
                    <a:pt x="8814689" y="533633"/>
                    <a:pt x="8849607" y="538920"/>
                    <a:pt x="8878379" y="524534"/>
                  </a:cubicBezTo>
                  <a:cubicBezTo>
                    <a:pt x="8891246" y="518100"/>
                    <a:pt x="8892026" y="497977"/>
                    <a:pt x="8892026" y="483591"/>
                  </a:cubicBezTo>
                  <a:cubicBezTo>
                    <a:pt x="8892026" y="351584"/>
                    <a:pt x="8882928" y="219734"/>
                    <a:pt x="8878379" y="87806"/>
                  </a:cubicBezTo>
                  <a:cubicBezTo>
                    <a:pt x="8882928" y="69609"/>
                    <a:pt x="8874232" y="39147"/>
                    <a:pt x="8892026" y="33215"/>
                  </a:cubicBezTo>
                  <a:cubicBezTo>
                    <a:pt x="8907587" y="28028"/>
                    <a:pt x="8908821" y="61557"/>
                    <a:pt x="8919322" y="74158"/>
                  </a:cubicBezTo>
                  <a:cubicBezTo>
                    <a:pt x="8931678" y="88985"/>
                    <a:pt x="8947909" y="100275"/>
                    <a:pt x="8960265" y="115102"/>
                  </a:cubicBezTo>
                  <a:cubicBezTo>
                    <a:pt x="9017128" y="183338"/>
                    <a:pt x="8953445" y="133301"/>
                    <a:pt x="9028504" y="183340"/>
                  </a:cubicBezTo>
                  <a:cubicBezTo>
                    <a:pt x="9033053" y="201537"/>
                    <a:pt x="9027911" y="225724"/>
                    <a:pt x="9042152" y="237931"/>
                  </a:cubicBezTo>
                  <a:cubicBezTo>
                    <a:pt x="9063997" y="256656"/>
                    <a:pt x="9100098" y="249268"/>
                    <a:pt x="9124038" y="265227"/>
                  </a:cubicBezTo>
                  <a:cubicBezTo>
                    <a:pt x="9241393" y="343461"/>
                    <a:pt x="9092903" y="249658"/>
                    <a:pt x="9205925" y="306170"/>
                  </a:cubicBezTo>
                  <a:cubicBezTo>
                    <a:pt x="9220596" y="313506"/>
                    <a:pt x="9231879" y="326804"/>
                    <a:pt x="9246868" y="333466"/>
                  </a:cubicBezTo>
                  <a:cubicBezTo>
                    <a:pt x="9273160" y="345151"/>
                    <a:pt x="9328755" y="360761"/>
                    <a:pt x="9328755" y="360761"/>
                  </a:cubicBezTo>
                  <a:lnTo>
                    <a:pt x="9451585" y="442648"/>
                  </a:lnTo>
                  <a:cubicBezTo>
                    <a:pt x="9465233" y="451746"/>
                    <a:pt x="9476615" y="465965"/>
                    <a:pt x="9492528" y="469943"/>
                  </a:cubicBezTo>
                  <a:cubicBezTo>
                    <a:pt x="9582701" y="492487"/>
                    <a:pt x="9528507" y="481264"/>
                    <a:pt x="9656301" y="497239"/>
                  </a:cubicBezTo>
                  <a:cubicBezTo>
                    <a:pt x="9706122" y="513846"/>
                    <a:pt x="9704307" y="515122"/>
                    <a:pt x="9765483" y="524534"/>
                  </a:cubicBezTo>
                  <a:cubicBezTo>
                    <a:pt x="9801734" y="530111"/>
                    <a:pt x="9771855" y="453575"/>
                    <a:pt x="9863295" y="545015"/>
                  </a:cubicBezTo>
                </a:path>
              </a:pathLst>
            </a:custGeom>
            <a:solidFill>
              <a:srgbClr val="00FFCC">
                <a:alpha val="50000"/>
              </a:srgbClr>
            </a:solidFill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01" name="Freeform 1300"/>
            <p:cNvSpPr/>
            <p:nvPr/>
          </p:nvSpPr>
          <p:spPr bwMode="auto">
            <a:xfrm>
              <a:off x="34476642" y="25298389"/>
              <a:ext cx="9440483" cy="3159825"/>
            </a:xfrm>
            <a:custGeom>
              <a:avLst/>
              <a:gdLst>
                <a:gd name="connsiteX0" fmla="*/ 0 w 9853683"/>
                <a:gd name="connsiteY0" fmla="*/ 1009934 h 3220872"/>
                <a:gd name="connsiteX1" fmla="*/ 27295 w 9853683"/>
                <a:gd name="connsiteY1" fmla="*/ 968991 h 3220872"/>
                <a:gd name="connsiteX2" fmla="*/ 54591 w 9853683"/>
                <a:gd name="connsiteY2" fmla="*/ 887104 h 3220872"/>
                <a:gd name="connsiteX3" fmla="*/ 81886 w 9853683"/>
                <a:gd name="connsiteY3" fmla="*/ 791570 h 3220872"/>
                <a:gd name="connsiteX4" fmla="*/ 95534 w 9853683"/>
                <a:gd name="connsiteY4" fmla="*/ 750627 h 3220872"/>
                <a:gd name="connsiteX5" fmla="*/ 109182 w 9853683"/>
                <a:gd name="connsiteY5" fmla="*/ 368490 h 3220872"/>
                <a:gd name="connsiteX6" fmla="*/ 122829 w 9853683"/>
                <a:gd name="connsiteY6" fmla="*/ 272955 h 3220872"/>
                <a:gd name="connsiteX7" fmla="*/ 150125 w 9853683"/>
                <a:gd name="connsiteY7" fmla="*/ 327546 h 3220872"/>
                <a:gd name="connsiteX8" fmla="*/ 191068 w 9853683"/>
                <a:gd name="connsiteY8" fmla="*/ 423081 h 3220872"/>
                <a:gd name="connsiteX9" fmla="*/ 232011 w 9853683"/>
                <a:gd name="connsiteY9" fmla="*/ 436728 h 3220872"/>
                <a:gd name="connsiteX10" fmla="*/ 259307 w 9853683"/>
                <a:gd name="connsiteY10" fmla="*/ 395785 h 3220872"/>
                <a:gd name="connsiteX11" fmla="*/ 327546 w 9853683"/>
                <a:gd name="connsiteY11" fmla="*/ 382137 h 3220872"/>
                <a:gd name="connsiteX12" fmla="*/ 436728 w 9853683"/>
                <a:gd name="connsiteY12" fmla="*/ 368490 h 3220872"/>
                <a:gd name="connsiteX13" fmla="*/ 477671 w 9853683"/>
                <a:gd name="connsiteY13" fmla="*/ 354842 h 3220872"/>
                <a:gd name="connsiteX14" fmla="*/ 573206 w 9853683"/>
                <a:gd name="connsiteY14" fmla="*/ 464024 h 3220872"/>
                <a:gd name="connsiteX15" fmla="*/ 655092 w 9853683"/>
                <a:gd name="connsiteY15" fmla="*/ 518615 h 3220872"/>
                <a:gd name="connsiteX16" fmla="*/ 696035 w 9853683"/>
                <a:gd name="connsiteY16" fmla="*/ 532263 h 3220872"/>
                <a:gd name="connsiteX17" fmla="*/ 873456 w 9853683"/>
                <a:gd name="connsiteY17" fmla="*/ 559558 h 3220872"/>
                <a:gd name="connsiteX18" fmla="*/ 955343 w 9853683"/>
                <a:gd name="connsiteY18" fmla="*/ 586854 h 3220872"/>
                <a:gd name="connsiteX19" fmla="*/ 996286 w 9853683"/>
                <a:gd name="connsiteY19" fmla="*/ 600501 h 3220872"/>
                <a:gd name="connsiteX20" fmla="*/ 1160059 w 9853683"/>
                <a:gd name="connsiteY20" fmla="*/ 682388 h 3220872"/>
                <a:gd name="connsiteX21" fmla="*/ 1201003 w 9853683"/>
                <a:gd name="connsiteY21" fmla="*/ 696036 h 3220872"/>
                <a:gd name="connsiteX22" fmla="*/ 1241946 w 9853683"/>
                <a:gd name="connsiteY22" fmla="*/ 709684 h 3220872"/>
                <a:gd name="connsiteX23" fmla="*/ 1282889 w 9853683"/>
                <a:gd name="connsiteY23" fmla="*/ 696036 h 3220872"/>
                <a:gd name="connsiteX24" fmla="*/ 1269241 w 9853683"/>
                <a:gd name="connsiteY24" fmla="*/ 627797 h 3220872"/>
                <a:gd name="connsiteX25" fmla="*/ 1282889 w 9853683"/>
                <a:gd name="connsiteY25" fmla="*/ 464024 h 3220872"/>
                <a:gd name="connsiteX26" fmla="*/ 1296537 w 9853683"/>
                <a:gd name="connsiteY26" fmla="*/ 341194 h 3220872"/>
                <a:gd name="connsiteX27" fmla="*/ 1323832 w 9853683"/>
                <a:gd name="connsiteY27" fmla="*/ 40943 h 3220872"/>
                <a:gd name="connsiteX28" fmla="*/ 1337480 w 9853683"/>
                <a:gd name="connsiteY28" fmla="*/ 0 h 3220872"/>
                <a:gd name="connsiteX29" fmla="*/ 1378423 w 9853683"/>
                <a:gd name="connsiteY29" fmla="*/ 27295 h 3220872"/>
                <a:gd name="connsiteX30" fmla="*/ 1446662 w 9853683"/>
                <a:gd name="connsiteY30" fmla="*/ 122830 h 3220872"/>
                <a:gd name="connsiteX31" fmla="*/ 1487606 w 9853683"/>
                <a:gd name="connsiteY31" fmla="*/ 204716 h 3220872"/>
                <a:gd name="connsiteX32" fmla="*/ 1514901 w 9853683"/>
                <a:gd name="connsiteY32" fmla="*/ 245660 h 3220872"/>
                <a:gd name="connsiteX33" fmla="*/ 1542197 w 9853683"/>
                <a:gd name="connsiteY33" fmla="*/ 327546 h 3220872"/>
                <a:gd name="connsiteX34" fmla="*/ 1569492 w 9853683"/>
                <a:gd name="connsiteY34" fmla="*/ 368490 h 3220872"/>
                <a:gd name="connsiteX35" fmla="*/ 1583140 w 9853683"/>
                <a:gd name="connsiteY35" fmla="*/ 409433 h 3220872"/>
                <a:gd name="connsiteX36" fmla="*/ 1624083 w 9853683"/>
                <a:gd name="connsiteY36" fmla="*/ 423081 h 3220872"/>
                <a:gd name="connsiteX37" fmla="*/ 1651379 w 9853683"/>
                <a:gd name="connsiteY37" fmla="*/ 641445 h 3220872"/>
                <a:gd name="connsiteX38" fmla="*/ 1705970 w 9853683"/>
                <a:gd name="connsiteY38" fmla="*/ 764275 h 3220872"/>
                <a:gd name="connsiteX39" fmla="*/ 1733265 w 9853683"/>
                <a:gd name="connsiteY39" fmla="*/ 846161 h 3220872"/>
                <a:gd name="connsiteX40" fmla="*/ 1774209 w 9853683"/>
                <a:gd name="connsiteY40" fmla="*/ 928048 h 3220872"/>
                <a:gd name="connsiteX41" fmla="*/ 1856095 w 9853683"/>
                <a:gd name="connsiteY41" fmla="*/ 982639 h 3220872"/>
                <a:gd name="connsiteX42" fmla="*/ 1883391 w 9853683"/>
                <a:gd name="connsiteY42" fmla="*/ 1460310 h 3220872"/>
                <a:gd name="connsiteX43" fmla="*/ 1897038 w 9853683"/>
                <a:gd name="connsiteY43" fmla="*/ 1501254 h 3220872"/>
                <a:gd name="connsiteX44" fmla="*/ 1910686 w 9853683"/>
                <a:gd name="connsiteY44" fmla="*/ 1965278 h 3220872"/>
                <a:gd name="connsiteX45" fmla="*/ 1951629 w 9853683"/>
                <a:gd name="connsiteY45" fmla="*/ 2442949 h 3220872"/>
                <a:gd name="connsiteX46" fmla="*/ 1965277 w 9853683"/>
                <a:gd name="connsiteY46" fmla="*/ 2483892 h 3220872"/>
                <a:gd name="connsiteX47" fmla="*/ 1992573 w 9853683"/>
                <a:gd name="connsiteY47" fmla="*/ 2524836 h 3220872"/>
                <a:gd name="connsiteX48" fmla="*/ 2047164 w 9853683"/>
                <a:gd name="connsiteY48" fmla="*/ 2606722 h 3220872"/>
                <a:gd name="connsiteX49" fmla="*/ 2074459 w 9853683"/>
                <a:gd name="connsiteY49" fmla="*/ 2688609 h 3220872"/>
                <a:gd name="connsiteX50" fmla="*/ 2088107 w 9853683"/>
                <a:gd name="connsiteY50" fmla="*/ 2729552 h 3220872"/>
                <a:gd name="connsiteX51" fmla="*/ 2115403 w 9853683"/>
                <a:gd name="connsiteY51" fmla="*/ 2770495 h 3220872"/>
                <a:gd name="connsiteX52" fmla="*/ 2183641 w 9853683"/>
                <a:gd name="connsiteY52" fmla="*/ 2893325 h 3220872"/>
                <a:gd name="connsiteX53" fmla="*/ 2224585 w 9853683"/>
                <a:gd name="connsiteY53" fmla="*/ 2934269 h 3220872"/>
                <a:gd name="connsiteX54" fmla="*/ 2306471 w 9853683"/>
                <a:gd name="connsiteY54" fmla="*/ 2961564 h 3220872"/>
                <a:gd name="connsiteX55" fmla="*/ 2347414 w 9853683"/>
                <a:gd name="connsiteY55" fmla="*/ 2975212 h 3220872"/>
                <a:gd name="connsiteX56" fmla="*/ 2388358 w 9853683"/>
                <a:gd name="connsiteY56" fmla="*/ 3002507 h 3220872"/>
                <a:gd name="connsiteX57" fmla="*/ 2470244 w 9853683"/>
                <a:gd name="connsiteY57" fmla="*/ 3029803 h 3220872"/>
                <a:gd name="connsiteX58" fmla="*/ 2552131 w 9853683"/>
                <a:gd name="connsiteY58" fmla="*/ 3057098 h 3220872"/>
                <a:gd name="connsiteX59" fmla="*/ 2593074 w 9853683"/>
                <a:gd name="connsiteY59" fmla="*/ 3070746 h 3220872"/>
                <a:gd name="connsiteX60" fmla="*/ 2634017 w 9853683"/>
                <a:gd name="connsiteY60" fmla="*/ 3084394 h 3220872"/>
                <a:gd name="connsiteX61" fmla="*/ 2674961 w 9853683"/>
                <a:gd name="connsiteY61" fmla="*/ 3111690 h 3220872"/>
                <a:gd name="connsiteX62" fmla="*/ 3370997 w 9853683"/>
                <a:gd name="connsiteY62" fmla="*/ 3098042 h 3220872"/>
                <a:gd name="connsiteX63" fmla="*/ 3493826 w 9853683"/>
                <a:gd name="connsiteY63" fmla="*/ 3098042 h 3220872"/>
                <a:gd name="connsiteX64" fmla="*/ 3562065 w 9853683"/>
                <a:gd name="connsiteY64" fmla="*/ 3084394 h 3220872"/>
                <a:gd name="connsiteX65" fmla="*/ 3616656 w 9853683"/>
                <a:gd name="connsiteY65" fmla="*/ 2988860 h 3220872"/>
                <a:gd name="connsiteX66" fmla="*/ 3657600 w 9853683"/>
                <a:gd name="connsiteY66" fmla="*/ 2975212 h 3220872"/>
                <a:gd name="connsiteX67" fmla="*/ 3698543 w 9853683"/>
                <a:gd name="connsiteY67" fmla="*/ 2893325 h 3220872"/>
                <a:gd name="connsiteX68" fmla="*/ 3780429 w 9853683"/>
                <a:gd name="connsiteY68" fmla="*/ 2838734 h 3220872"/>
                <a:gd name="connsiteX69" fmla="*/ 3821373 w 9853683"/>
                <a:gd name="connsiteY69" fmla="*/ 2811439 h 3220872"/>
                <a:gd name="connsiteX70" fmla="*/ 3889611 w 9853683"/>
                <a:gd name="connsiteY70" fmla="*/ 2729552 h 3220872"/>
                <a:gd name="connsiteX71" fmla="*/ 3916907 w 9853683"/>
                <a:gd name="connsiteY71" fmla="*/ 2606722 h 3220872"/>
                <a:gd name="connsiteX72" fmla="*/ 3944203 w 9853683"/>
                <a:gd name="connsiteY72" fmla="*/ 2524836 h 3220872"/>
                <a:gd name="connsiteX73" fmla="*/ 3985146 w 9853683"/>
                <a:gd name="connsiteY73" fmla="*/ 2483892 h 3220872"/>
                <a:gd name="connsiteX74" fmla="*/ 3998794 w 9853683"/>
                <a:gd name="connsiteY74" fmla="*/ 2415654 h 3220872"/>
                <a:gd name="connsiteX75" fmla="*/ 4162567 w 9853683"/>
                <a:gd name="connsiteY75" fmla="*/ 2347415 h 3220872"/>
                <a:gd name="connsiteX76" fmla="*/ 4326340 w 9853683"/>
                <a:gd name="connsiteY76" fmla="*/ 2292824 h 3220872"/>
                <a:gd name="connsiteX77" fmla="*/ 4367283 w 9853683"/>
                <a:gd name="connsiteY77" fmla="*/ 2279176 h 3220872"/>
                <a:gd name="connsiteX78" fmla="*/ 4449170 w 9853683"/>
                <a:gd name="connsiteY78" fmla="*/ 2238233 h 3220872"/>
                <a:gd name="connsiteX79" fmla="*/ 4503761 w 9853683"/>
                <a:gd name="connsiteY79" fmla="*/ 2210937 h 3220872"/>
                <a:gd name="connsiteX80" fmla="*/ 4585647 w 9853683"/>
                <a:gd name="connsiteY80" fmla="*/ 2183642 h 3220872"/>
                <a:gd name="connsiteX81" fmla="*/ 4626591 w 9853683"/>
                <a:gd name="connsiteY81" fmla="*/ 2169994 h 3220872"/>
                <a:gd name="connsiteX82" fmla="*/ 4708477 w 9853683"/>
                <a:gd name="connsiteY82" fmla="*/ 2129051 h 3220872"/>
                <a:gd name="connsiteX83" fmla="*/ 4790364 w 9853683"/>
                <a:gd name="connsiteY83" fmla="*/ 2101755 h 3220872"/>
                <a:gd name="connsiteX84" fmla="*/ 4831307 w 9853683"/>
                <a:gd name="connsiteY84" fmla="*/ 2088107 h 3220872"/>
                <a:gd name="connsiteX85" fmla="*/ 4872250 w 9853683"/>
                <a:gd name="connsiteY85" fmla="*/ 2074460 h 3220872"/>
                <a:gd name="connsiteX86" fmla="*/ 5063319 w 9853683"/>
                <a:gd name="connsiteY86" fmla="*/ 2088107 h 3220872"/>
                <a:gd name="connsiteX87" fmla="*/ 5117910 w 9853683"/>
                <a:gd name="connsiteY87" fmla="*/ 2156346 h 3220872"/>
                <a:gd name="connsiteX88" fmla="*/ 5158853 w 9853683"/>
                <a:gd name="connsiteY88" fmla="*/ 2183642 h 3220872"/>
                <a:gd name="connsiteX89" fmla="*/ 5172501 w 9853683"/>
                <a:gd name="connsiteY89" fmla="*/ 2224585 h 3220872"/>
                <a:gd name="connsiteX90" fmla="*/ 5268035 w 9853683"/>
                <a:gd name="connsiteY90" fmla="*/ 2279176 h 3220872"/>
                <a:gd name="connsiteX91" fmla="*/ 5349922 w 9853683"/>
                <a:gd name="connsiteY91" fmla="*/ 2333767 h 3220872"/>
                <a:gd name="connsiteX92" fmla="*/ 5404513 w 9853683"/>
                <a:gd name="connsiteY92" fmla="*/ 2456597 h 3220872"/>
                <a:gd name="connsiteX93" fmla="*/ 5418161 w 9853683"/>
                <a:gd name="connsiteY93" fmla="*/ 2497540 h 3220872"/>
                <a:gd name="connsiteX94" fmla="*/ 5513695 w 9853683"/>
                <a:gd name="connsiteY94" fmla="*/ 2524836 h 3220872"/>
                <a:gd name="connsiteX95" fmla="*/ 5732059 w 9853683"/>
                <a:gd name="connsiteY95" fmla="*/ 2552131 h 3220872"/>
                <a:gd name="connsiteX96" fmla="*/ 5813946 w 9853683"/>
                <a:gd name="connsiteY96" fmla="*/ 2579427 h 3220872"/>
                <a:gd name="connsiteX97" fmla="*/ 5841241 w 9853683"/>
                <a:gd name="connsiteY97" fmla="*/ 2620370 h 3220872"/>
                <a:gd name="connsiteX98" fmla="*/ 5923128 w 9853683"/>
                <a:gd name="connsiteY98" fmla="*/ 2661313 h 3220872"/>
                <a:gd name="connsiteX99" fmla="*/ 5964071 w 9853683"/>
                <a:gd name="connsiteY99" fmla="*/ 2688609 h 3220872"/>
                <a:gd name="connsiteX100" fmla="*/ 6127844 w 9853683"/>
                <a:gd name="connsiteY100" fmla="*/ 2729552 h 3220872"/>
                <a:gd name="connsiteX101" fmla="*/ 6400800 w 9853683"/>
                <a:gd name="connsiteY101" fmla="*/ 2715904 h 3220872"/>
                <a:gd name="connsiteX102" fmla="*/ 6496334 w 9853683"/>
                <a:gd name="connsiteY102" fmla="*/ 2688609 h 3220872"/>
                <a:gd name="connsiteX103" fmla="*/ 6509982 w 9853683"/>
                <a:gd name="connsiteY103" fmla="*/ 2647666 h 3220872"/>
                <a:gd name="connsiteX104" fmla="*/ 6673755 w 9853683"/>
                <a:gd name="connsiteY104" fmla="*/ 2606722 h 3220872"/>
                <a:gd name="connsiteX105" fmla="*/ 6810232 w 9853683"/>
                <a:gd name="connsiteY105" fmla="*/ 2579427 h 3220872"/>
                <a:gd name="connsiteX106" fmla="*/ 6864823 w 9853683"/>
                <a:gd name="connsiteY106" fmla="*/ 2565779 h 3220872"/>
                <a:gd name="connsiteX107" fmla="*/ 6946710 w 9853683"/>
                <a:gd name="connsiteY107" fmla="*/ 2538484 h 3220872"/>
                <a:gd name="connsiteX108" fmla="*/ 6987653 w 9853683"/>
                <a:gd name="connsiteY108" fmla="*/ 2511188 h 3220872"/>
                <a:gd name="connsiteX109" fmla="*/ 7137779 w 9853683"/>
                <a:gd name="connsiteY109" fmla="*/ 2497540 h 3220872"/>
                <a:gd name="connsiteX110" fmla="*/ 7629098 w 9853683"/>
                <a:gd name="connsiteY110" fmla="*/ 2483892 h 3220872"/>
                <a:gd name="connsiteX111" fmla="*/ 7683689 w 9853683"/>
                <a:gd name="connsiteY111" fmla="*/ 2470245 h 3220872"/>
                <a:gd name="connsiteX112" fmla="*/ 7765576 w 9853683"/>
                <a:gd name="connsiteY112" fmla="*/ 2442949 h 3220872"/>
                <a:gd name="connsiteX113" fmla="*/ 7847462 w 9853683"/>
                <a:gd name="connsiteY113" fmla="*/ 2429301 h 3220872"/>
                <a:gd name="connsiteX114" fmla="*/ 7888406 w 9853683"/>
                <a:gd name="connsiteY114" fmla="*/ 2415654 h 3220872"/>
                <a:gd name="connsiteX115" fmla="*/ 8134065 w 9853683"/>
                <a:gd name="connsiteY115" fmla="*/ 2402006 h 3220872"/>
                <a:gd name="connsiteX116" fmla="*/ 8202304 w 9853683"/>
                <a:gd name="connsiteY116" fmla="*/ 2388358 h 3220872"/>
                <a:gd name="connsiteX117" fmla="*/ 8366077 w 9853683"/>
                <a:gd name="connsiteY117" fmla="*/ 2361063 h 3220872"/>
                <a:gd name="connsiteX118" fmla="*/ 8447964 w 9853683"/>
                <a:gd name="connsiteY118" fmla="*/ 2333767 h 3220872"/>
                <a:gd name="connsiteX119" fmla="*/ 8461611 w 9853683"/>
                <a:gd name="connsiteY119" fmla="*/ 2292824 h 3220872"/>
                <a:gd name="connsiteX120" fmla="*/ 8584441 w 9853683"/>
                <a:gd name="connsiteY120" fmla="*/ 2251881 h 3220872"/>
                <a:gd name="connsiteX121" fmla="*/ 8802806 w 9853683"/>
                <a:gd name="connsiteY121" fmla="*/ 2265528 h 3220872"/>
                <a:gd name="connsiteX122" fmla="*/ 8830101 w 9853683"/>
                <a:gd name="connsiteY122" fmla="*/ 2306472 h 3220872"/>
                <a:gd name="connsiteX123" fmla="*/ 8857397 w 9853683"/>
                <a:gd name="connsiteY123" fmla="*/ 2388358 h 3220872"/>
                <a:gd name="connsiteX124" fmla="*/ 8871044 w 9853683"/>
                <a:gd name="connsiteY124" fmla="*/ 2429301 h 3220872"/>
                <a:gd name="connsiteX125" fmla="*/ 8884692 w 9853683"/>
                <a:gd name="connsiteY125" fmla="*/ 2470245 h 3220872"/>
                <a:gd name="connsiteX126" fmla="*/ 8898340 w 9853683"/>
                <a:gd name="connsiteY126" fmla="*/ 2524836 h 3220872"/>
                <a:gd name="connsiteX127" fmla="*/ 8980226 w 9853683"/>
                <a:gd name="connsiteY127" fmla="*/ 2565779 h 3220872"/>
                <a:gd name="connsiteX128" fmla="*/ 9062113 w 9853683"/>
                <a:gd name="connsiteY128" fmla="*/ 2634018 h 3220872"/>
                <a:gd name="connsiteX129" fmla="*/ 9116704 w 9853683"/>
                <a:gd name="connsiteY129" fmla="*/ 2715904 h 3220872"/>
                <a:gd name="connsiteX130" fmla="*/ 9157647 w 9853683"/>
                <a:gd name="connsiteY130" fmla="*/ 2797791 h 3220872"/>
                <a:gd name="connsiteX131" fmla="*/ 9184943 w 9853683"/>
                <a:gd name="connsiteY131" fmla="*/ 2879678 h 3220872"/>
                <a:gd name="connsiteX132" fmla="*/ 9198591 w 9853683"/>
                <a:gd name="connsiteY132" fmla="*/ 2920621 h 3220872"/>
                <a:gd name="connsiteX133" fmla="*/ 9253182 w 9853683"/>
                <a:gd name="connsiteY133" fmla="*/ 3002507 h 3220872"/>
                <a:gd name="connsiteX134" fmla="*/ 9280477 w 9853683"/>
                <a:gd name="connsiteY134" fmla="*/ 3084394 h 3220872"/>
                <a:gd name="connsiteX135" fmla="*/ 9362364 w 9853683"/>
                <a:gd name="connsiteY135" fmla="*/ 3138985 h 3220872"/>
                <a:gd name="connsiteX136" fmla="*/ 9403307 w 9853683"/>
                <a:gd name="connsiteY136" fmla="*/ 3166281 h 3220872"/>
                <a:gd name="connsiteX137" fmla="*/ 9498841 w 9853683"/>
                <a:gd name="connsiteY137" fmla="*/ 3193576 h 3220872"/>
                <a:gd name="connsiteX138" fmla="*/ 9580728 w 9853683"/>
                <a:gd name="connsiteY138" fmla="*/ 3220872 h 3220872"/>
                <a:gd name="connsiteX139" fmla="*/ 9853683 w 9853683"/>
                <a:gd name="connsiteY139" fmla="*/ 3220872 h 3220872"/>
                <a:gd name="connsiteX0" fmla="*/ 0 w 9917373"/>
                <a:gd name="connsiteY0" fmla="*/ 3254991 h 3254991"/>
                <a:gd name="connsiteX1" fmla="*/ 90985 w 9917373"/>
                <a:gd name="connsiteY1" fmla="*/ 968991 h 3254991"/>
                <a:gd name="connsiteX2" fmla="*/ 118281 w 9917373"/>
                <a:gd name="connsiteY2" fmla="*/ 887104 h 3254991"/>
                <a:gd name="connsiteX3" fmla="*/ 145576 w 9917373"/>
                <a:gd name="connsiteY3" fmla="*/ 791570 h 3254991"/>
                <a:gd name="connsiteX4" fmla="*/ 159224 w 9917373"/>
                <a:gd name="connsiteY4" fmla="*/ 750627 h 3254991"/>
                <a:gd name="connsiteX5" fmla="*/ 172872 w 9917373"/>
                <a:gd name="connsiteY5" fmla="*/ 368490 h 3254991"/>
                <a:gd name="connsiteX6" fmla="*/ 186519 w 9917373"/>
                <a:gd name="connsiteY6" fmla="*/ 272955 h 3254991"/>
                <a:gd name="connsiteX7" fmla="*/ 213815 w 9917373"/>
                <a:gd name="connsiteY7" fmla="*/ 327546 h 3254991"/>
                <a:gd name="connsiteX8" fmla="*/ 254758 w 9917373"/>
                <a:gd name="connsiteY8" fmla="*/ 423081 h 3254991"/>
                <a:gd name="connsiteX9" fmla="*/ 295701 w 9917373"/>
                <a:gd name="connsiteY9" fmla="*/ 436728 h 3254991"/>
                <a:gd name="connsiteX10" fmla="*/ 322997 w 9917373"/>
                <a:gd name="connsiteY10" fmla="*/ 395785 h 3254991"/>
                <a:gd name="connsiteX11" fmla="*/ 391236 w 9917373"/>
                <a:gd name="connsiteY11" fmla="*/ 382137 h 3254991"/>
                <a:gd name="connsiteX12" fmla="*/ 500418 w 9917373"/>
                <a:gd name="connsiteY12" fmla="*/ 368490 h 3254991"/>
                <a:gd name="connsiteX13" fmla="*/ 541361 w 9917373"/>
                <a:gd name="connsiteY13" fmla="*/ 354842 h 3254991"/>
                <a:gd name="connsiteX14" fmla="*/ 636896 w 9917373"/>
                <a:gd name="connsiteY14" fmla="*/ 464024 h 3254991"/>
                <a:gd name="connsiteX15" fmla="*/ 718782 w 9917373"/>
                <a:gd name="connsiteY15" fmla="*/ 518615 h 3254991"/>
                <a:gd name="connsiteX16" fmla="*/ 759725 w 9917373"/>
                <a:gd name="connsiteY16" fmla="*/ 532263 h 3254991"/>
                <a:gd name="connsiteX17" fmla="*/ 937146 w 9917373"/>
                <a:gd name="connsiteY17" fmla="*/ 559558 h 3254991"/>
                <a:gd name="connsiteX18" fmla="*/ 1019033 w 9917373"/>
                <a:gd name="connsiteY18" fmla="*/ 586854 h 3254991"/>
                <a:gd name="connsiteX19" fmla="*/ 1059976 w 9917373"/>
                <a:gd name="connsiteY19" fmla="*/ 600501 h 3254991"/>
                <a:gd name="connsiteX20" fmla="*/ 1223749 w 9917373"/>
                <a:gd name="connsiteY20" fmla="*/ 682388 h 3254991"/>
                <a:gd name="connsiteX21" fmla="*/ 1264693 w 9917373"/>
                <a:gd name="connsiteY21" fmla="*/ 696036 h 3254991"/>
                <a:gd name="connsiteX22" fmla="*/ 1305636 w 9917373"/>
                <a:gd name="connsiteY22" fmla="*/ 709684 h 3254991"/>
                <a:gd name="connsiteX23" fmla="*/ 1346579 w 9917373"/>
                <a:gd name="connsiteY23" fmla="*/ 696036 h 3254991"/>
                <a:gd name="connsiteX24" fmla="*/ 1332931 w 9917373"/>
                <a:gd name="connsiteY24" fmla="*/ 627797 h 3254991"/>
                <a:gd name="connsiteX25" fmla="*/ 1346579 w 9917373"/>
                <a:gd name="connsiteY25" fmla="*/ 464024 h 3254991"/>
                <a:gd name="connsiteX26" fmla="*/ 1360227 w 9917373"/>
                <a:gd name="connsiteY26" fmla="*/ 341194 h 3254991"/>
                <a:gd name="connsiteX27" fmla="*/ 1387522 w 9917373"/>
                <a:gd name="connsiteY27" fmla="*/ 40943 h 3254991"/>
                <a:gd name="connsiteX28" fmla="*/ 1401170 w 9917373"/>
                <a:gd name="connsiteY28" fmla="*/ 0 h 3254991"/>
                <a:gd name="connsiteX29" fmla="*/ 1442113 w 9917373"/>
                <a:gd name="connsiteY29" fmla="*/ 27295 h 3254991"/>
                <a:gd name="connsiteX30" fmla="*/ 1510352 w 9917373"/>
                <a:gd name="connsiteY30" fmla="*/ 122830 h 3254991"/>
                <a:gd name="connsiteX31" fmla="*/ 1551296 w 9917373"/>
                <a:gd name="connsiteY31" fmla="*/ 204716 h 3254991"/>
                <a:gd name="connsiteX32" fmla="*/ 1578591 w 9917373"/>
                <a:gd name="connsiteY32" fmla="*/ 245660 h 3254991"/>
                <a:gd name="connsiteX33" fmla="*/ 1605887 w 9917373"/>
                <a:gd name="connsiteY33" fmla="*/ 327546 h 3254991"/>
                <a:gd name="connsiteX34" fmla="*/ 1633182 w 9917373"/>
                <a:gd name="connsiteY34" fmla="*/ 368490 h 3254991"/>
                <a:gd name="connsiteX35" fmla="*/ 1646830 w 9917373"/>
                <a:gd name="connsiteY35" fmla="*/ 409433 h 3254991"/>
                <a:gd name="connsiteX36" fmla="*/ 1687773 w 9917373"/>
                <a:gd name="connsiteY36" fmla="*/ 423081 h 3254991"/>
                <a:gd name="connsiteX37" fmla="*/ 1715069 w 9917373"/>
                <a:gd name="connsiteY37" fmla="*/ 641445 h 3254991"/>
                <a:gd name="connsiteX38" fmla="*/ 1769660 w 9917373"/>
                <a:gd name="connsiteY38" fmla="*/ 764275 h 3254991"/>
                <a:gd name="connsiteX39" fmla="*/ 1796955 w 9917373"/>
                <a:gd name="connsiteY39" fmla="*/ 846161 h 3254991"/>
                <a:gd name="connsiteX40" fmla="*/ 1837899 w 9917373"/>
                <a:gd name="connsiteY40" fmla="*/ 928048 h 3254991"/>
                <a:gd name="connsiteX41" fmla="*/ 1919785 w 9917373"/>
                <a:gd name="connsiteY41" fmla="*/ 982639 h 3254991"/>
                <a:gd name="connsiteX42" fmla="*/ 1947081 w 9917373"/>
                <a:gd name="connsiteY42" fmla="*/ 1460310 h 3254991"/>
                <a:gd name="connsiteX43" fmla="*/ 1960728 w 9917373"/>
                <a:gd name="connsiteY43" fmla="*/ 1501254 h 3254991"/>
                <a:gd name="connsiteX44" fmla="*/ 1974376 w 9917373"/>
                <a:gd name="connsiteY44" fmla="*/ 1965278 h 3254991"/>
                <a:gd name="connsiteX45" fmla="*/ 2015319 w 9917373"/>
                <a:gd name="connsiteY45" fmla="*/ 2442949 h 3254991"/>
                <a:gd name="connsiteX46" fmla="*/ 2028967 w 9917373"/>
                <a:gd name="connsiteY46" fmla="*/ 2483892 h 3254991"/>
                <a:gd name="connsiteX47" fmla="*/ 2056263 w 9917373"/>
                <a:gd name="connsiteY47" fmla="*/ 2524836 h 3254991"/>
                <a:gd name="connsiteX48" fmla="*/ 2110854 w 9917373"/>
                <a:gd name="connsiteY48" fmla="*/ 2606722 h 3254991"/>
                <a:gd name="connsiteX49" fmla="*/ 2138149 w 9917373"/>
                <a:gd name="connsiteY49" fmla="*/ 2688609 h 3254991"/>
                <a:gd name="connsiteX50" fmla="*/ 2151797 w 9917373"/>
                <a:gd name="connsiteY50" fmla="*/ 2729552 h 3254991"/>
                <a:gd name="connsiteX51" fmla="*/ 2179093 w 9917373"/>
                <a:gd name="connsiteY51" fmla="*/ 2770495 h 3254991"/>
                <a:gd name="connsiteX52" fmla="*/ 2247331 w 9917373"/>
                <a:gd name="connsiteY52" fmla="*/ 2893325 h 3254991"/>
                <a:gd name="connsiteX53" fmla="*/ 2288275 w 9917373"/>
                <a:gd name="connsiteY53" fmla="*/ 2934269 h 3254991"/>
                <a:gd name="connsiteX54" fmla="*/ 2370161 w 9917373"/>
                <a:gd name="connsiteY54" fmla="*/ 2961564 h 3254991"/>
                <a:gd name="connsiteX55" fmla="*/ 2411104 w 9917373"/>
                <a:gd name="connsiteY55" fmla="*/ 2975212 h 3254991"/>
                <a:gd name="connsiteX56" fmla="*/ 2452048 w 9917373"/>
                <a:gd name="connsiteY56" fmla="*/ 3002507 h 3254991"/>
                <a:gd name="connsiteX57" fmla="*/ 2533934 w 9917373"/>
                <a:gd name="connsiteY57" fmla="*/ 3029803 h 3254991"/>
                <a:gd name="connsiteX58" fmla="*/ 2615821 w 9917373"/>
                <a:gd name="connsiteY58" fmla="*/ 3057098 h 3254991"/>
                <a:gd name="connsiteX59" fmla="*/ 2656764 w 9917373"/>
                <a:gd name="connsiteY59" fmla="*/ 3070746 h 3254991"/>
                <a:gd name="connsiteX60" fmla="*/ 2697707 w 9917373"/>
                <a:gd name="connsiteY60" fmla="*/ 3084394 h 3254991"/>
                <a:gd name="connsiteX61" fmla="*/ 2738651 w 9917373"/>
                <a:gd name="connsiteY61" fmla="*/ 3111690 h 3254991"/>
                <a:gd name="connsiteX62" fmla="*/ 3434687 w 9917373"/>
                <a:gd name="connsiteY62" fmla="*/ 3098042 h 3254991"/>
                <a:gd name="connsiteX63" fmla="*/ 3557516 w 9917373"/>
                <a:gd name="connsiteY63" fmla="*/ 3098042 h 3254991"/>
                <a:gd name="connsiteX64" fmla="*/ 3625755 w 9917373"/>
                <a:gd name="connsiteY64" fmla="*/ 3084394 h 3254991"/>
                <a:gd name="connsiteX65" fmla="*/ 3680346 w 9917373"/>
                <a:gd name="connsiteY65" fmla="*/ 2988860 h 3254991"/>
                <a:gd name="connsiteX66" fmla="*/ 3721290 w 9917373"/>
                <a:gd name="connsiteY66" fmla="*/ 2975212 h 3254991"/>
                <a:gd name="connsiteX67" fmla="*/ 3762233 w 9917373"/>
                <a:gd name="connsiteY67" fmla="*/ 2893325 h 3254991"/>
                <a:gd name="connsiteX68" fmla="*/ 3844119 w 9917373"/>
                <a:gd name="connsiteY68" fmla="*/ 2838734 h 3254991"/>
                <a:gd name="connsiteX69" fmla="*/ 3885063 w 9917373"/>
                <a:gd name="connsiteY69" fmla="*/ 2811439 h 3254991"/>
                <a:gd name="connsiteX70" fmla="*/ 3953301 w 9917373"/>
                <a:gd name="connsiteY70" fmla="*/ 2729552 h 3254991"/>
                <a:gd name="connsiteX71" fmla="*/ 3980597 w 9917373"/>
                <a:gd name="connsiteY71" fmla="*/ 2606722 h 3254991"/>
                <a:gd name="connsiteX72" fmla="*/ 4007893 w 9917373"/>
                <a:gd name="connsiteY72" fmla="*/ 2524836 h 3254991"/>
                <a:gd name="connsiteX73" fmla="*/ 4048836 w 9917373"/>
                <a:gd name="connsiteY73" fmla="*/ 2483892 h 3254991"/>
                <a:gd name="connsiteX74" fmla="*/ 4062484 w 9917373"/>
                <a:gd name="connsiteY74" fmla="*/ 2415654 h 3254991"/>
                <a:gd name="connsiteX75" fmla="*/ 4226257 w 9917373"/>
                <a:gd name="connsiteY75" fmla="*/ 2347415 h 3254991"/>
                <a:gd name="connsiteX76" fmla="*/ 4390030 w 9917373"/>
                <a:gd name="connsiteY76" fmla="*/ 2292824 h 3254991"/>
                <a:gd name="connsiteX77" fmla="*/ 4430973 w 9917373"/>
                <a:gd name="connsiteY77" fmla="*/ 2279176 h 3254991"/>
                <a:gd name="connsiteX78" fmla="*/ 4512860 w 9917373"/>
                <a:gd name="connsiteY78" fmla="*/ 2238233 h 3254991"/>
                <a:gd name="connsiteX79" fmla="*/ 4567451 w 9917373"/>
                <a:gd name="connsiteY79" fmla="*/ 2210937 h 3254991"/>
                <a:gd name="connsiteX80" fmla="*/ 4649337 w 9917373"/>
                <a:gd name="connsiteY80" fmla="*/ 2183642 h 3254991"/>
                <a:gd name="connsiteX81" fmla="*/ 4690281 w 9917373"/>
                <a:gd name="connsiteY81" fmla="*/ 2169994 h 3254991"/>
                <a:gd name="connsiteX82" fmla="*/ 4772167 w 9917373"/>
                <a:gd name="connsiteY82" fmla="*/ 2129051 h 3254991"/>
                <a:gd name="connsiteX83" fmla="*/ 4854054 w 9917373"/>
                <a:gd name="connsiteY83" fmla="*/ 2101755 h 3254991"/>
                <a:gd name="connsiteX84" fmla="*/ 4894997 w 9917373"/>
                <a:gd name="connsiteY84" fmla="*/ 2088107 h 3254991"/>
                <a:gd name="connsiteX85" fmla="*/ 4935940 w 9917373"/>
                <a:gd name="connsiteY85" fmla="*/ 2074460 h 3254991"/>
                <a:gd name="connsiteX86" fmla="*/ 5127009 w 9917373"/>
                <a:gd name="connsiteY86" fmla="*/ 2088107 h 3254991"/>
                <a:gd name="connsiteX87" fmla="*/ 5181600 w 9917373"/>
                <a:gd name="connsiteY87" fmla="*/ 2156346 h 3254991"/>
                <a:gd name="connsiteX88" fmla="*/ 5222543 w 9917373"/>
                <a:gd name="connsiteY88" fmla="*/ 2183642 h 3254991"/>
                <a:gd name="connsiteX89" fmla="*/ 5236191 w 9917373"/>
                <a:gd name="connsiteY89" fmla="*/ 2224585 h 3254991"/>
                <a:gd name="connsiteX90" fmla="*/ 5331725 w 9917373"/>
                <a:gd name="connsiteY90" fmla="*/ 2279176 h 3254991"/>
                <a:gd name="connsiteX91" fmla="*/ 5413612 w 9917373"/>
                <a:gd name="connsiteY91" fmla="*/ 2333767 h 3254991"/>
                <a:gd name="connsiteX92" fmla="*/ 5468203 w 9917373"/>
                <a:gd name="connsiteY92" fmla="*/ 2456597 h 3254991"/>
                <a:gd name="connsiteX93" fmla="*/ 5481851 w 9917373"/>
                <a:gd name="connsiteY93" fmla="*/ 2497540 h 3254991"/>
                <a:gd name="connsiteX94" fmla="*/ 5577385 w 9917373"/>
                <a:gd name="connsiteY94" fmla="*/ 2524836 h 3254991"/>
                <a:gd name="connsiteX95" fmla="*/ 5795749 w 9917373"/>
                <a:gd name="connsiteY95" fmla="*/ 2552131 h 3254991"/>
                <a:gd name="connsiteX96" fmla="*/ 5877636 w 9917373"/>
                <a:gd name="connsiteY96" fmla="*/ 2579427 h 3254991"/>
                <a:gd name="connsiteX97" fmla="*/ 5904931 w 9917373"/>
                <a:gd name="connsiteY97" fmla="*/ 2620370 h 3254991"/>
                <a:gd name="connsiteX98" fmla="*/ 5986818 w 9917373"/>
                <a:gd name="connsiteY98" fmla="*/ 2661313 h 3254991"/>
                <a:gd name="connsiteX99" fmla="*/ 6027761 w 9917373"/>
                <a:gd name="connsiteY99" fmla="*/ 2688609 h 3254991"/>
                <a:gd name="connsiteX100" fmla="*/ 6191534 w 9917373"/>
                <a:gd name="connsiteY100" fmla="*/ 2729552 h 3254991"/>
                <a:gd name="connsiteX101" fmla="*/ 6464490 w 9917373"/>
                <a:gd name="connsiteY101" fmla="*/ 2715904 h 3254991"/>
                <a:gd name="connsiteX102" fmla="*/ 6560024 w 9917373"/>
                <a:gd name="connsiteY102" fmla="*/ 2688609 h 3254991"/>
                <a:gd name="connsiteX103" fmla="*/ 6573672 w 9917373"/>
                <a:gd name="connsiteY103" fmla="*/ 2647666 h 3254991"/>
                <a:gd name="connsiteX104" fmla="*/ 6737445 w 9917373"/>
                <a:gd name="connsiteY104" fmla="*/ 2606722 h 3254991"/>
                <a:gd name="connsiteX105" fmla="*/ 6873922 w 9917373"/>
                <a:gd name="connsiteY105" fmla="*/ 2579427 h 3254991"/>
                <a:gd name="connsiteX106" fmla="*/ 6928513 w 9917373"/>
                <a:gd name="connsiteY106" fmla="*/ 2565779 h 3254991"/>
                <a:gd name="connsiteX107" fmla="*/ 7010400 w 9917373"/>
                <a:gd name="connsiteY107" fmla="*/ 2538484 h 3254991"/>
                <a:gd name="connsiteX108" fmla="*/ 7051343 w 9917373"/>
                <a:gd name="connsiteY108" fmla="*/ 2511188 h 3254991"/>
                <a:gd name="connsiteX109" fmla="*/ 7201469 w 9917373"/>
                <a:gd name="connsiteY109" fmla="*/ 2497540 h 3254991"/>
                <a:gd name="connsiteX110" fmla="*/ 7692788 w 9917373"/>
                <a:gd name="connsiteY110" fmla="*/ 2483892 h 3254991"/>
                <a:gd name="connsiteX111" fmla="*/ 7747379 w 9917373"/>
                <a:gd name="connsiteY111" fmla="*/ 2470245 h 3254991"/>
                <a:gd name="connsiteX112" fmla="*/ 7829266 w 9917373"/>
                <a:gd name="connsiteY112" fmla="*/ 2442949 h 3254991"/>
                <a:gd name="connsiteX113" fmla="*/ 7911152 w 9917373"/>
                <a:gd name="connsiteY113" fmla="*/ 2429301 h 3254991"/>
                <a:gd name="connsiteX114" fmla="*/ 7952096 w 9917373"/>
                <a:gd name="connsiteY114" fmla="*/ 2415654 h 3254991"/>
                <a:gd name="connsiteX115" fmla="*/ 8197755 w 9917373"/>
                <a:gd name="connsiteY115" fmla="*/ 2402006 h 3254991"/>
                <a:gd name="connsiteX116" fmla="*/ 8265994 w 9917373"/>
                <a:gd name="connsiteY116" fmla="*/ 2388358 h 3254991"/>
                <a:gd name="connsiteX117" fmla="*/ 8429767 w 9917373"/>
                <a:gd name="connsiteY117" fmla="*/ 2361063 h 3254991"/>
                <a:gd name="connsiteX118" fmla="*/ 8511654 w 9917373"/>
                <a:gd name="connsiteY118" fmla="*/ 2333767 h 3254991"/>
                <a:gd name="connsiteX119" fmla="*/ 8525301 w 9917373"/>
                <a:gd name="connsiteY119" fmla="*/ 2292824 h 3254991"/>
                <a:gd name="connsiteX120" fmla="*/ 8648131 w 9917373"/>
                <a:gd name="connsiteY120" fmla="*/ 2251881 h 3254991"/>
                <a:gd name="connsiteX121" fmla="*/ 8866496 w 9917373"/>
                <a:gd name="connsiteY121" fmla="*/ 2265528 h 3254991"/>
                <a:gd name="connsiteX122" fmla="*/ 8893791 w 9917373"/>
                <a:gd name="connsiteY122" fmla="*/ 2306472 h 3254991"/>
                <a:gd name="connsiteX123" fmla="*/ 8921087 w 9917373"/>
                <a:gd name="connsiteY123" fmla="*/ 2388358 h 3254991"/>
                <a:gd name="connsiteX124" fmla="*/ 8934734 w 9917373"/>
                <a:gd name="connsiteY124" fmla="*/ 2429301 h 3254991"/>
                <a:gd name="connsiteX125" fmla="*/ 8948382 w 9917373"/>
                <a:gd name="connsiteY125" fmla="*/ 2470245 h 3254991"/>
                <a:gd name="connsiteX126" fmla="*/ 8962030 w 9917373"/>
                <a:gd name="connsiteY126" fmla="*/ 2524836 h 3254991"/>
                <a:gd name="connsiteX127" fmla="*/ 9043916 w 9917373"/>
                <a:gd name="connsiteY127" fmla="*/ 2565779 h 3254991"/>
                <a:gd name="connsiteX128" fmla="*/ 9125803 w 9917373"/>
                <a:gd name="connsiteY128" fmla="*/ 2634018 h 3254991"/>
                <a:gd name="connsiteX129" fmla="*/ 9180394 w 9917373"/>
                <a:gd name="connsiteY129" fmla="*/ 2715904 h 3254991"/>
                <a:gd name="connsiteX130" fmla="*/ 9221337 w 9917373"/>
                <a:gd name="connsiteY130" fmla="*/ 2797791 h 3254991"/>
                <a:gd name="connsiteX131" fmla="*/ 9248633 w 9917373"/>
                <a:gd name="connsiteY131" fmla="*/ 2879678 h 3254991"/>
                <a:gd name="connsiteX132" fmla="*/ 9262281 w 9917373"/>
                <a:gd name="connsiteY132" fmla="*/ 2920621 h 3254991"/>
                <a:gd name="connsiteX133" fmla="*/ 9316872 w 9917373"/>
                <a:gd name="connsiteY133" fmla="*/ 3002507 h 3254991"/>
                <a:gd name="connsiteX134" fmla="*/ 9344167 w 9917373"/>
                <a:gd name="connsiteY134" fmla="*/ 3084394 h 3254991"/>
                <a:gd name="connsiteX135" fmla="*/ 9426054 w 9917373"/>
                <a:gd name="connsiteY135" fmla="*/ 3138985 h 3254991"/>
                <a:gd name="connsiteX136" fmla="*/ 9466997 w 9917373"/>
                <a:gd name="connsiteY136" fmla="*/ 3166281 h 3254991"/>
                <a:gd name="connsiteX137" fmla="*/ 9562531 w 9917373"/>
                <a:gd name="connsiteY137" fmla="*/ 3193576 h 3254991"/>
                <a:gd name="connsiteX138" fmla="*/ 9644418 w 9917373"/>
                <a:gd name="connsiteY138" fmla="*/ 3220872 h 3254991"/>
                <a:gd name="connsiteX139" fmla="*/ 9917373 w 9917373"/>
                <a:gd name="connsiteY139" fmla="*/ 3220872 h 3254991"/>
                <a:gd name="connsiteX0" fmla="*/ 0 w 9917373"/>
                <a:gd name="connsiteY0" fmla="*/ 3254991 h 3254991"/>
                <a:gd name="connsiteX1" fmla="*/ 90985 w 9917373"/>
                <a:gd name="connsiteY1" fmla="*/ 968991 h 3254991"/>
                <a:gd name="connsiteX2" fmla="*/ 118281 w 9917373"/>
                <a:gd name="connsiteY2" fmla="*/ 887104 h 3254991"/>
                <a:gd name="connsiteX3" fmla="*/ 145576 w 9917373"/>
                <a:gd name="connsiteY3" fmla="*/ 791570 h 3254991"/>
                <a:gd name="connsiteX4" fmla="*/ 159224 w 9917373"/>
                <a:gd name="connsiteY4" fmla="*/ 750627 h 3254991"/>
                <a:gd name="connsiteX5" fmla="*/ 172872 w 9917373"/>
                <a:gd name="connsiteY5" fmla="*/ 368490 h 3254991"/>
                <a:gd name="connsiteX6" fmla="*/ 186519 w 9917373"/>
                <a:gd name="connsiteY6" fmla="*/ 272955 h 3254991"/>
                <a:gd name="connsiteX7" fmla="*/ 213815 w 9917373"/>
                <a:gd name="connsiteY7" fmla="*/ 327546 h 3254991"/>
                <a:gd name="connsiteX8" fmla="*/ 254758 w 9917373"/>
                <a:gd name="connsiteY8" fmla="*/ 423081 h 3254991"/>
                <a:gd name="connsiteX9" fmla="*/ 295701 w 9917373"/>
                <a:gd name="connsiteY9" fmla="*/ 436728 h 3254991"/>
                <a:gd name="connsiteX10" fmla="*/ 322997 w 9917373"/>
                <a:gd name="connsiteY10" fmla="*/ 395785 h 3254991"/>
                <a:gd name="connsiteX11" fmla="*/ 391236 w 9917373"/>
                <a:gd name="connsiteY11" fmla="*/ 382137 h 3254991"/>
                <a:gd name="connsiteX12" fmla="*/ 500418 w 9917373"/>
                <a:gd name="connsiteY12" fmla="*/ 368490 h 3254991"/>
                <a:gd name="connsiteX13" fmla="*/ 541361 w 9917373"/>
                <a:gd name="connsiteY13" fmla="*/ 354842 h 3254991"/>
                <a:gd name="connsiteX14" fmla="*/ 636896 w 9917373"/>
                <a:gd name="connsiteY14" fmla="*/ 464024 h 3254991"/>
                <a:gd name="connsiteX15" fmla="*/ 718782 w 9917373"/>
                <a:gd name="connsiteY15" fmla="*/ 518615 h 3254991"/>
                <a:gd name="connsiteX16" fmla="*/ 759725 w 9917373"/>
                <a:gd name="connsiteY16" fmla="*/ 532263 h 3254991"/>
                <a:gd name="connsiteX17" fmla="*/ 937146 w 9917373"/>
                <a:gd name="connsiteY17" fmla="*/ 559558 h 3254991"/>
                <a:gd name="connsiteX18" fmla="*/ 1019033 w 9917373"/>
                <a:gd name="connsiteY18" fmla="*/ 586854 h 3254991"/>
                <a:gd name="connsiteX19" fmla="*/ 1059976 w 9917373"/>
                <a:gd name="connsiteY19" fmla="*/ 600501 h 3254991"/>
                <a:gd name="connsiteX20" fmla="*/ 1223749 w 9917373"/>
                <a:gd name="connsiteY20" fmla="*/ 682388 h 3254991"/>
                <a:gd name="connsiteX21" fmla="*/ 1264693 w 9917373"/>
                <a:gd name="connsiteY21" fmla="*/ 696036 h 3254991"/>
                <a:gd name="connsiteX22" fmla="*/ 1305636 w 9917373"/>
                <a:gd name="connsiteY22" fmla="*/ 709684 h 3254991"/>
                <a:gd name="connsiteX23" fmla="*/ 1346579 w 9917373"/>
                <a:gd name="connsiteY23" fmla="*/ 696036 h 3254991"/>
                <a:gd name="connsiteX24" fmla="*/ 1332931 w 9917373"/>
                <a:gd name="connsiteY24" fmla="*/ 627797 h 3254991"/>
                <a:gd name="connsiteX25" fmla="*/ 1346579 w 9917373"/>
                <a:gd name="connsiteY25" fmla="*/ 464024 h 3254991"/>
                <a:gd name="connsiteX26" fmla="*/ 1360227 w 9917373"/>
                <a:gd name="connsiteY26" fmla="*/ 341194 h 3254991"/>
                <a:gd name="connsiteX27" fmla="*/ 1387522 w 9917373"/>
                <a:gd name="connsiteY27" fmla="*/ 40943 h 3254991"/>
                <a:gd name="connsiteX28" fmla="*/ 1401170 w 9917373"/>
                <a:gd name="connsiteY28" fmla="*/ 0 h 3254991"/>
                <a:gd name="connsiteX29" fmla="*/ 1442113 w 9917373"/>
                <a:gd name="connsiteY29" fmla="*/ 27295 h 3254991"/>
                <a:gd name="connsiteX30" fmla="*/ 1510352 w 9917373"/>
                <a:gd name="connsiteY30" fmla="*/ 122830 h 3254991"/>
                <a:gd name="connsiteX31" fmla="*/ 1551296 w 9917373"/>
                <a:gd name="connsiteY31" fmla="*/ 204716 h 3254991"/>
                <a:gd name="connsiteX32" fmla="*/ 1578591 w 9917373"/>
                <a:gd name="connsiteY32" fmla="*/ 245660 h 3254991"/>
                <a:gd name="connsiteX33" fmla="*/ 1605887 w 9917373"/>
                <a:gd name="connsiteY33" fmla="*/ 327546 h 3254991"/>
                <a:gd name="connsiteX34" fmla="*/ 1633182 w 9917373"/>
                <a:gd name="connsiteY34" fmla="*/ 368490 h 3254991"/>
                <a:gd name="connsiteX35" fmla="*/ 1646830 w 9917373"/>
                <a:gd name="connsiteY35" fmla="*/ 409433 h 3254991"/>
                <a:gd name="connsiteX36" fmla="*/ 1687773 w 9917373"/>
                <a:gd name="connsiteY36" fmla="*/ 423081 h 3254991"/>
                <a:gd name="connsiteX37" fmla="*/ 1715069 w 9917373"/>
                <a:gd name="connsiteY37" fmla="*/ 641445 h 3254991"/>
                <a:gd name="connsiteX38" fmla="*/ 1769660 w 9917373"/>
                <a:gd name="connsiteY38" fmla="*/ 764275 h 3254991"/>
                <a:gd name="connsiteX39" fmla="*/ 1796955 w 9917373"/>
                <a:gd name="connsiteY39" fmla="*/ 846161 h 3254991"/>
                <a:gd name="connsiteX40" fmla="*/ 1837899 w 9917373"/>
                <a:gd name="connsiteY40" fmla="*/ 928048 h 3254991"/>
                <a:gd name="connsiteX41" fmla="*/ 1919785 w 9917373"/>
                <a:gd name="connsiteY41" fmla="*/ 982639 h 3254991"/>
                <a:gd name="connsiteX42" fmla="*/ 1947081 w 9917373"/>
                <a:gd name="connsiteY42" fmla="*/ 1460310 h 3254991"/>
                <a:gd name="connsiteX43" fmla="*/ 1960728 w 9917373"/>
                <a:gd name="connsiteY43" fmla="*/ 1501254 h 3254991"/>
                <a:gd name="connsiteX44" fmla="*/ 1974376 w 9917373"/>
                <a:gd name="connsiteY44" fmla="*/ 1965278 h 3254991"/>
                <a:gd name="connsiteX45" fmla="*/ 2015319 w 9917373"/>
                <a:gd name="connsiteY45" fmla="*/ 2442949 h 3254991"/>
                <a:gd name="connsiteX46" fmla="*/ 2028967 w 9917373"/>
                <a:gd name="connsiteY46" fmla="*/ 2483892 h 3254991"/>
                <a:gd name="connsiteX47" fmla="*/ 2056263 w 9917373"/>
                <a:gd name="connsiteY47" fmla="*/ 2524836 h 3254991"/>
                <a:gd name="connsiteX48" fmla="*/ 2110854 w 9917373"/>
                <a:gd name="connsiteY48" fmla="*/ 2606722 h 3254991"/>
                <a:gd name="connsiteX49" fmla="*/ 2138149 w 9917373"/>
                <a:gd name="connsiteY49" fmla="*/ 2688609 h 3254991"/>
                <a:gd name="connsiteX50" fmla="*/ 2151797 w 9917373"/>
                <a:gd name="connsiteY50" fmla="*/ 2729552 h 3254991"/>
                <a:gd name="connsiteX51" fmla="*/ 2179093 w 9917373"/>
                <a:gd name="connsiteY51" fmla="*/ 2770495 h 3254991"/>
                <a:gd name="connsiteX52" fmla="*/ 2247331 w 9917373"/>
                <a:gd name="connsiteY52" fmla="*/ 2893325 h 3254991"/>
                <a:gd name="connsiteX53" fmla="*/ 2288275 w 9917373"/>
                <a:gd name="connsiteY53" fmla="*/ 2934269 h 3254991"/>
                <a:gd name="connsiteX54" fmla="*/ 2370161 w 9917373"/>
                <a:gd name="connsiteY54" fmla="*/ 2961564 h 3254991"/>
                <a:gd name="connsiteX55" fmla="*/ 2411104 w 9917373"/>
                <a:gd name="connsiteY55" fmla="*/ 2975212 h 3254991"/>
                <a:gd name="connsiteX56" fmla="*/ 2452048 w 9917373"/>
                <a:gd name="connsiteY56" fmla="*/ 3002507 h 3254991"/>
                <a:gd name="connsiteX57" fmla="*/ 2533934 w 9917373"/>
                <a:gd name="connsiteY57" fmla="*/ 3029803 h 3254991"/>
                <a:gd name="connsiteX58" fmla="*/ 2615821 w 9917373"/>
                <a:gd name="connsiteY58" fmla="*/ 3057098 h 3254991"/>
                <a:gd name="connsiteX59" fmla="*/ 2656764 w 9917373"/>
                <a:gd name="connsiteY59" fmla="*/ 3070746 h 3254991"/>
                <a:gd name="connsiteX60" fmla="*/ 2697707 w 9917373"/>
                <a:gd name="connsiteY60" fmla="*/ 3084394 h 3254991"/>
                <a:gd name="connsiteX61" fmla="*/ 2738651 w 9917373"/>
                <a:gd name="connsiteY61" fmla="*/ 3111690 h 3254991"/>
                <a:gd name="connsiteX62" fmla="*/ 3434687 w 9917373"/>
                <a:gd name="connsiteY62" fmla="*/ 3098042 h 3254991"/>
                <a:gd name="connsiteX63" fmla="*/ 3557516 w 9917373"/>
                <a:gd name="connsiteY63" fmla="*/ 3098042 h 3254991"/>
                <a:gd name="connsiteX64" fmla="*/ 3625755 w 9917373"/>
                <a:gd name="connsiteY64" fmla="*/ 3084394 h 3254991"/>
                <a:gd name="connsiteX65" fmla="*/ 3680346 w 9917373"/>
                <a:gd name="connsiteY65" fmla="*/ 2988860 h 3254991"/>
                <a:gd name="connsiteX66" fmla="*/ 3721290 w 9917373"/>
                <a:gd name="connsiteY66" fmla="*/ 2975212 h 3254991"/>
                <a:gd name="connsiteX67" fmla="*/ 3762233 w 9917373"/>
                <a:gd name="connsiteY67" fmla="*/ 2893325 h 3254991"/>
                <a:gd name="connsiteX68" fmla="*/ 3844119 w 9917373"/>
                <a:gd name="connsiteY68" fmla="*/ 2838734 h 3254991"/>
                <a:gd name="connsiteX69" fmla="*/ 3885063 w 9917373"/>
                <a:gd name="connsiteY69" fmla="*/ 2811439 h 3254991"/>
                <a:gd name="connsiteX70" fmla="*/ 3953301 w 9917373"/>
                <a:gd name="connsiteY70" fmla="*/ 2729552 h 3254991"/>
                <a:gd name="connsiteX71" fmla="*/ 3980597 w 9917373"/>
                <a:gd name="connsiteY71" fmla="*/ 2606722 h 3254991"/>
                <a:gd name="connsiteX72" fmla="*/ 4007893 w 9917373"/>
                <a:gd name="connsiteY72" fmla="*/ 2524836 h 3254991"/>
                <a:gd name="connsiteX73" fmla="*/ 4048836 w 9917373"/>
                <a:gd name="connsiteY73" fmla="*/ 2483892 h 3254991"/>
                <a:gd name="connsiteX74" fmla="*/ 4062484 w 9917373"/>
                <a:gd name="connsiteY74" fmla="*/ 2415654 h 3254991"/>
                <a:gd name="connsiteX75" fmla="*/ 4226257 w 9917373"/>
                <a:gd name="connsiteY75" fmla="*/ 2347415 h 3254991"/>
                <a:gd name="connsiteX76" fmla="*/ 4390030 w 9917373"/>
                <a:gd name="connsiteY76" fmla="*/ 2292824 h 3254991"/>
                <a:gd name="connsiteX77" fmla="*/ 4430973 w 9917373"/>
                <a:gd name="connsiteY77" fmla="*/ 2279176 h 3254991"/>
                <a:gd name="connsiteX78" fmla="*/ 4512860 w 9917373"/>
                <a:gd name="connsiteY78" fmla="*/ 2238233 h 3254991"/>
                <a:gd name="connsiteX79" fmla="*/ 4567451 w 9917373"/>
                <a:gd name="connsiteY79" fmla="*/ 2210937 h 3254991"/>
                <a:gd name="connsiteX80" fmla="*/ 4649337 w 9917373"/>
                <a:gd name="connsiteY80" fmla="*/ 2183642 h 3254991"/>
                <a:gd name="connsiteX81" fmla="*/ 4690281 w 9917373"/>
                <a:gd name="connsiteY81" fmla="*/ 2169994 h 3254991"/>
                <a:gd name="connsiteX82" fmla="*/ 4772167 w 9917373"/>
                <a:gd name="connsiteY82" fmla="*/ 2129051 h 3254991"/>
                <a:gd name="connsiteX83" fmla="*/ 4854054 w 9917373"/>
                <a:gd name="connsiteY83" fmla="*/ 2101755 h 3254991"/>
                <a:gd name="connsiteX84" fmla="*/ 4894997 w 9917373"/>
                <a:gd name="connsiteY84" fmla="*/ 2088107 h 3254991"/>
                <a:gd name="connsiteX85" fmla="*/ 4935940 w 9917373"/>
                <a:gd name="connsiteY85" fmla="*/ 2074460 h 3254991"/>
                <a:gd name="connsiteX86" fmla="*/ 5127009 w 9917373"/>
                <a:gd name="connsiteY86" fmla="*/ 2088107 h 3254991"/>
                <a:gd name="connsiteX87" fmla="*/ 5181600 w 9917373"/>
                <a:gd name="connsiteY87" fmla="*/ 2156346 h 3254991"/>
                <a:gd name="connsiteX88" fmla="*/ 5222543 w 9917373"/>
                <a:gd name="connsiteY88" fmla="*/ 2183642 h 3254991"/>
                <a:gd name="connsiteX89" fmla="*/ 5236191 w 9917373"/>
                <a:gd name="connsiteY89" fmla="*/ 2224585 h 3254991"/>
                <a:gd name="connsiteX90" fmla="*/ 5331725 w 9917373"/>
                <a:gd name="connsiteY90" fmla="*/ 2279176 h 3254991"/>
                <a:gd name="connsiteX91" fmla="*/ 5413612 w 9917373"/>
                <a:gd name="connsiteY91" fmla="*/ 2333767 h 3254991"/>
                <a:gd name="connsiteX92" fmla="*/ 5468203 w 9917373"/>
                <a:gd name="connsiteY92" fmla="*/ 2456597 h 3254991"/>
                <a:gd name="connsiteX93" fmla="*/ 5481851 w 9917373"/>
                <a:gd name="connsiteY93" fmla="*/ 2497540 h 3254991"/>
                <a:gd name="connsiteX94" fmla="*/ 5577385 w 9917373"/>
                <a:gd name="connsiteY94" fmla="*/ 2524836 h 3254991"/>
                <a:gd name="connsiteX95" fmla="*/ 5795749 w 9917373"/>
                <a:gd name="connsiteY95" fmla="*/ 2552131 h 3254991"/>
                <a:gd name="connsiteX96" fmla="*/ 5877636 w 9917373"/>
                <a:gd name="connsiteY96" fmla="*/ 2579427 h 3254991"/>
                <a:gd name="connsiteX97" fmla="*/ 5904931 w 9917373"/>
                <a:gd name="connsiteY97" fmla="*/ 2620370 h 3254991"/>
                <a:gd name="connsiteX98" fmla="*/ 5986818 w 9917373"/>
                <a:gd name="connsiteY98" fmla="*/ 2661313 h 3254991"/>
                <a:gd name="connsiteX99" fmla="*/ 6027761 w 9917373"/>
                <a:gd name="connsiteY99" fmla="*/ 2688609 h 3254991"/>
                <a:gd name="connsiteX100" fmla="*/ 6191534 w 9917373"/>
                <a:gd name="connsiteY100" fmla="*/ 2729552 h 3254991"/>
                <a:gd name="connsiteX101" fmla="*/ 6464490 w 9917373"/>
                <a:gd name="connsiteY101" fmla="*/ 2715904 h 3254991"/>
                <a:gd name="connsiteX102" fmla="*/ 6560024 w 9917373"/>
                <a:gd name="connsiteY102" fmla="*/ 2688609 h 3254991"/>
                <a:gd name="connsiteX103" fmla="*/ 6573672 w 9917373"/>
                <a:gd name="connsiteY103" fmla="*/ 2647666 h 3254991"/>
                <a:gd name="connsiteX104" fmla="*/ 6737445 w 9917373"/>
                <a:gd name="connsiteY104" fmla="*/ 2606722 h 3254991"/>
                <a:gd name="connsiteX105" fmla="*/ 6873922 w 9917373"/>
                <a:gd name="connsiteY105" fmla="*/ 2579427 h 3254991"/>
                <a:gd name="connsiteX106" fmla="*/ 6928513 w 9917373"/>
                <a:gd name="connsiteY106" fmla="*/ 2565779 h 3254991"/>
                <a:gd name="connsiteX107" fmla="*/ 7010400 w 9917373"/>
                <a:gd name="connsiteY107" fmla="*/ 2538484 h 3254991"/>
                <a:gd name="connsiteX108" fmla="*/ 7051343 w 9917373"/>
                <a:gd name="connsiteY108" fmla="*/ 2511188 h 3254991"/>
                <a:gd name="connsiteX109" fmla="*/ 7201469 w 9917373"/>
                <a:gd name="connsiteY109" fmla="*/ 2497540 h 3254991"/>
                <a:gd name="connsiteX110" fmla="*/ 7692788 w 9917373"/>
                <a:gd name="connsiteY110" fmla="*/ 2483892 h 3254991"/>
                <a:gd name="connsiteX111" fmla="*/ 7747379 w 9917373"/>
                <a:gd name="connsiteY111" fmla="*/ 2470245 h 3254991"/>
                <a:gd name="connsiteX112" fmla="*/ 7829266 w 9917373"/>
                <a:gd name="connsiteY112" fmla="*/ 2442949 h 3254991"/>
                <a:gd name="connsiteX113" fmla="*/ 7911152 w 9917373"/>
                <a:gd name="connsiteY113" fmla="*/ 2429301 h 3254991"/>
                <a:gd name="connsiteX114" fmla="*/ 7952096 w 9917373"/>
                <a:gd name="connsiteY114" fmla="*/ 2415654 h 3254991"/>
                <a:gd name="connsiteX115" fmla="*/ 8197755 w 9917373"/>
                <a:gd name="connsiteY115" fmla="*/ 2402006 h 3254991"/>
                <a:gd name="connsiteX116" fmla="*/ 8265994 w 9917373"/>
                <a:gd name="connsiteY116" fmla="*/ 2388358 h 3254991"/>
                <a:gd name="connsiteX117" fmla="*/ 8429767 w 9917373"/>
                <a:gd name="connsiteY117" fmla="*/ 2361063 h 3254991"/>
                <a:gd name="connsiteX118" fmla="*/ 8511654 w 9917373"/>
                <a:gd name="connsiteY118" fmla="*/ 2333767 h 3254991"/>
                <a:gd name="connsiteX119" fmla="*/ 8525301 w 9917373"/>
                <a:gd name="connsiteY119" fmla="*/ 2292824 h 3254991"/>
                <a:gd name="connsiteX120" fmla="*/ 8648131 w 9917373"/>
                <a:gd name="connsiteY120" fmla="*/ 2251881 h 3254991"/>
                <a:gd name="connsiteX121" fmla="*/ 8866496 w 9917373"/>
                <a:gd name="connsiteY121" fmla="*/ 2265528 h 3254991"/>
                <a:gd name="connsiteX122" fmla="*/ 8893791 w 9917373"/>
                <a:gd name="connsiteY122" fmla="*/ 2306472 h 3254991"/>
                <a:gd name="connsiteX123" fmla="*/ 8921087 w 9917373"/>
                <a:gd name="connsiteY123" fmla="*/ 2388358 h 3254991"/>
                <a:gd name="connsiteX124" fmla="*/ 8934734 w 9917373"/>
                <a:gd name="connsiteY124" fmla="*/ 2429301 h 3254991"/>
                <a:gd name="connsiteX125" fmla="*/ 8948382 w 9917373"/>
                <a:gd name="connsiteY125" fmla="*/ 2470245 h 3254991"/>
                <a:gd name="connsiteX126" fmla="*/ 8962030 w 9917373"/>
                <a:gd name="connsiteY126" fmla="*/ 2524836 h 3254991"/>
                <a:gd name="connsiteX127" fmla="*/ 9043916 w 9917373"/>
                <a:gd name="connsiteY127" fmla="*/ 2565779 h 3254991"/>
                <a:gd name="connsiteX128" fmla="*/ 9125803 w 9917373"/>
                <a:gd name="connsiteY128" fmla="*/ 2634018 h 3254991"/>
                <a:gd name="connsiteX129" fmla="*/ 9180394 w 9917373"/>
                <a:gd name="connsiteY129" fmla="*/ 2715904 h 3254991"/>
                <a:gd name="connsiteX130" fmla="*/ 9221337 w 9917373"/>
                <a:gd name="connsiteY130" fmla="*/ 2797791 h 3254991"/>
                <a:gd name="connsiteX131" fmla="*/ 9248633 w 9917373"/>
                <a:gd name="connsiteY131" fmla="*/ 2879678 h 3254991"/>
                <a:gd name="connsiteX132" fmla="*/ 9262281 w 9917373"/>
                <a:gd name="connsiteY132" fmla="*/ 2920621 h 3254991"/>
                <a:gd name="connsiteX133" fmla="*/ 9316872 w 9917373"/>
                <a:gd name="connsiteY133" fmla="*/ 3002507 h 3254991"/>
                <a:gd name="connsiteX134" fmla="*/ 9344167 w 9917373"/>
                <a:gd name="connsiteY134" fmla="*/ 3084394 h 3254991"/>
                <a:gd name="connsiteX135" fmla="*/ 9426054 w 9917373"/>
                <a:gd name="connsiteY135" fmla="*/ 3138985 h 3254991"/>
                <a:gd name="connsiteX136" fmla="*/ 9466997 w 9917373"/>
                <a:gd name="connsiteY136" fmla="*/ 3166281 h 3254991"/>
                <a:gd name="connsiteX137" fmla="*/ 9562531 w 9917373"/>
                <a:gd name="connsiteY137" fmla="*/ 3193576 h 3254991"/>
                <a:gd name="connsiteX138" fmla="*/ 9644418 w 9917373"/>
                <a:gd name="connsiteY138" fmla="*/ 3220872 h 3254991"/>
                <a:gd name="connsiteX139" fmla="*/ 9917373 w 9917373"/>
                <a:gd name="connsiteY139" fmla="*/ 3220872 h 3254991"/>
                <a:gd name="connsiteX0" fmla="*/ 0 w 9917373"/>
                <a:gd name="connsiteY0" fmla="*/ 3254991 h 3254991"/>
                <a:gd name="connsiteX1" fmla="*/ 90985 w 9917373"/>
                <a:gd name="connsiteY1" fmla="*/ 968991 h 3254991"/>
                <a:gd name="connsiteX2" fmla="*/ 118281 w 9917373"/>
                <a:gd name="connsiteY2" fmla="*/ 887104 h 3254991"/>
                <a:gd name="connsiteX3" fmla="*/ 145576 w 9917373"/>
                <a:gd name="connsiteY3" fmla="*/ 791570 h 3254991"/>
                <a:gd name="connsiteX4" fmla="*/ 159224 w 9917373"/>
                <a:gd name="connsiteY4" fmla="*/ 750627 h 3254991"/>
                <a:gd name="connsiteX5" fmla="*/ 172872 w 9917373"/>
                <a:gd name="connsiteY5" fmla="*/ 368490 h 3254991"/>
                <a:gd name="connsiteX6" fmla="*/ 186519 w 9917373"/>
                <a:gd name="connsiteY6" fmla="*/ 272955 h 3254991"/>
                <a:gd name="connsiteX7" fmla="*/ 213815 w 9917373"/>
                <a:gd name="connsiteY7" fmla="*/ 327546 h 3254991"/>
                <a:gd name="connsiteX8" fmla="*/ 254758 w 9917373"/>
                <a:gd name="connsiteY8" fmla="*/ 423081 h 3254991"/>
                <a:gd name="connsiteX9" fmla="*/ 295701 w 9917373"/>
                <a:gd name="connsiteY9" fmla="*/ 436728 h 3254991"/>
                <a:gd name="connsiteX10" fmla="*/ 322997 w 9917373"/>
                <a:gd name="connsiteY10" fmla="*/ 395785 h 3254991"/>
                <a:gd name="connsiteX11" fmla="*/ 391236 w 9917373"/>
                <a:gd name="connsiteY11" fmla="*/ 382137 h 3254991"/>
                <a:gd name="connsiteX12" fmla="*/ 500418 w 9917373"/>
                <a:gd name="connsiteY12" fmla="*/ 368490 h 3254991"/>
                <a:gd name="connsiteX13" fmla="*/ 541361 w 9917373"/>
                <a:gd name="connsiteY13" fmla="*/ 354842 h 3254991"/>
                <a:gd name="connsiteX14" fmla="*/ 636896 w 9917373"/>
                <a:gd name="connsiteY14" fmla="*/ 464024 h 3254991"/>
                <a:gd name="connsiteX15" fmla="*/ 718782 w 9917373"/>
                <a:gd name="connsiteY15" fmla="*/ 518615 h 3254991"/>
                <a:gd name="connsiteX16" fmla="*/ 759725 w 9917373"/>
                <a:gd name="connsiteY16" fmla="*/ 532263 h 3254991"/>
                <a:gd name="connsiteX17" fmla="*/ 937146 w 9917373"/>
                <a:gd name="connsiteY17" fmla="*/ 559558 h 3254991"/>
                <a:gd name="connsiteX18" fmla="*/ 1019033 w 9917373"/>
                <a:gd name="connsiteY18" fmla="*/ 586854 h 3254991"/>
                <a:gd name="connsiteX19" fmla="*/ 1059976 w 9917373"/>
                <a:gd name="connsiteY19" fmla="*/ 600501 h 3254991"/>
                <a:gd name="connsiteX20" fmla="*/ 1223749 w 9917373"/>
                <a:gd name="connsiteY20" fmla="*/ 682388 h 3254991"/>
                <a:gd name="connsiteX21" fmla="*/ 1264693 w 9917373"/>
                <a:gd name="connsiteY21" fmla="*/ 696036 h 3254991"/>
                <a:gd name="connsiteX22" fmla="*/ 1305636 w 9917373"/>
                <a:gd name="connsiteY22" fmla="*/ 709684 h 3254991"/>
                <a:gd name="connsiteX23" fmla="*/ 1346579 w 9917373"/>
                <a:gd name="connsiteY23" fmla="*/ 696036 h 3254991"/>
                <a:gd name="connsiteX24" fmla="*/ 1332931 w 9917373"/>
                <a:gd name="connsiteY24" fmla="*/ 627797 h 3254991"/>
                <a:gd name="connsiteX25" fmla="*/ 1346579 w 9917373"/>
                <a:gd name="connsiteY25" fmla="*/ 464024 h 3254991"/>
                <a:gd name="connsiteX26" fmla="*/ 1360227 w 9917373"/>
                <a:gd name="connsiteY26" fmla="*/ 341194 h 3254991"/>
                <a:gd name="connsiteX27" fmla="*/ 1387522 w 9917373"/>
                <a:gd name="connsiteY27" fmla="*/ 40943 h 3254991"/>
                <a:gd name="connsiteX28" fmla="*/ 1401170 w 9917373"/>
                <a:gd name="connsiteY28" fmla="*/ 0 h 3254991"/>
                <a:gd name="connsiteX29" fmla="*/ 1442113 w 9917373"/>
                <a:gd name="connsiteY29" fmla="*/ 27295 h 3254991"/>
                <a:gd name="connsiteX30" fmla="*/ 1510352 w 9917373"/>
                <a:gd name="connsiteY30" fmla="*/ 122830 h 3254991"/>
                <a:gd name="connsiteX31" fmla="*/ 1551296 w 9917373"/>
                <a:gd name="connsiteY31" fmla="*/ 204716 h 3254991"/>
                <a:gd name="connsiteX32" fmla="*/ 1578591 w 9917373"/>
                <a:gd name="connsiteY32" fmla="*/ 245660 h 3254991"/>
                <a:gd name="connsiteX33" fmla="*/ 1605887 w 9917373"/>
                <a:gd name="connsiteY33" fmla="*/ 327546 h 3254991"/>
                <a:gd name="connsiteX34" fmla="*/ 1633182 w 9917373"/>
                <a:gd name="connsiteY34" fmla="*/ 368490 h 3254991"/>
                <a:gd name="connsiteX35" fmla="*/ 1646830 w 9917373"/>
                <a:gd name="connsiteY35" fmla="*/ 409433 h 3254991"/>
                <a:gd name="connsiteX36" fmla="*/ 1687773 w 9917373"/>
                <a:gd name="connsiteY36" fmla="*/ 423081 h 3254991"/>
                <a:gd name="connsiteX37" fmla="*/ 1715069 w 9917373"/>
                <a:gd name="connsiteY37" fmla="*/ 641445 h 3254991"/>
                <a:gd name="connsiteX38" fmla="*/ 1769660 w 9917373"/>
                <a:gd name="connsiteY38" fmla="*/ 764275 h 3254991"/>
                <a:gd name="connsiteX39" fmla="*/ 1796955 w 9917373"/>
                <a:gd name="connsiteY39" fmla="*/ 846161 h 3254991"/>
                <a:gd name="connsiteX40" fmla="*/ 1837899 w 9917373"/>
                <a:gd name="connsiteY40" fmla="*/ 928048 h 3254991"/>
                <a:gd name="connsiteX41" fmla="*/ 1919785 w 9917373"/>
                <a:gd name="connsiteY41" fmla="*/ 982639 h 3254991"/>
                <a:gd name="connsiteX42" fmla="*/ 1947081 w 9917373"/>
                <a:gd name="connsiteY42" fmla="*/ 1460310 h 3254991"/>
                <a:gd name="connsiteX43" fmla="*/ 1960728 w 9917373"/>
                <a:gd name="connsiteY43" fmla="*/ 1501254 h 3254991"/>
                <a:gd name="connsiteX44" fmla="*/ 1974376 w 9917373"/>
                <a:gd name="connsiteY44" fmla="*/ 1965278 h 3254991"/>
                <a:gd name="connsiteX45" fmla="*/ 2015319 w 9917373"/>
                <a:gd name="connsiteY45" fmla="*/ 2442949 h 3254991"/>
                <a:gd name="connsiteX46" fmla="*/ 2028967 w 9917373"/>
                <a:gd name="connsiteY46" fmla="*/ 2483892 h 3254991"/>
                <a:gd name="connsiteX47" fmla="*/ 2056263 w 9917373"/>
                <a:gd name="connsiteY47" fmla="*/ 2524836 h 3254991"/>
                <a:gd name="connsiteX48" fmla="*/ 2110854 w 9917373"/>
                <a:gd name="connsiteY48" fmla="*/ 2606722 h 3254991"/>
                <a:gd name="connsiteX49" fmla="*/ 2138149 w 9917373"/>
                <a:gd name="connsiteY49" fmla="*/ 2688609 h 3254991"/>
                <a:gd name="connsiteX50" fmla="*/ 2151797 w 9917373"/>
                <a:gd name="connsiteY50" fmla="*/ 2729552 h 3254991"/>
                <a:gd name="connsiteX51" fmla="*/ 2179093 w 9917373"/>
                <a:gd name="connsiteY51" fmla="*/ 2770495 h 3254991"/>
                <a:gd name="connsiteX52" fmla="*/ 2247331 w 9917373"/>
                <a:gd name="connsiteY52" fmla="*/ 2893325 h 3254991"/>
                <a:gd name="connsiteX53" fmla="*/ 2288275 w 9917373"/>
                <a:gd name="connsiteY53" fmla="*/ 2934269 h 3254991"/>
                <a:gd name="connsiteX54" fmla="*/ 2370161 w 9917373"/>
                <a:gd name="connsiteY54" fmla="*/ 2961564 h 3254991"/>
                <a:gd name="connsiteX55" fmla="*/ 2411104 w 9917373"/>
                <a:gd name="connsiteY55" fmla="*/ 2975212 h 3254991"/>
                <a:gd name="connsiteX56" fmla="*/ 2452048 w 9917373"/>
                <a:gd name="connsiteY56" fmla="*/ 3002507 h 3254991"/>
                <a:gd name="connsiteX57" fmla="*/ 2533934 w 9917373"/>
                <a:gd name="connsiteY57" fmla="*/ 3029803 h 3254991"/>
                <a:gd name="connsiteX58" fmla="*/ 2615821 w 9917373"/>
                <a:gd name="connsiteY58" fmla="*/ 3057098 h 3254991"/>
                <a:gd name="connsiteX59" fmla="*/ 2656764 w 9917373"/>
                <a:gd name="connsiteY59" fmla="*/ 3070746 h 3254991"/>
                <a:gd name="connsiteX60" fmla="*/ 2697707 w 9917373"/>
                <a:gd name="connsiteY60" fmla="*/ 3084394 h 3254991"/>
                <a:gd name="connsiteX61" fmla="*/ 2738651 w 9917373"/>
                <a:gd name="connsiteY61" fmla="*/ 3111690 h 3254991"/>
                <a:gd name="connsiteX62" fmla="*/ 3434687 w 9917373"/>
                <a:gd name="connsiteY62" fmla="*/ 3098042 h 3254991"/>
                <a:gd name="connsiteX63" fmla="*/ 3557516 w 9917373"/>
                <a:gd name="connsiteY63" fmla="*/ 3098042 h 3254991"/>
                <a:gd name="connsiteX64" fmla="*/ 3625755 w 9917373"/>
                <a:gd name="connsiteY64" fmla="*/ 3084394 h 3254991"/>
                <a:gd name="connsiteX65" fmla="*/ 3680346 w 9917373"/>
                <a:gd name="connsiteY65" fmla="*/ 2988860 h 3254991"/>
                <a:gd name="connsiteX66" fmla="*/ 3721290 w 9917373"/>
                <a:gd name="connsiteY66" fmla="*/ 2975212 h 3254991"/>
                <a:gd name="connsiteX67" fmla="*/ 3762233 w 9917373"/>
                <a:gd name="connsiteY67" fmla="*/ 2893325 h 3254991"/>
                <a:gd name="connsiteX68" fmla="*/ 3844119 w 9917373"/>
                <a:gd name="connsiteY68" fmla="*/ 2838734 h 3254991"/>
                <a:gd name="connsiteX69" fmla="*/ 3885063 w 9917373"/>
                <a:gd name="connsiteY69" fmla="*/ 2811439 h 3254991"/>
                <a:gd name="connsiteX70" fmla="*/ 3953301 w 9917373"/>
                <a:gd name="connsiteY70" fmla="*/ 2729552 h 3254991"/>
                <a:gd name="connsiteX71" fmla="*/ 3980597 w 9917373"/>
                <a:gd name="connsiteY71" fmla="*/ 2606722 h 3254991"/>
                <a:gd name="connsiteX72" fmla="*/ 4007893 w 9917373"/>
                <a:gd name="connsiteY72" fmla="*/ 2524836 h 3254991"/>
                <a:gd name="connsiteX73" fmla="*/ 4048836 w 9917373"/>
                <a:gd name="connsiteY73" fmla="*/ 2483892 h 3254991"/>
                <a:gd name="connsiteX74" fmla="*/ 4062484 w 9917373"/>
                <a:gd name="connsiteY74" fmla="*/ 2415654 h 3254991"/>
                <a:gd name="connsiteX75" fmla="*/ 4226257 w 9917373"/>
                <a:gd name="connsiteY75" fmla="*/ 2347415 h 3254991"/>
                <a:gd name="connsiteX76" fmla="*/ 4390030 w 9917373"/>
                <a:gd name="connsiteY76" fmla="*/ 2292824 h 3254991"/>
                <a:gd name="connsiteX77" fmla="*/ 4430973 w 9917373"/>
                <a:gd name="connsiteY77" fmla="*/ 2279176 h 3254991"/>
                <a:gd name="connsiteX78" fmla="*/ 4512860 w 9917373"/>
                <a:gd name="connsiteY78" fmla="*/ 2238233 h 3254991"/>
                <a:gd name="connsiteX79" fmla="*/ 4567451 w 9917373"/>
                <a:gd name="connsiteY79" fmla="*/ 2210937 h 3254991"/>
                <a:gd name="connsiteX80" fmla="*/ 4649337 w 9917373"/>
                <a:gd name="connsiteY80" fmla="*/ 2183642 h 3254991"/>
                <a:gd name="connsiteX81" fmla="*/ 4690281 w 9917373"/>
                <a:gd name="connsiteY81" fmla="*/ 2169994 h 3254991"/>
                <a:gd name="connsiteX82" fmla="*/ 4772167 w 9917373"/>
                <a:gd name="connsiteY82" fmla="*/ 2129051 h 3254991"/>
                <a:gd name="connsiteX83" fmla="*/ 4854054 w 9917373"/>
                <a:gd name="connsiteY83" fmla="*/ 2101755 h 3254991"/>
                <a:gd name="connsiteX84" fmla="*/ 4894997 w 9917373"/>
                <a:gd name="connsiteY84" fmla="*/ 2088107 h 3254991"/>
                <a:gd name="connsiteX85" fmla="*/ 4935940 w 9917373"/>
                <a:gd name="connsiteY85" fmla="*/ 2074460 h 3254991"/>
                <a:gd name="connsiteX86" fmla="*/ 5127009 w 9917373"/>
                <a:gd name="connsiteY86" fmla="*/ 2088107 h 3254991"/>
                <a:gd name="connsiteX87" fmla="*/ 5181600 w 9917373"/>
                <a:gd name="connsiteY87" fmla="*/ 2156346 h 3254991"/>
                <a:gd name="connsiteX88" fmla="*/ 5222543 w 9917373"/>
                <a:gd name="connsiteY88" fmla="*/ 2183642 h 3254991"/>
                <a:gd name="connsiteX89" fmla="*/ 5236191 w 9917373"/>
                <a:gd name="connsiteY89" fmla="*/ 2224585 h 3254991"/>
                <a:gd name="connsiteX90" fmla="*/ 5331725 w 9917373"/>
                <a:gd name="connsiteY90" fmla="*/ 2279176 h 3254991"/>
                <a:gd name="connsiteX91" fmla="*/ 5413612 w 9917373"/>
                <a:gd name="connsiteY91" fmla="*/ 2333767 h 3254991"/>
                <a:gd name="connsiteX92" fmla="*/ 5468203 w 9917373"/>
                <a:gd name="connsiteY92" fmla="*/ 2456597 h 3254991"/>
                <a:gd name="connsiteX93" fmla="*/ 5481851 w 9917373"/>
                <a:gd name="connsiteY93" fmla="*/ 2497540 h 3254991"/>
                <a:gd name="connsiteX94" fmla="*/ 5577385 w 9917373"/>
                <a:gd name="connsiteY94" fmla="*/ 2524836 h 3254991"/>
                <a:gd name="connsiteX95" fmla="*/ 5795749 w 9917373"/>
                <a:gd name="connsiteY95" fmla="*/ 2552131 h 3254991"/>
                <a:gd name="connsiteX96" fmla="*/ 5877636 w 9917373"/>
                <a:gd name="connsiteY96" fmla="*/ 2579427 h 3254991"/>
                <a:gd name="connsiteX97" fmla="*/ 5904931 w 9917373"/>
                <a:gd name="connsiteY97" fmla="*/ 2620370 h 3254991"/>
                <a:gd name="connsiteX98" fmla="*/ 5986818 w 9917373"/>
                <a:gd name="connsiteY98" fmla="*/ 2661313 h 3254991"/>
                <a:gd name="connsiteX99" fmla="*/ 6027761 w 9917373"/>
                <a:gd name="connsiteY99" fmla="*/ 2688609 h 3254991"/>
                <a:gd name="connsiteX100" fmla="*/ 6191534 w 9917373"/>
                <a:gd name="connsiteY100" fmla="*/ 2729552 h 3254991"/>
                <a:gd name="connsiteX101" fmla="*/ 6464490 w 9917373"/>
                <a:gd name="connsiteY101" fmla="*/ 2715904 h 3254991"/>
                <a:gd name="connsiteX102" fmla="*/ 6560024 w 9917373"/>
                <a:gd name="connsiteY102" fmla="*/ 2688609 h 3254991"/>
                <a:gd name="connsiteX103" fmla="*/ 6573672 w 9917373"/>
                <a:gd name="connsiteY103" fmla="*/ 2647666 h 3254991"/>
                <a:gd name="connsiteX104" fmla="*/ 6737445 w 9917373"/>
                <a:gd name="connsiteY104" fmla="*/ 2606722 h 3254991"/>
                <a:gd name="connsiteX105" fmla="*/ 6873922 w 9917373"/>
                <a:gd name="connsiteY105" fmla="*/ 2579427 h 3254991"/>
                <a:gd name="connsiteX106" fmla="*/ 6928513 w 9917373"/>
                <a:gd name="connsiteY106" fmla="*/ 2565779 h 3254991"/>
                <a:gd name="connsiteX107" fmla="*/ 7010400 w 9917373"/>
                <a:gd name="connsiteY107" fmla="*/ 2538484 h 3254991"/>
                <a:gd name="connsiteX108" fmla="*/ 7051343 w 9917373"/>
                <a:gd name="connsiteY108" fmla="*/ 2511188 h 3254991"/>
                <a:gd name="connsiteX109" fmla="*/ 7201469 w 9917373"/>
                <a:gd name="connsiteY109" fmla="*/ 2497540 h 3254991"/>
                <a:gd name="connsiteX110" fmla="*/ 7692788 w 9917373"/>
                <a:gd name="connsiteY110" fmla="*/ 2483892 h 3254991"/>
                <a:gd name="connsiteX111" fmla="*/ 7747379 w 9917373"/>
                <a:gd name="connsiteY111" fmla="*/ 2470245 h 3254991"/>
                <a:gd name="connsiteX112" fmla="*/ 7829266 w 9917373"/>
                <a:gd name="connsiteY112" fmla="*/ 2442949 h 3254991"/>
                <a:gd name="connsiteX113" fmla="*/ 7911152 w 9917373"/>
                <a:gd name="connsiteY113" fmla="*/ 2429301 h 3254991"/>
                <a:gd name="connsiteX114" fmla="*/ 7952096 w 9917373"/>
                <a:gd name="connsiteY114" fmla="*/ 2415654 h 3254991"/>
                <a:gd name="connsiteX115" fmla="*/ 8197755 w 9917373"/>
                <a:gd name="connsiteY115" fmla="*/ 2402006 h 3254991"/>
                <a:gd name="connsiteX116" fmla="*/ 8265994 w 9917373"/>
                <a:gd name="connsiteY116" fmla="*/ 2388358 h 3254991"/>
                <a:gd name="connsiteX117" fmla="*/ 8429767 w 9917373"/>
                <a:gd name="connsiteY117" fmla="*/ 2361063 h 3254991"/>
                <a:gd name="connsiteX118" fmla="*/ 8511654 w 9917373"/>
                <a:gd name="connsiteY118" fmla="*/ 2333767 h 3254991"/>
                <a:gd name="connsiteX119" fmla="*/ 8525301 w 9917373"/>
                <a:gd name="connsiteY119" fmla="*/ 2292824 h 3254991"/>
                <a:gd name="connsiteX120" fmla="*/ 8648131 w 9917373"/>
                <a:gd name="connsiteY120" fmla="*/ 2251881 h 3254991"/>
                <a:gd name="connsiteX121" fmla="*/ 8866496 w 9917373"/>
                <a:gd name="connsiteY121" fmla="*/ 2265528 h 3254991"/>
                <a:gd name="connsiteX122" fmla="*/ 8893791 w 9917373"/>
                <a:gd name="connsiteY122" fmla="*/ 2306472 h 3254991"/>
                <a:gd name="connsiteX123" fmla="*/ 8921087 w 9917373"/>
                <a:gd name="connsiteY123" fmla="*/ 2388358 h 3254991"/>
                <a:gd name="connsiteX124" fmla="*/ 8934734 w 9917373"/>
                <a:gd name="connsiteY124" fmla="*/ 2429301 h 3254991"/>
                <a:gd name="connsiteX125" fmla="*/ 8948382 w 9917373"/>
                <a:gd name="connsiteY125" fmla="*/ 2470245 h 3254991"/>
                <a:gd name="connsiteX126" fmla="*/ 8962030 w 9917373"/>
                <a:gd name="connsiteY126" fmla="*/ 2524836 h 3254991"/>
                <a:gd name="connsiteX127" fmla="*/ 9043916 w 9917373"/>
                <a:gd name="connsiteY127" fmla="*/ 2565779 h 3254991"/>
                <a:gd name="connsiteX128" fmla="*/ 9125803 w 9917373"/>
                <a:gd name="connsiteY128" fmla="*/ 2634018 h 3254991"/>
                <a:gd name="connsiteX129" fmla="*/ 9180394 w 9917373"/>
                <a:gd name="connsiteY129" fmla="*/ 2715904 h 3254991"/>
                <a:gd name="connsiteX130" fmla="*/ 9221337 w 9917373"/>
                <a:gd name="connsiteY130" fmla="*/ 2797791 h 3254991"/>
                <a:gd name="connsiteX131" fmla="*/ 9248633 w 9917373"/>
                <a:gd name="connsiteY131" fmla="*/ 2879678 h 3254991"/>
                <a:gd name="connsiteX132" fmla="*/ 9262281 w 9917373"/>
                <a:gd name="connsiteY132" fmla="*/ 2920621 h 3254991"/>
                <a:gd name="connsiteX133" fmla="*/ 9316872 w 9917373"/>
                <a:gd name="connsiteY133" fmla="*/ 3002507 h 3254991"/>
                <a:gd name="connsiteX134" fmla="*/ 9344167 w 9917373"/>
                <a:gd name="connsiteY134" fmla="*/ 3084394 h 3254991"/>
                <a:gd name="connsiteX135" fmla="*/ 9426054 w 9917373"/>
                <a:gd name="connsiteY135" fmla="*/ 3138985 h 3254991"/>
                <a:gd name="connsiteX136" fmla="*/ 9466997 w 9917373"/>
                <a:gd name="connsiteY136" fmla="*/ 3166281 h 3254991"/>
                <a:gd name="connsiteX137" fmla="*/ 9562531 w 9917373"/>
                <a:gd name="connsiteY137" fmla="*/ 3193576 h 3254991"/>
                <a:gd name="connsiteX138" fmla="*/ 9644418 w 9917373"/>
                <a:gd name="connsiteY138" fmla="*/ 3220872 h 3254991"/>
                <a:gd name="connsiteX139" fmla="*/ 9917373 w 9917373"/>
                <a:gd name="connsiteY139" fmla="*/ 3220872 h 3254991"/>
                <a:gd name="connsiteX140" fmla="*/ 0 w 9917373"/>
                <a:gd name="connsiteY140" fmla="*/ 3254991 h 3254991"/>
                <a:gd name="connsiteX0" fmla="*/ 0 w 9917373"/>
                <a:gd name="connsiteY0" fmla="*/ 3254991 h 3254991"/>
                <a:gd name="connsiteX1" fmla="*/ 90985 w 9917373"/>
                <a:gd name="connsiteY1" fmla="*/ 968991 h 3254991"/>
                <a:gd name="connsiteX2" fmla="*/ 118281 w 9917373"/>
                <a:gd name="connsiteY2" fmla="*/ 887104 h 3254991"/>
                <a:gd name="connsiteX3" fmla="*/ 145576 w 9917373"/>
                <a:gd name="connsiteY3" fmla="*/ 791570 h 3254991"/>
                <a:gd name="connsiteX4" fmla="*/ 159224 w 9917373"/>
                <a:gd name="connsiteY4" fmla="*/ 750627 h 3254991"/>
                <a:gd name="connsiteX5" fmla="*/ 172872 w 9917373"/>
                <a:gd name="connsiteY5" fmla="*/ 368490 h 3254991"/>
                <a:gd name="connsiteX6" fmla="*/ 186519 w 9917373"/>
                <a:gd name="connsiteY6" fmla="*/ 272955 h 3254991"/>
                <a:gd name="connsiteX7" fmla="*/ 213815 w 9917373"/>
                <a:gd name="connsiteY7" fmla="*/ 327546 h 3254991"/>
                <a:gd name="connsiteX8" fmla="*/ 254758 w 9917373"/>
                <a:gd name="connsiteY8" fmla="*/ 423081 h 3254991"/>
                <a:gd name="connsiteX9" fmla="*/ 295701 w 9917373"/>
                <a:gd name="connsiteY9" fmla="*/ 436728 h 3254991"/>
                <a:gd name="connsiteX10" fmla="*/ 322997 w 9917373"/>
                <a:gd name="connsiteY10" fmla="*/ 395785 h 3254991"/>
                <a:gd name="connsiteX11" fmla="*/ 391236 w 9917373"/>
                <a:gd name="connsiteY11" fmla="*/ 382137 h 3254991"/>
                <a:gd name="connsiteX12" fmla="*/ 500418 w 9917373"/>
                <a:gd name="connsiteY12" fmla="*/ 368490 h 3254991"/>
                <a:gd name="connsiteX13" fmla="*/ 541361 w 9917373"/>
                <a:gd name="connsiteY13" fmla="*/ 354842 h 3254991"/>
                <a:gd name="connsiteX14" fmla="*/ 636896 w 9917373"/>
                <a:gd name="connsiteY14" fmla="*/ 464024 h 3254991"/>
                <a:gd name="connsiteX15" fmla="*/ 718782 w 9917373"/>
                <a:gd name="connsiteY15" fmla="*/ 518615 h 3254991"/>
                <a:gd name="connsiteX16" fmla="*/ 759725 w 9917373"/>
                <a:gd name="connsiteY16" fmla="*/ 532263 h 3254991"/>
                <a:gd name="connsiteX17" fmla="*/ 937146 w 9917373"/>
                <a:gd name="connsiteY17" fmla="*/ 559558 h 3254991"/>
                <a:gd name="connsiteX18" fmla="*/ 1019033 w 9917373"/>
                <a:gd name="connsiteY18" fmla="*/ 586854 h 3254991"/>
                <a:gd name="connsiteX19" fmla="*/ 1059976 w 9917373"/>
                <a:gd name="connsiteY19" fmla="*/ 600501 h 3254991"/>
                <a:gd name="connsiteX20" fmla="*/ 1223749 w 9917373"/>
                <a:gd name="connsiteY20" fmla="*/ 682388 h 3254991"/>
                <a:gd name="connsiteX21" fmla="*/ 1264693 w 9917373"/>
                <a:gd name="connsiteY21" fmla="*/ 696036 h 3254991"/>
                <a:gd name="connsiteX22" fmla="*/ 1305636 w 9917373"/>
                <a:gd name="connsiteY22" fmla="*/ 709684 h 3254991"/>
                <a:gd name="connsiteX23" fmla="*/ 1346579 w 9917373"/>
                <a:gd name="connsiteY23" fmla="*/ 696036 h 3254991"/>
                <a:gd name="connsiteX24" fmla="*/ 1332931 w 9917373"/>
                <a:gd name="connsiteY24" fmla="*/ 627797 h 3254991"/>
                <a:gd name="connsiteX25" fmla="*/ 1346579 w 9917373"/>
                <a:gd name="connsiteY25" fmla="*/ 464024 h 3254991"/>
                <a:gd name="connsiteX26" fmla="*/ 1360227 w 9917373"/>
                <a:gd name="connsiteY26" fmla="*/ 341194 h 3254991"/>
                <a:gd name="connsiteX27" fmla="*/ 1387522 w 9917373"/>
                <a:gd name="connsiteY27" fmla="*/ 40943 h 3254991"/>
                <a:gd name="connsiteX28" fmla="*/ 1401170 w 9917373"/>
                <a:gd name="connsiteY28" fmla="*/ 0 h 3254991"/>
                <a:gd name="connsiteX29" fmla="*/ 1442113 w 9917373"/>
                <a:gd name="connsiteY29" fmla="*/ 27295 h 3254991"/>
                <a:gd name="connsiteX30" fmla="*/ 1510352 w 9917373"/>
                <a:gd name="connsiteY30" fmla="*/ 122830 h 3254991"/>
                <a:gd name="connsiteX31" fmla="*/ 1551296 w 9917373"/>
                <a:gd name="connsiteY31" fmla="*/ 204716 h 3254991"/>
                <a:gd name="connsiteX32" fmla="*/ 1578591 w 9917373"/>
                <a:gd name="connsiteY32" fmla="*/ 245660 h 3254991"/>
                <a:gd name="connsiteX33" fmla="*/ 1605887 w 9917373"/>
                <a:gd name="connsiteY33" fmla="*/ 327546 h 3254991"/>
                <a:gd name="connsiteX34" fmla="*/ 1633182 w 9917373"/>
                <a:gd name="connsiteY34" fmla="*/ 368490 h 3254991"/>
                <a:gd name="connsiteX35" fmla="*/ 1646830 w 9917373"/>
                <a:gd name="connsiteY35" fmla="*/ 409433 h 3254991"/>
                <a:gd name="connsiteX36" fmla="*/ 1687773 w 9917373"/>
                <a:gd name="connsiteY36" fmla="*/ 423081 h 3254991"/>
                <a:gd name="connsiteX37" fmla="*/ 1715069 w 9917373"/>
                <a:gd name="connsiteY37" fmla="*/ 641445 h 3254991"/>
                <a:gd name="connsiteX38" fmla="*/ 1769660 w 9917373"/>
                <a:gd name="connsiteY38" fmla="*/ 764275 h 3254991"/>
                <a:gd name="connsiteX39" fmla="*/ 1796955 w 9917373"/>
                <a:gd name="connsiteY39" fmla="*/ 846161 h 3254991"/>
                <a:gd name="connsiteX40" fmla="*/ 1837899 w 9917373"/>
                <a:gd name="connsiteY40" fmla="*/ 928048 h 3254991"/>
                <a:gd name="connsiteX41" fmla="*/ 1919785 w 9917373"/>
                <a:gd name="connsiteY41" fmla="*/ 982639 h 3254991"/>
                <a:gd name="connsiteX42" fmla="*/ 1947081 w 9917373"/>
                <a:gd name="connsiteY42" fmla="*/ 1460310 h 3254991"/>
                <a:gd name="connsiteX43" fmla="*/ 1960728 w 9917373"/>
                <a:gd name="connsiteY43" fmla="*/ 1501254 h 3254991"/>
                <a:gd name="connsiteX44" fmla="*/ 1974376 w 9917373"/>
                <a:gd name="connsiteY44" fmla="*/ 1965278 h 3254991"/>
                <a:gd name="connsiteX45" fmla="*/ 2015319 w 9917373"/>
                <a:gd name="connsiteY45" fmla="*/ 2442949 h 3254991"/>
                <a:gd name="connsiteX46" fmla="*/ 2028967 w 9917373"/>
                <a:gd name="connsiteY46" fmla="*/ 2483892 h 3254991"/>
                <a:gd name="connsiteX47" fmla="*/ 2056263 w 9917373"/>
                <a:gd name="connsiteY47" fmla="*/ 2524836 h 3254991"/>
                <a:gd name="connsiteX48" fmla="*/ 2110854 w 9917373"/>
                <a:gd name="connsiteY48" fmla="*/ 2606722 h 3254991"/>
                <a:gd name="connsiteX49" fmla="*/ 2138149 w 9917373"/>
                <a:gd name="connsiteY49" fmla="*/ 2688609 h 3254991"/>
                <a:gd name="connsiteX50" fmla="*/ 2151797 w 9917373"/>
                <a:gd name="connsiteY50" fmla="*/ 2729552 h 3254991"/>
                <a:gd name="connsiteX51" fmla="*/ 2179093 w 9917373"/>
                <a:gd name="connsiteY51" fmla="*/ 2770495 h 3254991"/>
                <a:gd name="connsiteX52" fmla="*/ 2247331 w 9917373"/>
                <a:gd name="connsiteY52" fmla="*/ 2893325 h 3254991"/>
                <a:gd name="connsiteX53" fmla="*/ 2288275 w 9917373"/>
                <a:gd name="connsiteY53" fmla="*/ 2934269 h 3254991"/>
                <a:gd name="connsiteX54" fmla="*/ 2370161 w 9917373"/>
                <a:gd name="connsiteY54" fmla="*/ 2961564 h 3254991"/>
                <a:gd name="connsiteX55" fmla="*/ 2411104 w 9917373"/>
                <a:gd name="connsiteY55" fmla="*/ 2975212 h 3254991"/>
                <a:gd name="connsiteX56" fmla="*/ 2452048 w 9917373"/>
                <a:gd name="connsiteY56" fmla="*/ 3002507 h 3254991"/>
                <a:gd name="connsiteX57" fmla="*/ 2533934 w 9917373"/>
                <a:gd name="connsiteY57" fmla="*/ 3029803 h 3254991"/>
                <a:gd name="connsiteX58" fmla="*/ 2615821 w 9917373"/>
                <a:gd name="connsiteY58" fmla="*/ 3057098 h 3254991"/>
                <a:gd name="connsiteX59" fmla="*/ 2656764 w 9917373"/>
                <a:gd name="connsiteY59" fmla="*/ 3070746 h 3254991"/>
                <a:gd name="connsiteX60" fmla="*/ 2697707 w 9917373"/>
                <a:gd name="connsiteY60" fmla="*/ 3084394 h 3254991"/>
                <a:gd name="connsiteX61" fmla="*/ 2738651 w 9917373"/>
                <a:gd name="connsiteY61" fmla="*/ 3111690 h 3254991"/>
                <a:gd name="connsiteX62" fmla="*/ 3434687 w 9917373"/>
                <a:gd name="connsiteY62" fmla="*/ 3098042 h 3254991"/>
                <a:gd name="connsiteX63" fmla="*/ 3557516 w 9917373"/>
                <a:gd name="connsiteY63" fmla="*/ 3098042 h 3254991"/>
                <a:gd name="connsiteX64" fmla="*/ 3625755 w 9917373"/>
                <a:gd name="connsiteY64" fmla="*/ 3084394 h 3254991"/>
                <a:gd name="connsiteX65" fmla="*/ 3680346 w 9917373"/>
                <a:gd name="connsiteY65" fmla="*/ 2988860 h 3254991"/>
                <a:gd name="connsiteX66" fmla="*/ 3721290 w 9917373"/>
                <a:gd name="connsiteY66" fmla="*/ 2975212 h 3254991"/>
                <a:gd name="connsiteX67" fmla="*/ 3762233 w 9917373"/>
                <a:gd name="connsiteY67" fmla="*/ 2893325 h 3254991"/>
                <a:gd name="connsiteX68" fmla="*/ 3844119 w 9917373"/>
                <a:gd name="connsiteY68" fmla="*/ 2838734 h 3254991"/>
                <a:gd name="connsiteX69" fmla="*/ 3885063 w 9917373"/>
                <a:gd name="connsiteY69" fmla="*/ 2811439 h 3254991"/>
                <a:gd name="connsiteX70" fmla="*/ 3953301 w 9917373"/>
                <a:gd name="connsiteY70" fmla="*/ 2729552 h 3254991"/>
                <a:gd name="connsiteX71" fmla="*/ 3980597 w 9917373"/>
                <a:gd name="connsiteY71" fmla="*/ 2606722 h 3254991"/>
                <a:gd name="connsiteX72" fmla="*/ 4007893 w 9917373"/>
                <a:gd name="connsiteY72" fmla="*/ 2524836 h 3254991"/>
                <a:gd name="connsiteX73" fmla="*/ 4048836 w 9917373"/>
                <a:gd name="connsiteY73" fmla="*/ 2483892 h 3254991"/>
                <a:gd name="connsiteX74" fmla="*/ 4062484 w 9917373"/>
                <a:gd name="connsiteY74" fmla="*/ 2415654 h 3254991"/>
                <a:gd name="connsiteX75" fmla="*/ 4226257 w 9917373"/>
                <a:gd name="connsiteY75" fmla="*/ 2347415 h 3254991"/>
                <a:gd name="connsiteX76" fmla="*/ 4390030 w 9917373"/>
                <a:gd name="connsiteY76" fmla="*/ 2292824 h 3254991"/>
                <a:gd name="connsiteX77" fmla="*/ 4430973 w 9917373"/>
                <a:gd name="connsiteY77" fmla="*/ 2279176 h 3254991"/>
                <a:gd name="connsiteX78" fmla="*/ 4512860 w 9917373"/>
                <a:gd name="connsiteY78" fmla="*/ 2238233 h 3254991"/>
                <a:gd name="connsiteX79" fmla="*/ 4567451 w 9917373"/>
                <a:gd name="connsiteY79" fmla="*/ 2210937 h 3254991"/>
                <a:gd name="connsiteX80" fmla="*/ 4649337 w 9917373"/>
                <a:gd name="connsiteY80" fmla="*/ 2183642 h 3254991"/>
                <a:gd name="connsiteX81" fmla="*/ 4690281 w 9917373"/>
                <a:gd name="connsiteY81" fmla="*/ 2169994 h 3254991"/>
                <a:gd name="connsiteX82" fmla="*/ 4772167 w 9917373"/>
                <a:gd name="connsiteY82" fmla="*/ 2129051 h 3254991"/>
                <a:gd name="connsiteX83" fmla="*/ 4854054 w 9917373"/>
                <a:gd name="connsiteY83" fmla="*/ 2101755 h 3254991"/>
                <a:gd name="connsiteX84" fmla="*/ 4894997 w 9917373"/>
                <a:gd name="connsiteY84" fmla="*/ 2088107 h 3254991"/>
                <a:gd name="connsiteX85" fmla="*/ 4935940 w 9917373"/>
                <a:gd name="connsiteY85" fmla="*/ 2074460 h 3254991"/>
                <a:gd name="connsiteX86" fmla="*/ 5127009 w 9917373"/>
                <a:gd name="connsiteY86" fmla="*/ 2088107 h 3254991"/>
                <a:gd name="connsiteX87" fmla="*/ 5181600 w 9917373"/>
                <a:gd name="connsiteY87" fmla="*/ 2156346 h 3254991"/>
                <a:gd name="connsiteX88" fmla="*/ 5222543 w 9917373"/>
                <a:gd name="connsiteY88" fmla="*/ 2183642 h 3254991"/>
                <a:gd name="connsiteX89" fmla="*/ 5236191 w 9917373"/>
                <a:gd name="connsiteY89" fmla="*/ 2224585 h 3254991"/>
                <a:gd name="connsiteX90" fmla="*/ 5331725 w 9917373"/>
                <a:gd name="connsiteY90" fmla="*/ 2279176 h 3254991"/>
                <a:gd name="connsiteX91" fmla="*/ 5413612 w 9917373"/>
                <a:gd name="connsiteY91" fmla="*/ 2333767 h 3254991"/>
                <a:gd name="connsiteX92" fmla="*/ 5468203 w 9917373"/>
                <a:gd name="connsiteY92" fmla="*/ 2456597 h 3254991"/>
                <a:gd name="connsiteX93" fmla="*/ 5481851 w 9917373"/>
                <a:gd name="connsiteY93" fmla="*/ 2497540 h 3254991"/>
                <a:gd name="connsiteX94" fmla="*/ 5577385 w 9917373"/>
                <a:gd name="connsiteY94" fmla="*/ 2524836 h 3254991"/>
                <a:gd name="connsiteX95" fmla="*/ 5795749 w 9917373"/>
                <a:gd name="connsiteY95" fmla="*/ 2552131 h 3254991"/>
                <a:gd name="connsiteX96" fmla="*/ 5877636 w 9917373"/>
                <a:gd name="connsiteY96" fmla="*/ 2579427 h 3254991"/>
                <a:gd name="connsiteX97" fmla="*/ 5904931 w 9917373"/>
                <a:gd name="connsiteY97" fmla="*/ 2620370 h 3254991"/>
                <a:gd name="connsiteX98" fmla="*/ 5986818 w 9917373"/>
                <a:gd name="connsiteY98" fmla="*/ 2661313 h 3254991"/>
                <a:gd name="connsiteX99" fmla="*/ 6027761 w 9917373"/>
                <a:gd name="connsiteY99" fmla="*/ 2688609 h 3254991"/>
                <a:gd name="connsiteX100" fmla="*/ 6191534 w 9917373"/>
                <a:gd name="connsiteY100" fmla="*/ 2729552 h 3254991"/>
                <a:gd name="connsiteX101" fmla="*/ 6464490 w 9917373"/>
                <a:gd name="connsiteY101" fmla="*/ 2715904 h 3254991"/>
                <a:gd name="connsiteX102" fmla="*/ 6560024 w 9917373"/>
                <a:gd name="connsiteY102" fmla="*/ 2688609 h 3254991"/>
                <a:gd name="connsiteX103" fmla="*/ 6573672 w 9917373"/>
                <a:gd name="connsiteY103" fmla="*/ 2647666 h 3254991"/>
                <a:gd name="connsiteX104" fmla="*/ 6737445 w 9917373"/>
                <a:gd name="connsiteY104" fmla="*/ 2606722 h 3254991"/>
                <a:gd name="connsiteX105" fmla="*/ 6873922 w 9917373"/>
                <a:gd name="connsiteY105" fmla="*/ 2579427 h 3254991"/>
                <a:gd name="connsiteX106" fmla="*/ 6928513 w 9917373"/>
                <a:gd name="connsiteY106" fmla="*/ 2565779 h 3254991"/>
                <a:gd name="connsiteX107" fmla="*/ 7010400 w 9917373"/>
                <a:gd name="connsiteY107" fmla="*/ 2538484 h 3254991"/>
                <a:gd name="connsiteX108" fmla="*/ 7051343 w 9917373"/>
                <a:gd name="connsiteY108" fmla="*/ 2511188 h 3254991"/>
                <a:gd name="connsiteX109" fmla="*/ 7201469 w 9917373"/>
                <a:gd name="connsiteY109" fmla="*/ 2497540 h 3254991"/>
                <a:gd name="connsiteX110" fmla="*/ 7692788 w 9917373"/>
                <a:gd name="connsiteY110" fmla="*/ 2483892 h 3254991"/>
                <a:gd name="connsiteX111" fmla="*/ 7747379 w 9917373"/>
                <a:gd name="connsiteY111" fmla="*/ 2470245 h 3254991"/>
                <a:gd name="connsiteX112" fmla="*/ 7829266 w 9917373"/>
                <a:gd name="connsiteY112" fmla="*/ 2442949 h 3254991"/>
                <a:gd name="connsiteX113" fmla="*/ 7911152 w 9917373"/>
                <a:gd name="connsiteY113" fmla="*/ 2429301 h 3254991"/>
                <a:gd name="connsiteX114" fmla="*/ 7952096 w 9917373"/>
                <a:gd name="connsiteY114" fmla="*/ 2415654 h 3254991"/>
                <a:gd name="connsiteX115" fmla="*/ 8197755 w 9917373"/>
                <a:gd name="connsiteY115" fmla="*/ 2402006 h 3254991"/>
                <a:gd name="connsiteX116" fmla="*/ 8265994 w 9917373"/>
                <a:gd name="connsiteY116" fmla="*/ 2388358 h 3254991"/>
                <a:gd name="connsiteX117" fmla="*/ 8429767 w 9917373"/>
                <a:gd name="connsiteY117" fmla="*/ 2361063 h 3254991"/>
                <a:gd name="connsiteX118" fmla="*/ 8511654 w 9917373"/>
                <a:gd name="connsiteY118" fmla="*/ 2333767 h 3254991"/>
                <a:gd name="connsiteX119" fmla="*/ 8525301 w 9917373"/>
                <a:gd name="connsiteY119" fmla="*/ 2292824 h 3254991"/>
                <a:gd name="connsiteX120" fmla="*/ 8648131 w 9917373"/>
                <a:gd name="connsiteY120" fmla="*/ 2251881 h 3254991"/>
                <a:gd name="connsiteX121" fmla="*/ 8866496 w 9917373"/>
                <a:gd name="connsiteY121" fmla="*/ 2265528 h 3254991"/>
                <a:gd name="connsiteX122" fmla="*/ 8893791 w 9917373"/>
                <a:gd name="connsiteY122" fmla="*/ 2306472 h 3254991"/>
                <a:gd name="connsiteX123" fmla="*/ 8921087 w 9917373"/>
                <a:gd name="connsiteY123" fmla="*/ 2388358 h 3254991"/>
                <a:gd name="connsiteX124" fmla="*/ 8934734 w 9917373"/>
                <a:gd name="connsiteY124" fmla="*/ 2429301 h 3254991"/>
                <a:gd name="connsiteX125" fmla="*/ 8948382 w 9917373"/>
                <a:gd name="connsiteY125" fmla="*/ 2470245 h 3254991"/>
                <a:gd name="connsiteX126" fmla="*/ 8962030 w 9917373"/>
                <a:gd name="connsiteY126" fmla="*/ 2524836 h 3254991"/>
                <a:gd name="connsiteX127" fmla="*/ 9043916 w 9917373"/>
                <a:gd name="connsiteY127" fmla="*/ 2565779 h 3254991"/>
                <a:gd name="connsiteX128" fmla="*/ 9125803 w 9917373"/>
                <a:gd name="connsiteY128" fmla="*/ 2634018 h 3254991"/>
                <a:gd name="connsiteX129" fmla="*/ 9180394 w 9917373"/>
                <a:gd name="connsiteY129" fmla="*/ 2715904 h 3254991"/>
                <a:gd name="connsiteX130" fmla="*/ 9221337 w 9917373"/>
                <a:gd name="connsiteY130" fmla="*/ 2797791 h 3254991"/>
                <a:gd name="connsiteX131" fmla="*/ 9248633 w 9917373"/>
                <a:gd name="connsiteY131" fmla="*/ 2879678 h 3254991"/>
                <a:gd name="connsiteX132" fmla="*/ 9262281 w 9917373"/>
                <a:gd name="connsiteY132" fmla="*/ 2920621 h 3254991"/>
                <a:gd name="connsiteX133" fmla="*/ 9316872 w 9917373"/>
                <a:gd name="connsiteY133" fmla="*/ 3002507 h 3254991"/>
                <a:gd name="connsiteX134" fmla="*/ 9344167 w 9917373"/>
                <a:gd name="connsiteY134" fmla="*/ 3084394 h 3254991"/>
                <a:gd name="connsiteX135" fmla="*/ 9426054 w 9917373"/>
                <a:gd name="connsiteY135" fmla="*/ 3138985 h 3254991"/>
                <a:gd name="connsiteX136" fmla="*/ 9466997 w 9917373"/>
                <a:gd name="connsiteY136" fmla="*/ 3166281 h 3254991"/>
                <a:gd name="connsiteX137" fmla="*/ 9562531 w 9917373"/>
                <a:gd name="connsiteY137" fmla="*/ 3193576 h 3254991"/>
                <a:gd name="connsiteX138" fmla="*/ 9644418 w 9917373"/>
                <a:gd name="connsiteY138" fmla="*/ 3220872 h 3254991"/>
                <a:gd name="connsiteX139" fmla="*/ 9917373 w 9917373"/>
                <a:gd name="connsiteY139" fmla="*/ 3220872 h 3254991"/>
                <a:gd name="connsiteX140" fmla="*/ 0 w 9917373"/>
                <a:gd name="connsiteY140" fmla="*/ 3254991 h 3254991"/>
                <a:gd name="connsiteX0" fmla="*/ 0 w 9917373"/>
                <a:gd name="connsiteY0" fmla="*/ 3254991 h 3254991"/>
                <a:gd name="connsiteX1" fmla="*/ 90985 w 9917373"/>
                <a:gd name="connsiteY1" fmla="*/ 968991 h 3254991"/>
                <a:gd name="connsiteX2" fmla="*/ 118281 w 9917373"/>
                <a:gd name="connsiteY2" fmla="*/ 887104 h 3254991"/>
                <a:gd name="connsiteX3" fmla="*/ 145576 w 9917373"/>
                <a:gd name="connsiteY3" fmla="*/ 791570 h 3254991"/>
                <a:gd name="connsiteX4" fmla="*/ 159224 w 9917373"/>
                <a:gd name="connsiteY4" fmla="*/ 750627 h 3254991"/>
                <a:gd name="connsiteX5" fmla="*/ 172872 w 9917373"/>
                <a:gd name="connsiteY5" fmla="*/ 368490 h 3254991"/>
                <a:gd name="connsiteX6" fmla="*/ 186519 w 9917373"/>
                <a:gd name="connsiteY6" fmla="*/ 272955 h 3254991"/>
                <a:gd name="connsiteX7" fmla="*/ 213815 w 9917373"/>
                <a:gd name="connsiteY7" fmla="*/ 327546 h 3254991"/>
                <a:gd name="connsiteX8" fmla="*/ 254758 w 9917373"/>
                <a:gd name="connsiteY8" fmla="*/ 423081 h 3254991"/>
                <a:gd name="connsiteX9" fmla="*/ 295701 w 9917373"/>
                <a:gd name="connsiteY9" fmla="*/ 436728 h 3254991"/>
                <a:gd name="connsiteX10" fmla="*/ 322997 w 9917373"/>
                <a:gd name="connsiteY10" fmla="*/ 395785 h 3254991"/>
                <a:gd name="connsiteX11" fmla="*/ 391236 w 9917373"/>
                <a:gd name="connsiteY11" fmla="*/ 382137 h 3254991"/>
                <a:gd name="connsiteX12" fmla="*/ 500418 w 9917373"/>
                <a:gd name="connsiteY12" fmla="*/ 368490 h 3254991"/>
                <a:gd name="connsiteX13" fmla="*/ 541361 w 9917373"/>
                <a:gd name="connsiteY13" fmla="*/ 354842 h 3254991"/>
                <a:gd name="connsiteX14" fmla="*/ 636896 w 9917373"/>
                <a:gd name="connsiteY14" fmla="*/ 464024 h 3254991"/>
                <a:gd name="connsiteX15" fmla="*/ 718782 w 9917373"/>
                <a:gd name="connsiteY15" fmla="*/ 518615 h 3254991"/>
                <a:gd name="connsiteX16" fmla="*/ 759725 w 9917373"/>
                <a:gd name="connsiteY16" fmla="*/ 532263 h 3254991"/>
                <a:gd name="connsiteX17" fmla="*/ 937146 w 9917373"/>
                <a:gd name="connsiteY17" fmla="*/ 559558 h 3254991"/>
                <a:gd name="connsiteX18" fmla="*/ 1019033 w 9917373"/>
                <a:gd name="connsiteY18" fmla="*/ 586854 h 3254991"/>
                <a:gd name="connsiteX19" fmla="*/ 1059976 w 9917373"/>
                <a:gd name="connsiteY19" fmla="*/ 600501 h 3254991"/>
                <a:gd name="connsiteX20" fmla="*/ 1223749 w 9917373"/>
                <a:gd name="connsiteY20" fmla="*/ 682388 h 3254991"/>
                <a:gd name="connsiteX21" fmla="*/ 1264693 w 9917373"/>
                <a:gd name="connsiteY21" fmla="*/ 696036 h 3254991"/>
                <a:gd name="connsiteX22" fmla="*/ 1305636 w 9917373"/>
                <a:gd name="connsiteY22" fmla="*/ 709684 h 3254991"/>
                <a:gd name="connsiteX23" fmla="*/ 1346579 w 9917373"/>
                <a:gd name="connsiteY23" fmla="*/ 696036 h 3254991"/>
                <a:gd name="connsiteX24" fmla="*/ 1332931 w 9917373"/>
                <a:gd name="connsiteY24" fmla="*/ 627797 h 3254991"/>
                <a:gd name="connsiteX25" fmla="*/ 1346579 w 9917373"/>
                <a:gd name="connsiteY25" fmla="*/ 464024 h 3254991"/>
                <a:gd name="connsiteX26" fmla="*/ 1360227 w 9917373"/>
                <a:gd name="connsiteY26" fmla="*/ 341194 h 3254991"/>
                <a:gd name="connsiteX27" fmla="*/ 1387522 w 9917373"/>
                <a:gd name="connsiteY27" fmla="*/ 40943 h 3254991"/>
                <a:gd name="connsiteX28" fmla="*/ 1401170 w 9917373"/>
                <a:gd name="connsiteY28" fmla="*/ 0 h 3254991"/>
                <a:gd name="connsiteX29" fmla="*/ 1442113 w 9917373"/>
                <a:gd name="connsiteY29" fmla="*/ 27295 h 3254991"/>
                <a:gd name="connsiteX30" fmla="*/ 1510352 w 9917373"/>
                <a:gd name="connsiteY30" fmla="*/ 122830 h 3254991"/>
                <a:gd name="connsiteX31" fmla="*/ 1551296 w 9917373"/>
                <a:gd name="connsiteY31" fmla="*/ 204716 h 3254991"/>
                <a:gd name="connsiteX32" fmla="*/ 1578591 w 9917373"/>
                <a:gd name="connsiteY32" fmla="*/ 245660 h 3254991"/>
                <a:gd name="connsiteX33" fmla="*/ 1605887 w 9917373"/>
                <a:gd name="connsiteY33" fmla="*/ 327546 h 3254991"/>
                <a:gd name="connsiteX34" fmla="*/ 1633182 w 9917373"/>
                <a:gd name="connsiteY34" fmla="*/ 368490 h 3254991"/>
                <a:gd name="connsiteX35" fmla="*/ 1646830 w 9917373"/>
                <a:gd name="connsiteY35" fmla="*/ 409433 h 3254991"/>
                <a:gd name="connsiteX36" fmla="*/ 1687773 w 9917373"/>
                <a:gd name="connsiteY36" fmla="*/ 423081 h 3254991"/>
                <a:gd name="connsiteX37" fmla="*/ 1715069 w 9917373"/>
                <a:gd name="connsiteY37" fmla="*/ 641445 h 3254991"/>
                <a:gd name="connsiteX38" fmla="*/ 1769660 w 9917373"/>
                <a:gd name="connsiteY38" fmla="*/ 764275 h 3254991"/>
                <a:gd name="connsiteX39" fmla="*/ 1796955 w 9917373"/>
                <a:gd name="connsiteY39" fmla="*/ 846161 h 3254991"/>
                <a:gd name="connsiteX40" fmla="*/ 1837899 w 9917373"/>
                <a:gd name="connsiteY40" fmla="*/ 928048 h 3254991"/>
                <a:gd name="connsiteX41" fmla="*/ 1919785 w 9917373"/>
                <a:gd name="connsiteY41" fmla="*/ 982639 h 3254991"/>
                <a:gd name="connsiteX42" fmla="*/ 1947081 w 9917373"/>
                <a:gd name="connsiteY42" fmla="*/ 1460310 h 3254991"/>
                <a:gd name="connsiteX43" fmla="*/ 1960728 w 9917373"/>
                <a:gd name="connsiteY43" fmla="*/ 1501254 h 3254991"/>
                <a:gd name="connsiteX44" fmla="*/ 1974376 w 9917373"/>
                <a:gd name="connsiteY44" fmla="*/ 1965278 h 3254991"/>
                <a:gd name="connsiteX45" fmla="*/ 2015319 w 9917373"/>
                <a:gd name="connsiteY45" fmla="*/ 2442949 h 3254991"/>
                <a:gd name="connsiteX46" fmla="*/ 2028967 w 9917373"/>
                <a:gd name="connsiteY46" fmla="*/ 2483892 h 3254991"/>
                <a:gd name="connsiteX47" fmla="*/ 2056263 w 9917373"/>
                <a:gd name="connsiteY47" fmla="*/ 2524836 h 3254991"/>
                <a:gd name="connsiteX48" fmla="*/ 2110854 w 9917373"/>
                <a:gd name="connsiteY48" fmla="*/ 2606722 h 3254991"/>
                <a:gd name="connsiteX49" fmla="*/ 2138149 w 9917373"/>
                <a:gd name="connsiteY49" fmla="*/ 2688609 h 3254991"/>
                <a:gd name="connsiteX50" fmla="*/ 2151797 w 9917373"/>
                <a:gd name="connsiteY50" fmla="*/ 2729552 h 3254991"/>
                <a:gd name="connsiteX51" fmla="*/ 2179093 w 9917373"/>
                <a:gd name="connsiteY51" fmla="*/ 2770495 h 3254991"/>
                <a:gd name="connsiteX52" fmla="*/ 2247331 w 9917373"/>
                <a:gd name="connsiteY52" fmla="*/ 2893325 h 3254991"/>
                <a:gd name="connsiteX53" fmla="*/ 2288275 w 9917373"/>
                <a:gd name="connsiteY53" fmla="*/ 2934269 h 3254991"/>
                <a:gd name="connsiteX54" fmla="*/ 2370161 w 9917373"/>
                <a:gd name="connsiteY54" fmla="*/ 2961564 h 3254991"/>
                <a:gd name="connsiteX55" fmla="*/ 2411104 w 9917373"/>
                <a:gd name="connsiteY55" fmla="*/ 2975212 h 3254991"/>
                <a:gd name="connsiteX56" fmla="*/ 2452048 w 9917373"/>
                <a:gd name="connsiteY56" fmla="*/ 3002507 h 3254991"/>
                <a:gd name="connsiteX57" fmla="*/ 2533934 w 9917373"/>
                <a:gd name="connsiteY57" fmla="*/ 3029803 h 3254991"/>
                <a:gd name="connsiteX58" fmla="*/ 2615821 w 9917373"/>
                <a:gd name="connsiteY58" fmla="*/ 3057098 h 3254991"/>
                <a:gd name="connsiteX59" fmla="*/ 2656764 w 9917373"/>
                <a:gd name="connsiteY59" fmla="*/ 3070746 h 3254991"/>
                <a:gd name="connsiteX60" fmla="*/ 2697707 w 9917373"/>
                <a:gd name="connsiteY60" fmla="*/ 3084394 h 3254991"/>
                <a:gd name="connsiteX61" fmla="*/ 2738651 w 9917373"/>
                <a:gd name="connsiteY61" fmla="*/ 3111690 h 3254991"/>
                <a:gd name="connsiteX62" fmla="*/ 3434687 w 9917373"/>
                <a:gd name="connsiteY62" fmla="*/ 3098042 h 3254991"/>
                <a:gd name="connsiteX63" fmla="*/ 3557516 w 9917373"/>
                <a:gd name="connsiteY63" fmla="*/ 3098042 h 3254991"/>
                <a:gd name="connsiteX64" fmla="*/ 3625755 w 9917373"/>
                <a:gd name="connsiteY64" fmla="*/ 3084394 h 3254991"/>
                <a:gd name="connsiteX65" fmla="*/ 3680346 w 9917373"/>
                <a:gd name="connsiteY65" fmla="*/ 2988860 h 3254991"/>
                <a:gd name="connsiteX66" fmla="*/ 3721290 w 9917373"/>
                <a:gd name="connsiteY66" fmla="*/ 2975212 h 3254991"/>
                <a:gd name="connsiteX67" fmla="*/ 3762233 w 9917373"/>
                <a:gd name="connsiteY67" fmla="*/ 2893325 h 3254991"/>
                <a:gd name="connsiteX68" fmla="*/ 3844119 w 9917373"/>
                <a:gd name="connsiteY68" fmla="*/ 2838734 h 3254991"/>
                <a:gd name="connsiteX69" fmla="*/ 3885063 w 9917373"/>
                <a:gd name="connsiteY69" fmla="*/ 2811439 h 3254991"/>
                <a:gd name="connsiteX70" fmla="*/ 3953301 w 9917373"/>
                <a:gd name="connsiteY70" fmla="*/ 2729552 h 3254991"/>
                <a:gd name="connsiteX71" fmla="*/ 3980597 w 9917373"/>
                <a:gd name="connsiteY71" fmla="*/ 2606722 h 3254991"/>
                <a:gd name="connsiteX72" fmla="*/ 4007893 w 9917373"/>
                <a:gd name="connsiteY72" fmla="*/ 2524836 h 3254991"/>
                <a:gd name="connsiteX73" fmla="*/ 4048836 w 9917373"/>
                <a:gd name="connsiteY73" fmla="*/ 2483892 h 3254991"/>
                <a:gd name="connsiteX74" fmla="*/ 4062484 w 9917373"/>
                <a:gd name="connsiteY74" fmla="*/ 2415654 h 3254991"/>
                <a:gd name="connsiteX75" fmla="*/ 4226257 w 9917373"/>
                <a:gd name="connsiteY75" fmla="*/ 2347415 h 3254991"/>
                <a:gd name="connsiteX76" fmla="*/ 4390030 w 9917373"/>
                <a:gd name="connsiteY76" fmla="*/ 2292824 h 3254991"/>
                <a:gd name="connsiteX77" fmla="*/ 4430973 w 9917373"/>
                <a:gd name="connsiteY77" fmla="*/ 2279176 h 3254991"/>
                <a:gd name="connsiteX78" fmla="*/ 4512860 w 9917373"/>
                <a:gd name="connsiteY78" fmla="*/ 2238233 h 3254991"/>
                <a:gd name="connsiteX79" fmla="*/ 4567451 w 9917373"/>
                <a:gd name="connsiteY79" fmla="*/ 2210937 h 3254991"/>
                <a:gd name="connsiteX80" fmla="*/ 4649337 w 9917373"/>
                <a:gd name="connsiteY80" fmla="*/ 2183642 h 3254991"/>
                <a:gd name="connsiteX81" fmla="*/ 4690281 w 9917373"/>
                <a:gd name="connsiteY81" fmla="*/ 2169994 h 3254991"/>
                <a:gd name="connsiteX82" fmla="*/ 4772167 w 9917373"/>
                <a:gd name="connsiteY82" fmla="*/ 2129051 h 3254991"/>
                <a:gd name="connsiteX83" fmla="*/ 4854054 w 9917373"/>
                <a:gd name="connsiteY83" fmla="*/ 2101755 h 3254991"/>
                <a:gd name="connsiteX84" fmla="*/ 4894997 w 9917373"/>
                <a:gd name="connsiteY84" fmla="*/ 2088107 h 3254991"/>
                <a:gd name="connsiteX85" fmla="*/ 4935940 w 9917373"/>
                <a:gd name="connsiteY85" fmla="*/ 2074460 h 3254991"/>
                <a:gd name="connsiteX86" fmla="*/ 5127009 w 9917373"/>
                <a:gd name="connsiteY86" fmla="*/ 2088107 h 3254991"/>
                <a:gd name="connsiteX87" fmla="*/ 5181600 w 9917373"/>
                <a:gd name="connsiteY87" fmla="*/ 2156346 h 3254991"/>
                <a:gd name="connsiteX88" fmla="*/ 5222543 w 9917373"/>
                <a:gd name="connsiteY88" fmla="*/ 2183642 h 3254991"/>
                <a:gd name="connsiteX89" fmla="*/ 5236191 w 9917373"/>
                <a:gd name="connsiteY89" fmla="*/ 2224585 h 3254991"/>
                <a:gd name="connsiteX90" fmla="*/ 5331725 w 9917373"/>
                <a:gd name="connsiteY90" fmla="*/ 2279176 h 3254991"/>
                <a:gd name="connsiteX91" fmla="*/ 5413612 w 9917373"/>
                <a:gd name="connsiteY91" fmla="*/ 2333767 h 3254991"/>
                <a:gd name="connsiteX92" fmla="*/ 5468203 w 9917373"/>
                <a:gd name="connsiteY92" fmla="*/ 2456597 h 3254991"/>
                <a:gd name="connsiteX93" fmla="*/ 5481851 w 9917373"/>
                <a:gd name="connsiteY93" fmla="*/ 2497540 h 3254991"/>
                <a:gd name="connsiteX94" fmla="*/ 5577385 w 9917373"/>
                <a:gd name="connsiteY94" fmla="*/ 2524836 h 3254991"/>
                <a:gd name="connsiteX95" fmla="*/ 5795749 w 9917373"/>
                <a:gd name="connsiteY95" fmla="*/ 2552131 h 3254991"/>
                <a:gd name="connsiteX96" fmla="*/ 5877636 w 9917373"/>
                <a:gd name="connsiteY96" fmla="*/ 2579427 h 3254991"/>
                <a:gd name="connsiteX97" fmla="*/ 5904931 w 9917373"/>
                <a:gd name="connsiteY97" fmla="*/ 2620370 h 3254991"/>
                <a:gd name="connsiteX98" fmla="*/ 5986818 w 9917373"/>
                <a:gd name="connsiteY98" fmla="*/ 2661313 h 3254991"/>
                <a:gd name="connsiteX99" fmla="*/ 6027761 w 9917373"/>
                <a:gd name="connsiteY99" fmla="*/ 2688609 h 3254991"/>
                <a:gd name="connsiteX100" fmla="*/ 6191534 w 9917373"/>
                <a:gd name="connsiteY100" fmla="*/ 2729552 h 3254991"/>
                <a:gd name="connsiteX101" fmla="*/ 6464490 w 9917373"/>
                <a:gd name="connsiteY101" fmla="*/ 2715904 h 3254991"/>
                <a:gd name="connsiteX102" fmla="*/ 6560024 w 9917373"/>
                <a:gd name="connsiteY102" fmla="*/ 2688609 h 3254991"/>
                <a:gd name="connsiteX103" fmla="*/ 6573672 w 9917373"/>
                <a:gd name="connsiteY103" fmla="*/ 2647666 h 3254991"/>
                <a:gd name="connsiteX104" fmla="*/ 6737445 w 9917373"/>
                <a:gd name="connsiteY104" fmla="*/ 2606722 h 3254991"/>
                <a:gd name="connsiteX105" fmla="*/ 6873922 w 9917373"/>
                <a:gd name="connsiteY105" fmla="*/ 2579427 h 3254991"/>
                <a:gd name="connsiteX106" fmla="*/ 6928513 w 9917373"/>
                <a:gd name="connsiteY106" fmla="*/ 2565779 h 3254991"/>
                <a:gd name="connsiteX107" fmla="*/ 7010400 w 9917373"/>
                <a:gd name="connsiteY107" fmla="*/ 2538484 h 3254991"/>
                <a:gd name="connsiteX108" fmla="*/ 7051343 w 9917373"/>
                <a:gd name="connsiteY108" fmla="*/ 2511188 h 3254991"/>
                <a:gd name="connsiteX109" fmla="*/ 7201469 w 9917373"/>
                <a:gd name="connsiteY109" fmla="*/ 2497540 h 3254991"/>
                <a:gd name="connsiteX110" fmla="*/ 7692788 w 9917373"/>
                <a:gd name="connsiteY110" fmla="*/ 2483892 h 3254991"/>
                <a:gd name="connsiteX111" fmla="*/ 7747379 w 9917373"/>
                <a:gd name="connsiteY111" fmla="*/ 2470245 h 3254991"/>
                <a:gd name="connsiteX112" fmla="*/ 7829266 w 9917373"/>
                <a:gd name="connsiteY112" fmla="*/ 2442949 h 3254991"/>
                <a:gd name="connsiteX113" fmla="*/ 7911152 w 9917373"/>
                <a:gd name="connsiteY113" fmla="*/ 2429301 h 3254991"/>
                <a:gd name="connsiteX114" fmla="*/ 7952096 w 9917373"/>
                <a:gd name="connsiteY114" fmla="*/ 2415654 h 3254991"/>
                <a:gd name="connsiteX115" fmla="*/ 8197755 w 9917373"/>
                <a:gd name="connsiteY115" fmla="*/ 2402006 h 3254991"/>
                <a:gd name="connsiteX116" fmla="*/ 8265994 w 9917373"/>
                <a:gd name="connsiteY116" fmla="*/ 2388358 h 3254991"/>
                <a:gd name="connsiteX117" fmla="*/ 8429767 w 9917373"/>
                <a:gd name="connsiteY117" fmla="*/ 2361063 h 3254991"/>
                <a:gd name="connsiteX118" fmla="*/ 8511654 w 9917373"/>
                <a:gd name="connsiteY118" fmla="*/ 2333767 h 3254991"/>
                <a:gd name="connsiteX119" fmla="*/ 8525301 w 9917373"/>
                <a:gd name="connsiteY119" fmla="*/ 2292824 h 3254991"/>
                <a:gd name="connsiteX120" fmla="*/ 8648131 w 9917373"/>
                <a:gd name="connsiteY120" fmla="*/ 2251881 h 3254991"/>
                <a:gd name="connsiteX121" fmla="*/ 8866496 w 9917373"/>
                <a:gd name="connsiteY121" fmla="*/ 2265528 h 3254991"/>
                <a:gd name="connsiteX122" fmla="*/ 8893791 w 9917373"/>
                <a:gd name="connsiteY122" fmla="*/ 2306472 h 3254991"/>
                <a:gd name="connsiteX123" fmla="*/ 8921087 w 9917373"/>
                <a:gd name="connsiteY123" fmla="*/ 2388358 h 3254991"/>
                <a:gd name="connsiteX124" fmla="*/ 8934734 w 9917373"/>
                <a:gd name="connsiteY124" fmla="*/ 2429301 h 3254991"/>
                <a:gd name="connsiteX125" fmla="*/ 8948382 w 9917373"/>
                <a:gd name="connsiteY125" fmla="*/ 2470245 h 3254991"/>
                <a:gd name="connsiteX126" fmla="*/ 8962030 w 9917373"/>
                <a:gd name="connsiteY126" fmla="*/ 2524836 h 3254991"/>
                <a:gd name="connsiteX127" fmla="*/ 9043916 w 9917373"/>
                <a:gd name="connsiteY127" fmla="*/ 2565779 h 3254991"/>
                <a:gd name="connsiteX128" fmla="*/ 9125803 w 9917373"/>
                <a:gd name="connsiteY128" fmla="*/ 2634018 h 3254991"/>
                <a:gd name="connsiteX129" fmla="*/ 9180394 w 9917373"/>
                <a:gd name="connsiteY129" fmla="*/ 2715904 h 3254991"/>
                <a:gd name="connsiteX130" fmla="*/ 9221337 w 9917373"/>
                <a:gd name="connsiteY130" fmla="*/ 2797791 h 3254991"/>
                <a:gd name="connsiteX131" fmla="*/ 9248633 w 9917373"/>
                <a:gd name="connsiteY131" fmla="*/ 2879678 h 3254991"/>
                <a:gd name="connsiteX132" fmla="*/ 9262281 w 9917373"/>
                <a:gd name="connsiteY132" fmla="*/ 2920621 h 3254991"/>
                <a:gd name="connsiteX133" fmla="*/ 9316872 w 9917373"/>
                <a:gd name="connsiteY133" fmla="*/ 3002507 h 3254991"/>
                <a:gd name="connsiteX134" fmla="*/ 9344167 w 9917373"/>
                <a:gd name="connsiteY134" fmla="*/ 3084394 h 3254991"/>
                <a:gd name="connsiteX135" fmla="*/ 9426054 w 9917373"/>
                <a:gd name="connsiteY135" fmla="*/ 3138985 h 3254991"/>
                <a:gd name="connsiteX136" fmla="*/ 9466997 w 9917373"/>
                <a:gd name="connsiteY136" fmla="*/ 3166281 h 3254991"/>
                <a:gd name="connsiteX137" fmla="*/ 9562531 w 9917373"/>
                <a:gd name="connsiteY137" fmla="*/ 3193576 h 3254991"/>
                <a:gd name="connsiteX138" fmla="*/ 9644418 w 9917373"/>
                <a:gd name="connsiteY138" fmla="*/ 3220872 h 3254991"/>
                <a:gd name="connsiteX139" fmla="*/ 9917373 w 9917373"/>
                <a:gd name="connsiteY139" fmla="*/ 3220872 h 3254991"/>
                <a:gd name="connsiteX140" fmla="*/ 0 w 9917373"/>
                <a:gd name="connsiteY140" fmla="*/ 3254991 h 3254991"/>
                <a:gd name="connsiteX0" fmla="*/ 1638859 w 11556232"/>
                <a:gd name="connsiteY0" fmla="*/ 3254991 h 3254991"/>
                <a:gd name="connsiteX1" fmla="*/ 1723080 w 11556232"/>
                <a:gd name="connsiteY1" fmla="*/ 1163351 h 3254991"/>
                <a:gd name="connsiteX2" fmla="*/ 1729844 w 11556232"/>
                <a:gd name="connsiteY2" fmla="*/ 968991 h 3254991"/>
                <a:gd name="connsiteX3" fmla="*/ 1757140 w 11556232"/>
                <a:gd name="connsiteY3" fmla="*/ 887104 h 3254991"/>
                <a:gd name="connsiteX4" fmla="*/ 1784435 w 11556232"/>
                <a:gd name="connsiteY4" fmla="*/ 791570 h 3254991"/>
                <a:gd name="connsiteX5" fmla="*/ 1798083 w 11556232"/>
                <a:gd name="connsiteY5" fmla="*/ 750627 h 3254991"/>
                <a:gd name="connsiteX6" fmla="*/ 1811731 w 11556232"/>
                <a:gd name="connsiteY6" fmla="*/ 368490 h 3254991"/>
                <a:gd name="connsiteX7" fmla="*/ 1825378 w 11556232"/>
                <a:gd name="connsiteY7" fmla="*/ 272955 h 3254991"/>
                <a:gd name="connsiteX8" fmla="*/ 1852674 w 11556232"/>
                <a:gd name="connsiteY8" fmla="*/ 327546 h 3254991"/>
                <a:gd name="connsiteX9" fmla="*/ 1893617 w 11556232"/>
                <a:gd name="connsiteY9" fmla="*/ 423081 h 3254991"/>
                <a:gd name="connsiteX10" fmla="*/ 1934560 w 11556232"/>
                <a:gd name="connsiteY10" fmla="*/ 436728 h 3254991"/>
                <a:gd name="connsiteX11" fmla="*/ 1961856 w 11556232"/>
                <a:gd name="connsiteY11" fmla="*/ 395785 h 3254991"/>
                <a:gd name="connsiteX12" fmla="*/ 2030095 w 11556232"/>
                <a:gd name="connsiteY12" fmla="*/ 382137 h 3254991"/>
                <a:gd name="connsiteX13" fmla="*/ 2139277 w 11556232"/>
                <a:gd name="connsiteY13" fmla="*/ 368490 h 3254991"/>
                <a:gd name="connsiteX14" fmla="*/ 2180220 w 11556232"/>
                <a:gd name="connsiteY14" fmla="*/ 354842 h 3254991"/>
                <a:gd name="connsiteX15" fmla="*/ 2275755 w 11556232"/>
                <a:gd name="connsiteY15" fmla="*/ 464024 h 3254991"/>
                <a:gd name="connsiteX16" fmla="*/ 2357641 w 11556232"/>
                <a:gd name="connsiteY16" fmla="*/ 518615 h 3254991"/>
                <a:gd name="connsiteX17" fmla="*/ 2398584 w 11556232"/>
                <a:gd name="connsiteY17" fmla="*/ 532263 h 3254991"/>
                <a:gd name="connsiteX18" fmla="*/ 2576005 w 11556232"/>
                <a:gd name="connsiteY18" fmla="*/ 559558 h 3254991"/>
                <a:gd name="connsiteX19" fmla="*/ 2657892 w 11556232"/>
                <a:gd name="connsiteY19" fmla="*/ 586854 h 3254991"/>
                <a:gd name="connsiteX20" fmla="*/ 2698835 w 11556232"/>
                <a:gd name="connsiteY20" fmla="*/ 600501 h 3254991"/>
                <a:gd name="connsiteX21" fmla="*/ 2862608 w 11556232"/>
                <a:gd name="connsiteY21" fmla="*/ 682388 h 3254991"/>
                <a:gd name="connsiteX22" fmla="*/ 2903552 w 11556232"/>
                <a:gd name="connsiteY22" fmla="*/ 696036 h 3254991"/>
                <a:gd name="connsiteX23" fmla="*/ 2944495 w 11556232"/>
                <a:gd name="connsiteY23" fmla="*/ 709684 h 3254991"/>
                <a:gd name="connsiteX24" fmla="*/ 2985438 w 11556232"/>
                <a:gd name="connsiteY24" fmla="*/ 696036 h 3254991"/>
                <a:gd name="connsiteX25" fmla="*/ 2971790 w 11556232"/>
                <a:gd name="connsiteY25" fmla="*/ 627797 h 3254991"/>
                <a:gd name="connsiteX26" fmla="*/ 2985438 w 11556232"/>
                <a:gd name="connsiteY26" fmla="*/ 464024 h 3254991"/>
                <a:gd name="connsiteX27" fmla="*/ 2999086 w 11556232"/>
                <a:gd name="connsiteY27" fmla="*/ 341194 h 3254991"/>
                <a:gd name="connsiteX28" fmla="*/ 3026381 w 11556232"/>
                <a:gd name="connsiteY28" fmla="*/ 40943 h 3254991"/>
                <a:gd name="connsiteX29" fmla="*/ 3040029 w 11556232"/>
                <a:gd name="connsiteY29" fmla="*/ 0 h 3254991"/>
                <a:gd name="connsiteX30" fmla="*/ 3080972 w 11556232"/>
                <a:gd name="connsiteY30" fmla="*/ 27295 h 3254991"/>
                <a:gd name="connsiteX31" fmla="*/ 3149211 w 11556232"/>
                <a:gd name="connsiteY31" fmla="*/ 122830 h 3254991"/>
                <a:gd name="connsiteX32" fmla="*/ 3190155 w 11556232"/>
                <a:gd name="connsiteY32" fmla="*/ 204716 h 3254991"/>
                <a:gd name="connsiteX33" fmla="*/ 3217450 w 11556232"/>
                <a:gd name="connsiteY33" fmla="*/ 245660 h 3254991"/>
                <a:gd name="connsiteX34" fmla="*/ 3244746 w 11556232"/>
                <a:gd name="connsiteY34" fmla="*/ 327546 h 3254991"/>
                <a:gd name="connsiteX35" fmla="*/ 3272041 w 11556232"/>
                <a:gd name="connsiteY35" fmla="*/ 368490 h 3254991"/>
                <a:gd name="connsiteX36" fmla="*/ 3285689 w 11556232"/>
                <a:gd name="connsiteY36" fmla="*/ 409433 h 3254991"/>
                <a:gd name="connsiteX37" fmla="*/ 3326632 w 11556232"/>
                <a:gd name="connsiteY37" fmla="*/ 423081 h 3254991"/>
                <a:gd name="connsiteX38" fmla="*/ 3353928 w 11556232"/>
                <a:gd name="connsiteY38" fmla="*/ 641445 h 3254991"/>
                <a:gd name="connsiteX39" fmla="*/ 3408519 w 11556232"/>
                <a:gd name="connsiteY39" fmla="*/ 764275 h 3254991"/>
                <a:gd name="connsiteX40" fmla="*/ 3435814 w 11556232"/>
                <a:gd name="connsiteY40" fmla="*/ 846161 h 3254991"/>
                <a:gd name="connsiteX41" fmla="*/ 3476758 w 11556232"/>
                <a:gd name="connsiteY41" fmla="*/ 928048 h 3254991"/>
                <a:gd name="connsiteX42" fmla="*/ 3558644 w 11556232"/>
                <a:gd name="connsiteY42" fmla="*/ 982639 h 3254991"/>
                <a:gd name="connsiteX43" fmla="*/ 3585940 w 11556232"/>
                <a:gd name="connsiteY43" fmla="*/ 1460310 h 3254991"/>
                <a:gd name="connsiteX44" fmla="*/ 3599587 w 11556232"/>
                <a:gd name="connsiteY44" fmla="*/ 1501254 h 3254991"/>
                <a:gd name="connsiteX45" fmla="*/ 3613235 w 11556232"/>
                <a:gd name="connsiteY45" fmla="*/ 1965278 h 3254991"/>
                <a:gd name="connsiteX46" fmla="*/ 3654178 w 11556232"/>
                <a:gd name="connsiteY46" fmla="*/ 2442949 h 3254991"/>
                <a:gd name="connsiteX47" fmla="*/ 3667826 w 11556232"/>
                <a:gd name="connsiteY47" fmla="*/ 2483892 h 3254991"/>
                <a:gd name="connsiteX48" fmla="*/ 3695122 w 11556232"/>
                <a:gd name="connsiteY48" fmla="*/ 2524836 h 3254991"/>
                <a:gd name="connsiteX49" fmla="*/ 3749713 w 11556232"/>
                <a:gd name="connsiteY49" fmla="*/ 2606722 h 3254991"/>
                <a:gd name="connsiteX50" fmla="*/ 3777008 w 11556232"/>
                <a:gd name="connsiteY50" fmla="*/ 2688609 h 3254991"/>
                <a:gd name="connsiteX51" fmla="*/ 3790656 w 11556232"/>
                <a:gd name="connsiteY51" fmla="*/ 2729552 h 3254991"/>
                <a:gd name="connsiteX52" fmla="*/ 3817952 w 11556232"/>
                <a:gd name="connsiteY52" fmla="*/ 2770495 h 3254991"/>
                <a:gd name="connsiteX53" fmla="*/ 3886190 w 11556232"/>
                <a:gd name="connsiteY53" fmla="*/ 2893325 h 3254991"/>
                <a:gd name="connsiteX54" fmla="*/ 3927134 w 11556232"/>
                <a:gd name="connsiteY54" fmla="*/ 2934269 h 3254991"/>
                <a:gd name="connsiteX55" fmla="*/ 4009020 w 11556232"/>
                <a:gd name="connsiteY55" fmla="*/ 2961564 h 3254991"/>
                <a:gd name="connsiteX56" fmla="*/ 4049963 w 11556232"/>
                <a:gd name="connsiteY56" fmla="*/ 2975212 h 3254991"/>
                <a:gd name="connsiteX57" fmla="*/ 4090907 w 11556232"/>
                <a:gd name="connsiteY57" fmla="*/ 3002507 h 3254991"/>
                <a:gd name="connsiteX58" fmla="*/ 4172793 w 11556232"/>
                <a:gd name="connsiteY58" fmla="*/ 3029803 h 3254991"/>
                <a:gd name="connsiteX59" fmla="*/ 4254680 w 11556232"/>
                <a:gd name="connsiteY59" fmla="*/ 3057098 h 3254991"/>
                <a:gd name="connsiteX60" fmla="*/ 4295623 w 11556232"/>
                <a:gd name="connsiteY60" fmla="*/ 3070746 h 3254991"/>
                <a:gd name="connsiteX61" fmla="*/ 4336566 w 11556232"/>
                <a:gd name="connsiteY61" fmla="*/ 3084394 h 3254991"/>
                <a:gd name="connsiteX62" fmla="*/ 4377510 w 11556232"/>
                <a:gd name="connsiteY62" fmla="*/ 3111690 h 3254991"/>
                <a:gd name="connsiteX63" fmla="*/ 5073546 w 11556232"/>
                <a:gd name="connsiteY63" fmla="*/ 3098042 h 3254991"/>
                <a:gd name="connsiteX64" fmla="*/ 5196375 w 11556232"/>
                <a:gd name="connsiteY64" fmla="*/ 3098042 h 3254991"/>
                <a:gd name="connsiteX65" fmla="*/ 5264614 w 11556232"/>
                <a:gd name="connsiteY65" fmla="*/ 3084394 h 3254991"/>
                <a:gd name="connsiteX66" fmla="*/ 5319205 w 11556232"/>
                <a:gd name="connsiteY66" fmla="*/ 2988860 h 3254991"/>
                <a:gd name="connsiteX67" fmla="*/ 5360149 w 11556232"/>
                <a:gd name="connsiteY67" fmla="*/ 2975212 h 3254991"/>
                <a:gd name="connsiteX68" fmla="*/ 5401092 w 11556232"/>
                <a:gd name="connsiteY68" fmla="*/ 2893325 h 3254991"/>
                <a:gd name="connsiteX69" fmla="*/ 5482978 w 11556232"/>
                <a:gd name="connsiteY69" fmla="*/ 2838734 h 3254991"/>
                <a:gd name="connsiteX70" fmla="*/ 5523922 w 11556232"/>
                <a:gd name="connsiteY70" fmla="*/ 2811439 h 3254991"/>
                <a:gd name="connsiteX71" fmla="*/ 5592160 w 11556232"/>
                <a:gd name="connsiteY71" fmla="*/ 2729552 h 3254991"/>
                <a:gd name="connsiteX72" fmla="*/ 5619456 w 11556232"/>
                <a:gd name="connsiteY72" fmla="*/ 2606722 h 3254991"/>
                <a:gd name="connsiteX73" fmla="*/ 5646752 w 11556232"/>
                <a:gd name="connsiteY73" fmla="*/ 2524836 h 3254991"/>
                <a:gd name="connsiteX74" fmla="*/ 5687695 w 11556232"/>
                <a:gd name="connsiteY74" fmla="*/ 2483892 h 3254991"/>
                <a:gd name="connsiteX75" fmla="*/ 5701343 w 11556232"/>
                <a:gd name="connsiteY75" fmla="*/ 2415654 h 3254991"/>
                <a:gd name="connsiteX76" fmla="*/ 5865116 w 11556232"/>
                <a:gd name="connsiteY76" fmla="*/ 2347415 h 3254991"/>
                <a:gd name="connsiteX77" fmla="*/ 6028889 w 11556232"/>
                <a:gd name="connsiteY77" fmla="*/ 2292824 h 3254991"/>
                <a:gd name="connsiteX78" fmla="*/ 6069832 w 11556232"/>
                <a:gd name="connsiteY78" fmla="*/ 2279176 h 3254991"/>
                <a:gd name="connsiteX79" fmla="*/ 6151719 w 11556232"/>
                <a:gd name="connsiteY79" fmla="*/ 2238233 h 3254991"/>
                <a:gd name="connsiteX80" fmla="*/ 6206310 w 11556232"/>
                <a:gd name="connsiteY80" fmla="*/ 2210937 h 3254991"/>
                <a:gd name="connsiteX81" fmla="*/ 6288196 w 11556232"/>
                <a:gd name="connsiteY81" fmla="*/ 2183642 h 3254991"/>
                <a:gd name="connsiteX82" fmla="*/ 6329140 w 11556232"/>
                <a:gd name="connsiteY82" fmla="*/ 2169994 h 3254991"/>
                <a:gd name="connsiteX83" fmla="*/ 6411026 w 11556232"/>
                <a:gd name="connsiteY83" fmla="*/ 2129051 h 3254991"/>
                <a:gd name="connsiteX84" fmla="*/ 6492913 w 11556232"/>
                <a:gd name="connsiteY84" fmla="*/ 2101755 h 3254991"/>
                <a:gd name="connsiteX85" fmla="*/ 6533856 w 11556232"/>
                <a:gd name="connsiteY85" fmla="*/ 2088107 h 3254991"/>
                <a:gd name="connsiteX86" fmla="*/ 6574799 w 11556232"/>
                <a:gd name="connsiteY86" fmla="*/ 2074460 h 3254991"/>
                <a:gd name="connsiteX87" fmla="*/ 6765868 w 11556232"/>
                <a:gd name="connsiteY87" fmla="*/ 2088107 h 3254991"/>
                <a:gd name="connsiteX88" fmla="*/ 6820459 w 11556232"/>
                <a:gd name="connsiteY88" fmla="*/ 2156346 h 3254991"/>
                <a:gd name="connsiteX89" fmla="*/ 6861402 w 11556232"/>
                <a:gd name="connsiteY89" fmla="*/ 2183642 h 3254991"/>
                <a:gd name="connsiteX90" fmla="*/ 6875050 w 11556232"/>
                <a:gd name="connsiteY90" fmla="*/ 2224585 h 3254991"/>
                <a:gd name="connsiteX91" fmla="*/ 6970584 w 11556232"/>
                <a:gd name="connsiteY91" fmla="*/ 2279176 h 3254991"/>
                <a:gd name="connsiteX92" fmla="*/ 7052471 w 11556232"/>
                <a:gd name="connsiteY92" fmla="*/ 2333767 h 3254991"/>
                <a:gd name="connsiteX93" fmla="*/ 7107062 w 11556232"/>
                <a:gd name="connsiteY93" fmla="*/ 2456597 h 3254991"/>
                <a:gd name="connsiteX94" fmla="*/ 7120710 w 11556232"/>
                <a:gd name="connsiteY94" fmla="*/ 2497540 h 3254991"/>
                <a:gd name="connsiteX95" fmla="*/ 7216244 w 11556232"/>
                <a:gd name="connsiteY95" fmla="*/ 2524836 h 3254991"/>
                <a:gd name="connsiteX96" fmla="*/ 7434608 w 11556232"/>
                <a:gd name="connsiteY96" fmla="*/ 2552131 h 3254991"/>
                <a:gd name="connsiteX97" fmla="*/ 7516495 w 11556232"/>
                <a:gd name="connsiteY97" fmla="*/ 2579427 h 3254991"/>
                <a:gd name="connsiteX98" fmla="*/ 7543790 w 11556232"/>
                <a:gd name="connsiteY98" fmla="*/ 2620370 h 3254991"/>
                <a:gd name="connsiteX99" fmla="*/ 7625677 w 11556232"/>
                <a:gd name="connsiteY99" fmla="*/ 2661313 h 3254991"/>
                <a:gd name="connsiteX100" fmla="*/ 7666620 w 11556232"/>
                <a:gd name="connsiteY100" fmla="*/ 2688609 h 3254991"/>
                <a:gd name="connsiteX101" fmla="*/ 7830393 w 11556232"/>
                <a:gd name="connsiteY101" fmla="*/ 2729552 h 3254991"/>
                <a:gd name="connsiteX102" fmla="*/ 8103349 w 11556232"/>
                <a:gd name="connsiteY102" fmla="*/ 2715904 h 3254991"/>
                <a:gd name="connsiteX103" fmla="*/ 8198883 w 11556232"/>
                <a:gd name="connsiteY103" fmla="*/ 2688609 h 3254991"/>
                <a:gd name="connsiteX104" fmla="*/ 8212531 w 11556232"/>
                <a:gd name="connsiteY104" fmla="*/ 2647666 h 3254991"/>
                <a:gd name="connsiteX105" fmla="*/ 8376304 w 11556232"/>
                <a:gd name="connsiteY105" fmla="*/ 2606722 h 3254991"/>
                <a:gd name="connsiteX106" fmla="*/ 8512781 w 11556232"/>
                <a:gd name="connsiteY106" fmla="*/ 2579427 h 3254991"/>
                <a:gd name="connsiteX107" fmla="*/ 8567372 w 11556232"/>
                <a:gd name="connsiteY107" fmla="*/ 2565779 h 3254991"/>
                <a:gd name="connsiteX108" fmla="*/ 8649259 w 11556232"/>
                <a:gd name="connsiteY108" fmla="*/ 2538484 h 3254991"/>
                <a:gd name="connsiteX109" fmla="*/ 8690202 w 11556232"/>
                <a:gd name="connsiteY109" fmla="*/ 2511188 h 3254991"/>
                <a:gd name="connsiteX110" fmla="*/ 8840328 w 11556232"/>
                <a:gd name="connsiteY110" fmla="*/ 2497540 h 3254991"/>
                <a:gd name="connsiteX111" fmla="*/ 9331647 w 11556232"/>
                <a:gd name="connsiteY111" fmla="*/ 2483892 h 3254991"/>
                <a:gd name="connsiteX112" fmla="*/ 9386238 w 11556232"/>
                <a:gd name="connsiteY112" fmla="*/ 2470245 h 3254991"/>
                <a:gd name="connsiteX113" fmla="*/ 9468125 w 11556232"/>
                <a:gd name="connsiteY113" fmla="*/ 2442949 h 3254991"/>
                <a:gd name="connsiteX114" fmla="*/ 9550011 w 11556232"/>
                <a:gd name="connsiteY114" fmla="*/ 2429301 h 3254991"/>
                <a:gd name="connsiteX115" fmla="*/ 9590955 w 11556232"/>
                <a:gd name="connsiteY115" fmla="*/ 2415654 h 3254991"/>
                <a:gd name="connsiteX116" fmla="*/ 9836614 w 11556232"/>
                <a:gd name="connsiteY116" fmla="*/ 2402006 h 3254991"/>
                <a:gd name="connsiteX117" fmla="*/ 9904853 w 11556232"/>
                <a:gd name="connsiteY117" fmla="*/ 2388358 h 3254991"/>
                <a:gd name="connsiteX118" fmla="*/ 10068626 w 11556232"/>
                <a:gd name="connsiteY118" fmla="*/ 2361063 h 3254991"/>
                <a:gd name="connsiteX119" fmla="*/ 10150513 w 11556232"/>
                <a:gd name="connsiteY119" fmla="*/ 2333767 h 3254991"/>
                <a:gd name="connsiteX120" fmla="*/ 10164160 w 11556232"/>
                <a:gd name="connsiteY120" fmla="*/ 2292824 h 3254991"/>
                <a:gd name="connsiteX121" fmla="*/ 10286990 w 11556232"/>
                <a:gd name="connsiteY121" fmla="*/ 2251881 h 3254991"/>
                <a:gd name="connsiteX122" fmla="*/ 10505355 w 11556232"/>
                <a:gd name="connsiteY122" fmla="*/ 2265528 h 3254991"/>
                <a:gd name="connsiteX123" fmla="*/ 10532650 w 11556232"/>
                <a:gd name="connsiteY123" fmla="*/ 2306472 h 3254991"/>
                <a:gd name="connsiteX124" fmla="*/ 10559946 w 11556232"/>
                <a:gd name="connsiteY124" fmla="*/ 2388358 h 3254991"/>
                <a:gd name="connsiteX125" fmla="*/ 10573593 w 11556232"/>
                <a:gd name="connsiteY125" fmla="*/ 2429301 h 3254991"/>
                <a:gd name="connsiteX126" fmla="*/ 10587241 w 11556232"/>
                <a:gd name="connsiteY126" fmla="*/ 2470245 h 3254991"/>
                <a:gd name="connsiteX127" fmla="*/ 10600889 w 11556232"/>
                <a:gd name="connsiteY127" fmla="*/ 2524836 h 3254991"/>
                <a:gd name="connsiteX128" fmla="*/ 10682775 w 11556232"/>
                <a:gd name="connsiteY128" fmla="*/ 2565779 h 3254991"/>
                <a:gd name="connsiteX129" fmla="*/ 10764662 w 11556232"/>
                <a:gd name="connsiteY129" fmla="*/ 2634018 h 3254991"/>
                <a:gd name="connsiteX130" fmla="*/ 10819253 w 11556232"/>
                <a:gd name="connsiteY130" fmla="*/ 2715904 h 3254991"/>
                <a:gd name="connsiteX131" fmla="*/ 10860196 w 11556232"/>
                <a:gd name="connsiteY131" fmla="*/ 2797791 h 3254991"/>
                <a:gd name="connsiteX132" fmla="*/ 10887492 w 11556232"/>
                <a:gd name="connsiteY132" fmla="*/ 2879678 h 3254991"/>
                <a:gd name="connsiteX133" fmla="*/ 10901140 w 11556232"/>
                <a:gd name="connsiteY133" fmla="*/ 2920621 h 3254991"/>
                <a:gd name="connsiteX134" fmla="*/ 10955731 w 11556232"/>
                <a:gd name="connsiteY134" fmla="*/ 3002507 h 3254991"/>
                <a:gd name="connsiteX135" fmla="*/ 10983026 w 11556232"/>
                <a:gd name="connsiteY135" fmla="*/ 3084394 h 3254991"/>
                <a:gd name="connsiteX136" fmla="*/ 11064913 w 11556232"/>
                <a:gd name="connsiteY136" fmla="*/ 3138985 h 3254991"/>
                <a:gd name="connsiteX137" fmla="*/ 11105856 w 11556232"/>
                <a:gd name="connsiteY137" fmla="*/ 3166281 h 3254991"/>
                <a:gd name="connsiteX138" fmla="*/ 11201390 w 11556232"/>
                <a:gd name="connsiteY138" fmla="*/ 3193576 h 3254991"/>
                <a:gd name="connsiteX139" fmla="*/ 11283277 w 11556232"/>
                <a:gd name="connsiteY139" fmla="*/ 3220872 h 3254991"/>
                <a:gd name="connsiteX140" fmla="*/ 11556232 w 11556232"/>
                <a:gd name="connsiteY140" fmla="*/ 3220872 h 3254991"/>
                <a:gd name="connsiteX141" fmla="*/ 1638859 w 11556232"/>
                <a:gd name="connsiteY141" fmla="*/ 3254991 h 3254991"/>
                <a:gd name="connsiteX0" fmla="*/ 1638859 w 11556232"/>
                <a:gd name="connsiteY0" fmla="*/ 3254991 h 3254991"/>
                <a:gd name="connsiteX1" fmla="*/ 1638859 w 11556232"/>
                <a:gd name="connsiteY1" fmla="*/ 1211159 h 3254991"/>
                <a:gd name="connsiteX2" fmla="*/ 1729844 w 11556232"/>
                <a:gd name="connsiteY2" fmla="*/ 968991 h 3254991"/>
                <a:gd name="connsiteX3" fmla="*/ 1757140 w 11556232"/>
                <a:gd name="connsiteY3" fmla="*/ 887104 h 3254991"/>
                <a:gd name="connsiteX4" fmla="*/ 1784435 w 11556232"/>
                <a:gd name="connsiteY4" fmla="*/ 791570 h 3254991"/>
                <a:gd name="connsiteX5" fmla="*/ 1798083 w 11556232"/>
                <a:gd name="connsiteY5" fmla="*/ 750627 h 3254991"/>
                <a:gd name="connsiteX6" fmla="*/ 1811731 w 11556232"/>
                <a:gd name="connsiteY6" fmla="*/ 368490 h 3254991"/>
                <a:gd name="connsiteX7" fmla="*/ 1825378 w 11556232"/>
                <a:gd name="connsiteY7" fmla="*/ 272955 h 3254991"/>
                <a:gd name="connsiteX8" fmla="*/ 1852674 w 11556232"/>
                <a:gd name="connsiteY8" fmla="*/ 327546 h 3254991"/>
                <a:gd name="connsiteX9" fmla="*/ 1893617 w 11556232"/>
                <a:gd name="connsiteY9" fmla="*/ 423081 h 3254991"/>
                <a:gd name="connsiteX10" fmla="*/ 1934560 w 11556232"/>
                <a:gd name="connsiteY10" fmla="*/ 436728 h 3254991"/>
                <a:gd name="connsiteX11" fmla="*/ 1961856 w 11556232"/>
                <a:gd name="connsiteY11" fmla="*/ 395785 h 3254991"/>
                <a:gd name="connsiteX12" fmla="*/ 2030095 w 11556232"/>
                <a:gd name="connsiteY12" fmla="*/ 382137 h 3254991"/>
                <a:gd name="connsiteX13" fmla="*/ 2139277 w 11556232"/>
                <a:gd name="connsiteY13" fmla="*/ 368490 h 3254991"/>
                <a:gd name="connsiteX14" fmla="*/ 2180220 w 11556232"/>
                <a:gd name="connsiteY14" fmla="*/ 354842 h 3254991"/>
                <a:gd name="connsiteX15" fmla="*/ 2275755 w 11556232"/>
                <a:gd name="connsiteY15" fmla="*/ 464024 h 3254991"/>
                <a:gd name="connsiteX16" fmla="*/ 2357641 w 11556232"/>
                <a:gd name="connsiteY16" fmla="*/ 518615 h 3254991"/>
                <a:gd name="connsiteX17" fmla="*/ 2398584 w 11556232"/>
                <a:gd name="connsiteY17" fmla="*/ 532263 h 3254991"/>
                <a:gd name="connsiteX18" fmla="*/ 2576005 w 11556232"/>
                <a:gd name="connsiteY18" fmla="*/ 559558 h 3254991"/>
                <a:gd name="connsiteX19" fmla="*/ 2657892 w 11556232"/>
                <a:gd name="connsiteY19" fmla="*/ 586854 h 3254991"/>
                <a:gd name="connsiteX20" fmla="*/ 2698835 w 11556232"/>
                <a:gd name="connsiteY20" fmla="*/ 600501 h 3254991"/>
                <a:gd name="connsiteX21" fmla="*/ 2862608 w 11556232"/>
                <a:gd name="connsiteY21" fmla="*/ 682388 h 3254991"/>
                <a:gd name="connsiteX22" fmla="*/ 2903552 w 11556232"/>
                <a:gd name="connsiteY22" fmla="*/ 696036 h 3254991"/>
                <a:gd name="connsiteX23" fmla="*/ 2944495 w 11556232"/>
                <a:gd name="connsiteY23" fmla="*/ 709684 h 3254991"/>
                <a:gd name="connsiteX24" fmla="*/ 2985438 w 11556232"/>
                <a:gd name="connsiteY24" fmla="*/ 696036 h 3254991"/>
                <a:gd name="connsiteX25" fmla="*/ 2971790 w 11556232"/>
                <a:gd name="connsiteY25" fmla="*/ 627797 h 3254991"/>
                <a:gd name="connsiteX26" fmla="*/ 2985438 w 11556232"/>
                <a:gd name="connsiteY26" fmla="*/ 464024 h 3254991"/>
                <a:gd name="connsiteX27" fmla="*/ 2999086 w 11556232"/>
                <a:gd name="connsiteY27" fmla="*/ 341194 h 3254991"/>
                <a:gd name="connsiteX28" fmla="*/ 3026381 w 11556232"/>
                <a:gd name="connsiteY28" fmla="*/ 40943 h 3254991"/>
                <a:gd name="connsiteX29" fmla="*/ 3040029 w 11556232"/>
                <a:gd name="connsiteY29" fmla="*/ 0 h 3254991"/>
                <a:gd name="connsiteX30" fmla="*/ 3080972 w 11556232"/>
                <a:gd name="connsiteY30" fmla="*/ 27295 h 3254991"/>
                <a:gd name="connsiteX31" fmla="*/ 3149211 w 11556232"/>
                <a:gd name="connsiteY31" fmla="*/ 122830 h 3254991"/>
                <a:gd name="connsiteX32" fmla="*/ 3190155 w 11556232"/>
                <a:gd name="connsiteY32" fmla="*/ 204716 h 3254991"/>
                <a:gd name="connsiteX33" fmla="*/ 3217450 w 11556232"/>
                <a:gd name="connsiteY33" fmla="*/ 245660 h 3254991"/>
                <a:gd name="connsiteX34" fmla="*/ 3244746 w 11556232"/>
                <a:gd name="connsiteY34" fmla="*/ 327546 h 3254991"/>
                <a:gd name="connsiteX35" fmla="*/ 3272041 w 11556232"/>
                <a:gd name="connsiteY35" fmla="*/ 368490 h 3254991"/>
                <a:gd name="connsiteX36" fmla="*/ 3285689 w 11556232"/>
                <a:gd name="connsiteY36" fmla="*/ 409433 h 3254991"/>
                <a:gd name="connsiteX37" fmla="*/ 3326632 w 11556232"/>
                <a:gd name="connsiteY37" fmla="*/ 423081 h 3254991"/>
                <a:gd name="connsiteX38" fmla="*/ 3353928 w 11556232"/>
                <a:gd name="connsiteY38" fmla="*/ 641445 h 3254991"/>
                <a:gd name="connsiteX39" fmla="*/ 3408519 w 11556232"/>
                <a:gd name="connsiteY39" fmla="*/ 764275 h 3254991"/>
                <a:gd name="connsiteX40" fmla="*/ 3435814 w 11556232"/>
                <a:gd name="connsiteY40" fmla="*/ 846161 h 3254991"/>
                <a:gd name="connsiteX41" fmla="*/ 3476758 w 11556232"/>
                <a:gd name="connsiteY41" fmla="*/ 928048 h 3254991"/>
                <a:gd name="connsiteX42" fmla="*/ 3558644 w 11556232"/>
                <a:gd name="connsiteY42" fmla="*/ 982639 h 3254991"/>
                <a:gd name="connsiteX43" fmla="*/ 3585940 w 11556232"/>
                <a:gd name="connsiteY43" fmla="*/ 1460310 h 3254991"/>
                <a:gd name="connsiteX44" fmla="*/ 3599587 w 11556232"/>
                <a:gd name="connsiteY44" fmla="*/ 1501254 h 3254991"/>
                <a:gd name="connsiteX45" fmla="*/ 3613235 w 11556232"/>
                <a:gd name="connsiteY45" fmla="*/ 1965278 h 3254991"/>
                <a:gd name="connsiteX46" fmla="*/ 3654178 w 11556232"/>
                <a:gd name="connsiteY46" fmla="*/ 2442949 h 3254991"/>
                <a:gd name="connsiteX47" fmla="*/ 3667826 w 11556232"/>
                <a:gd name="connsiteY47" fmla="*/ 2483892 h 3254991"/>
                <a:gd name="connsiteX48" fmla="*/ 3695122 w 11556232"/>
                <a:gd name="connsiteY48" fmla="*/ 2524836 h 3254991"/>
                <a:gd name="connsiteX49" fmla="*/ 3749713 w 11556232"/>
                <a:gd name="connsiteY49" fmla="*/ 2606722 h 3254991"/>
                <a:gd name="connsiteX50" fmla="*/ 3777008 w 11556232"/>
                <a:gd name="connsiteY50" fmla="*/ 2688609 h 3254991"/>
                <a:gd name="connsiteX51" fmla="*/ 3790656 w 11556232"/>
                <a:gd name="connsiteY51" fmla="*/ 2729552 h 3254991"/>
                <a:gd name="connsiteX52" fmla="*/ 3817952 w 11556232"/>
                <a:gd name="connsiteY52" fmla="*/ 2770495 h 3254991"/>
                <a:gd name="connsiteX53" fmla="*/ 3886190 w 11556232"/>
                <a:gd name="connsiteY53" fmla="*/ 2893325 h 3254991"/>
                <a:gd name="connsiteX54" fmla="*/ 3927134 w 11556232"/>
                <a:gd name="connsiteY54" fmla="*/ 2934269 h 3254991"/>
                <a:gd name="connsiteX55" fmla="*/ 4009020 w 11556232"/>
                <a:gd name="connsiteY55" fmla="*/ 2961564 h 3254991"/>
                <a:gd name="connsiteX56" fmla="*/ 4049963 w 11556232"/>
                <a:gd name="connsiteY56" fmla="*/ 2975212 h 3254991"/>
                <a:gd name="connsiteX57" fmla="*/ 4090907 w 11556232"/>
                <a:gd name="connsiteY57" fmla="*/ 3002507 h 3254991"/>
                <a:gd name="connsiteX58" fmla="*/ 4172793 w 11556232"/>
                <a:gd name="connsiteY58" fmla="*/ 3029803 h 3254991"/>
                <a:gd name="connsiteX59" fmla="*/ 4254680 w 11556232"/>
                <a:gd name="connsiteY59" fmla="*/ 3057098 h 3254991"/>
                <a:gd name="connsiteX60" fmla="*/ 4295623 w 11556232"/>
                <a:gd name="connsiteY60" fmla="*/ 3070746 h 3254991"/>
                <a:gd name="connsiteX61" fmla="*/ 4336566 w 11556232"/>
                <a:gd name="connsiteY61" fmla="*/ 3084394 h 3254991"/>
                <a:gd name="connsiteX62" fmla="*/ 4377510 w 11556232"/>
                <a:gd name="connsiteY62" fmla="*/ 3111690 h 3254991"/>
                <a:gd name="connsiteX63" fmla="*/ 5073546 w 11556232"/>
                <a:gd name="connsiteY63" fmla="*/ 3098042 h 3254991"/>
                <a:gd name="connsiteX64" fmla="*/ 5196375 w 11556232"/>
                <a:gd name="connsiteY64" fmla="*/ 3098042 h 3254991"/>
                <a:gd name="connsiteX65" fmla="*/ 5264614 w 11556232"/>
                <a:gd name="connsiteY65" fmla="*/ 3084394 h 3254991"/>
                <a:gd name="connsiteX66" fmla="*/ 5319205 w 11556232"/>
                <a:gd name="connsiteY66" fmla="*/ 2988860 h 3254991"/>
                <a:gd name="connsiteX67" fmla="*/ 5360149 w 11556232"/>
                <a:gd name="connsiteY67" fmla="*/ 2975212 h 3254991"/>
                <a:gd name="connsiteX68" fmla="*/ 5401092 w 11556232"/>
                <a:gd name="connsiteY68" fmla="*/ 2893325 h 3254991"/>
                <a:gd name="connsiteX69" fmla="*/ 5482978 w 11556232"/>
                <a:gd name="connsiteY69" fmla="*/ 2838734 h 3254991"/>
                <a:gd name="connsiteX70" fmla="*/ 5523922 w 11556232"/>
                <a:gd name="connsiteY70" fmla="*/ 2811439 h 3254991"/>
                <a:gd name="connsiteX71" fmla="*/ 5592160 w 11556232"/>
                <a:gd name="connsiteY71" fmla="*/ 2729552 h 3254991"/>
                <a:gd name="connsiteX72" fmla="*/ 5619456 w 11556232"/>
                <a:gd name="connsiteY72" fmla="*/ 2606722 h 3254991"/>
                <a:gd name="connsiteX73" fmla="*/ 5646752 w 11556232"/>
                <a:gd name="connsiteY73" fmla="*/ 2524836 h 3254991"/>
                <a:gd name="connsiteX74" fmla="*/ 5687695 w 11556232"/>
                <a:gd name="connsiteY74" fmla="*/ 2483892 h 3254991"/>
                <a:gd name="connsiteX75" fmla="*/ 5701343 w 11556232"/>
                <a:gd name="connsiteY75" fmla="*/ 2415654 h 3254991"/>
                <a:gd name="connsiteX76" fmla="*/ 5865116 w 11556232"/>
                <a:gd name="connsiteY76" fmla="*/ 2347415 h 3254991"/>
                <a:gd name="connsiteX77" fmla="*/ 6028889 w 11556232"/>
                <a:gd name="connsiteY77" fmla="*/ 2292824 h 3254991"/>
                <a:gd name="connsiteX78" fmla="*/ 6069832 w 11556232"/>
                <a:gd name="connsiteY78" fmla="*/ 2279176 h 3254991"/>
                <a:gd name="connsiteX79" fmla="*/ 6151719 w 11556232"/>
                <a:gd name="connsiteY79" fmla="*/ 2238233 h 3254991"/>
                <a:gd name="connsiteX80" fmla="*/ 6206310 w 11556232"/>
                <a:gd name="connsiteY80" fmla="*/ 2210937 h 3254991"/>
                <a:gd name="connsiteX81" fmla="*/ 6288196 w 11556232"/>
                <a:gd name="connsiteY81" fmla="*/ 2183642 h 3254991"/>
                <a:gd name="connsiteX82" fmla="*/ 6329140 w 11556232"/>
                <a:gd name="connsiteY82" fmla="*/ 2169994 h 3254991"/>
                <a:gd name="connsiteX83" fmla="*/ 6411026 w 11556232"/>
                <a:gd name="connsiteY83" fmla="*/ 2129051 h 3254991"/>
                <a:gd name="connsiteX84" fmla="*/ 6492913 w 11556232"/>
                <a:gd name="connsiteY84" fmla="*/ 2101755 h 3254991"/>
                <a:gd name="connsiteX85" fmla="*/ 6533856 w 11556232"/>
                <a:gd name="connsiteY85" fmla="*/ 2088107 h 3254991"/>
                <a:gd name="connsiteX86" fmla="*/ 6574799 w 11556232"/>
                <a:gd name="connsiteY86" fmla="*/ 2074460 h 3254991"/>
                <a:gd name="connsiteX87" fmla="*/ 6765868 w 11556232"/>
                <a:gd name="connsiteY87" fmla="*/ 2088107 h 3254991"/>
                <a:gd name="connsiteX88" fmla="*/ 6820459 w 11556232"/>
                <a:gd name="connsiteY88" fmla="*/ 2156346 h 3254991"/>
                <a:gd name="connsiteX89" fmla="*/ 6861402 w 11556232"/>
                <a:gd name="connsiteY89" fmla="*/ 2183642 h 3254991"/>
                <a:gd name="connsiteX90" fmla="*/ 6875050 w 11556232"/>
                <a:gd name="connsiteY90" fmla="*/ 2224585 h 3254991"/>
                <a:gd name="connsiteX91" fmla="*/ 6970584 w 11556232"/>
                <a:gd name="connsiteY91" fmla="*/ 2279176 h 3254991"/>
                <a:gd name="connsiteX92" fmla="*/ 7052471 w 11556232"/>
                <a:gd name="connsiteY92" fmla="*/ 2333767 h 3254991"/>
                <a:gd name="connsiteX93" fmla="*/ 7107062 w 11556232"/>
                <a:gd name="connsiteY93" fmla="*/ 2456597 h 3254991"/>
                <a:gd name="connsiteX94" fmla="*/ 7120710 w 11556232"/>
                <a:gd name="connsiteY94" fmla="*/ 2497540 h 3254991"/>
                <a:gd name="connsiteX95" fmla="*/ 7216244 w 11556232"/>
                <a:gd name="connsiteY95" fmla="*/ 2524836 h 3254991"/>
                <a:gd name="connsiteX96" fmla="*/ 7434608 w 11556232"/>
                <a:gd name="connsiteY96" fmla="*/ 2552131 h 3254991"/>
                <a:gd name="connsiteX97" fmla="*/ 7516495 w 11556232"/>
                <a:gd name="connsiteY97" fmla="*/ 2579427 h 3254991"/>
                <a:gd name="connsiteX98" fmla="*/ 7543790 w 11556232"/>
                <a:gd name="connsiteY98" fmla="*/ 2620370 h 3254991"/>
                <a:gd name="connsiteX99" fmla="*/ 7625677 w 11556232"/>
                <a:gd name="connsiteY99" fmla="*/ 2661313 h 3254991"/>
                <a:gd name="connsiteX100" fmla="*/ 7666620 w 11556232"/>
                <a:gd name="connsiteY100" fmla="*/ 2688609 h 3254991"/>
                <a:gd name="connsiteX101" fmla="*/ 7830393 w 11556232"/>
                <a:gd name="connsiteY101" fmla="*/ 2729552 h 3254991"/>
                <a:gd name="connsiteX102" fmla="*/ 8103349 w 11556232"/>
                <a:gd name="connsiteY102" fmla="*/ 2715904 h 3254991"/>
                <a:gd name="connsiteX103" fmla="*/ 8198883 w 11556232"/>
                <a:gd name="connsiteY103" fmla="*/ 2688609 h 3254991"/>
                <a:gd name="connsiteX104" fmla="*/ 8212531 w 11556232"/>
                <a:gd name="connsiteY104" fmla="*/ 2647666 h 3254991"/>
                <a:gd name="connsiteX105" fmla="*/ 8376304 w 11556232"/>
                <a:gd name="connsiteY105" fmla="*/ 2606722 h 3254991"/>
                <a:gd name="connsiteX106" fmla="*/ 8512781 w 11556232"/>
                <a:gd name="connsiteY106" fmla="*/ 2579427 h 3254991"/>
                <a:gd name="connsiteX107" fmla="*/ 8567372 w 11556232"/>
                <a:gd name="connsiteY107" fmla="*/ 2565779 h 3254991"/>
                <a:gd name="connsiteX108" fmla="*/ 8649259 w 11556232"/>
                <a:gd name="connsiteY108" fmla="*/ 2538484 h 3254991"/>
                <a:gd name="connsiteX109" fmla="*/ 8690202 w 11556232"/>
                <a:gd name="connsiteY109" fmla="*/ 2511188 h 3254991"/>
                <a:gd name="connsiteX110" fmla="*/ 8840328 w 11556232"/>
                <a:gd name="connsiteY110" fmla="*/ 2497540 h 3254991"/>
                <a:gd name="connsiteX111" fmla="*/ 9331647 w 11556232"/>
                <a:gd name="connsiteY111" fmla="*/ 2483892 h 3254991"/>
                <a:gd name="connsiteX112" fmla="*/ 9386238 w 11556232"/>
                <a:gd name="connsiteY112" fmla="*/ 2470245 h 3254991"/>
                <a:gd name="connsiteX113" fmla="*/ 9468125 w 11556232"/>
                <a:gd name="connsiteY113" fmla="*/ 2442949 h 3254991"/>
                <a:gd name="connsiteX114" fmla="*/ 9550011 w 11556232"/>
                <a:gd name="connsiteY114" fmla="*/ 2429301 h 3254991"/>
                <a:gd name="connsiteX115" fmla="*/ 9590955 w 11556232"/>
                <a:gd name="connsiteY115" fmla="*/ 2415654 h 3254991"/>
                <a:gd name="connsiteX116" fmla="*/ 9836614 w 11556232"/>
                <a:gd name="connsiteY116" fmla="*/ 2402006 h 3254991"/>
                <a:gd name="connsiteX117" fmla="*/ 9904853 w 11556232"/>
                <a:gd name="connsiteY117" fmla="*/ 2388358 h 3254991"/>
                <a:gd name="connsiteX118" fmla="*/ 10068626 w 11556232"/>
                <a:gd name="connsiteY118" fmla="*/ 2361063 h 3254991"/>
                <a:gd name="connsiteX119" fmla="*/ 10150513 w 11556232"/>
                <a:gd name="connsiteY119" fmla="*/ 2333767 h 3254991"/>
                <a:gd name="connsiteX120" fmla="*/ 10164160 w 11556232"/>
                <a:gd name="connsiteY120" fmla="*/ 2292824 h 3254991"/>
                <a:gd name="connsiteX121" fmla="*/ 10286990 w 11556232"/>
                <a:gd name="connsiteY121" fmla="*/ 2251881 h 3254991"/>
                <a:gd name="connsiteX122" fmla="*/ 10505355 w 11556232"/>
                <a:gd name="connsiteY122" fmla="*/ 2265528 h 3254991"/>
                <a:gd name="connsiteX123" fmla="*/ 10532650 w 11556232"/>
                <a:gd name="connsiteY123" fmla="*/ 2306472 h 3254991"/>
                <a:gd name="connsiteX124" fmla="*/ 10559946 w 11556232"/>
                <a:gd name="connsiteY124" fmla="*/ 2388358 h 3254991"/>
                <a:gd name="connsiteX125" fmla="*/ 10573593 w 11556232"/>
                <a:gd name="connsiteY125" fmla="*/ 2429301 h 3254991"/>
                <a:gd name="connsiteX126" fmla="*/ 10587241 w 11556232"/>
                <a:gd name="connsiteY126" fmla="*/ 2470245 h 3254991"/>
                <a:gd name="connsiteX127" fmla="*/ 10600889 w 11556232"/>
                <a:gd name="connsiteY127" fmla="*/ 2524836 h 3254991"/>
                <a:gd name="connsiteX128" fmla="*/ 10682775 w 11556232"/>
                <a:gd name="connsiteY128" fmla="*/ 2565779 h 3254991"/>
                <a:gd name="connsiteX129" fmla="*/ 10764662 w 11556232"/>
                <a:gd name="connsiteY129" fmla="*/ 2634018 h 3254991"/>
                <a:gd name="connsiteX130" fmla="*/ 10819253 w 11556232"/>
                <a:gd name="connsiteY130" fmla="*/ 2715904 h 3254991"/>
                <a:gd name="connsiteX131" fmla="*/ 10860196 w 11556232"/>
                <a:gd name="connsiteY131" fmla="*/ 2797791 h 3254991"/>
                <a:gd name="connsiteX132" fmla="*/ 10887492 w 11556232"/>
                <a:gd name="connsiteY132" fmla="*/ 2879678 h 3254991"/>
                <a:gd name="connsiteX133" fmla="*/ 10901140 w 11556232"/>
                <a:gd name="connsiteY133" fmla="*/ 2920621 h 3254991"/>
                <a:gd name="connsiteX134" fmla="*/ 10955731 w 11556232"/>
                <a:gd name="connsiteY134" fmla="*/ 3002507 h 3254991"/>
                <a:gd name="connsiteX135" fmla="*/ 10983026 w 11556232"/>
                <a:gd name="connsiteY135" fmla="*/ 3084394 h 3254991"/>
                <a:gd name="connsiteX136" fmla="*/ 11064913 w 11556232"/>
                <a:gd name="connsiteY136" fmla="*/ 3138985 h 3254991"/>
                <a:gd name="connsiteX137" fmla="*/ 11105856 w 11556232"/>
                <a:gd name="connsiteY137" fmla="*/ 3166281 h 3254991"/>
                <a:gd name="connsiteX138" fmla="*/ 11201390 w 11556232"/>
                <a:gd name="connsiteY138" fmla="*/ 3193576 h 3254991"/>
                <a:gd name="connsiteX139" fmla="*/ 11283277 w 11556232"/>
                <a:gd name="connsiteY139" fmla="*/ 3220872 h 3254991"/>
                <a:gd name="connsiteX140" fmla="*/ 11556232 w 11556232"/>
                <a:gd name="connsiteY140" fmla="*/ 3220872 h 3254991"/>
                <a:gd name="connsiteX141" fmla="*/ 1638859 w 11556232"/>
                <a:gd name="connsiteY141" fmla="*/ 3254991 h 3254991"/>
                <a:gd name="connsiteX0" fmla="*/ 34649 w 9952022"/>
                <a:gd name="connsiteY0" fmla="*/ 3254991 h 3254991"/>
                <a:gd name="connsiteX1" fmla="*/ 34649 w 9952022"/>
                <a:gd name="connsiteY1" fmla="*/ 1211159 h 3254991"/>
                <a:gd name="connsiteX2" fmla="*/ 125634 w 9952022"/>
                <a:gd name="connsiteY2" fmla="*/ 968991 h 3254991"/>
                <a:gd name="connsiteX3" fmla="*/ 152930 w 9952022"/>
                <a:gd name="connsiteY3" fmla="*/ 887104 h 3254991"/>
                <a:gd name="connsiteX4" fmla="*/ 180225 w 9952022"/>
                <a:gd name="connsiteY4" fmla="*/ 791570 h 3254991"/>
                <a:gd name="connsiteX5" fmla="*/ 193873 w 9952022"/>
                <a:gd name="connsiteY5" fmla="*/ 750627 h 3254991"/>
                <a:gd name="connsiteX6" fmla="*/ 207521 w 9952022"/>
                <a:gd name="connsiteY6" fmla="*/ 368490 h 3254991"/>
                <a:gd name="connsiteX7" fmla="*/ 221168 w 9952022"/>
                <a:gd name="connsiteY7" fmla="*/ 272955 h 3254991"/>
                <a:gd name="connsiteX8" fmla="*/ 248464 w 9952022"/>
                <a:gd name="connsiteY8" fmla="*/ 327546 h 3254991"/>
                <a:gd name="connsiteX9" fmla="*/ 289407 w 9952022"/>
                <a:gd name="connsiteY9" fmla="*/ 423081 h 3254991"/>
                <a:gd name="connsiteX10" fmla="*/ 330350 w 9952022"/>
                <a:gd name="connsiteY10" fmla="*/ 436728 h 3254991"/>
                <a:gd name="connsiteX11" fmla="*/ 357646 w 9952022"/>
                <a:gd name="connsiteY11" fmla="*/ 395785 h 3254991"/>
                <a:gd name="connsiteX12" fmla="*/ 425885 w 9952022"/>
                <a:gd name="connsiteY12" fmla="*/ 382137 h 3254991"/>
                <a:gd name="connsiteX13" fmla="*/ 535067 w 9952022"/>
                <a:gd name="connsiteY13" fmla="*/ 368490 h 3254991"/>
                <a:gd name="connsiteX14" fmla="*/ 576010 w 9952022"/>
                <a:gd name="connsiteY14" fmla="*/ 354842 h 3254991"/>
                <a:gd name="connsiteX15" fmla="*/ 671545 w 9952022"/>
                <a:gd name="connsiteY15" fmla="*/ 464024 h 3254991"/>
                <a:gd name="connsiteX16" fmla="*/ 753431 w 9952022"/>
                <a:gd name="connsiteY16" fmla="*/ 518615 h 3254991"/>
                <a:gd name="connsiteX17" fmla="*/ 794374 w 9952022"/>
                <a:gd name="connsiteY17" fmla="*/ 532263 h 3254991"/>
                <a:gd name="connsiteX18" fmla="*/ 971795 w 9952022"/>
                <a:gd name="connsiteY18" fmla="*/ 559558 h 3254991"/>
                <a:gd name="connsiteX19" fmla="*/ 1053682 w 9952022"/>
                <a:gd name="connsiteY19" fmla="*/ 586854 h 3254991"/>
                <a:gd name="connsiteX20" fmla="*/ 1094625 w 9952022"/>
                <a:gd name="connsiteY20" fmla="*/ 600501 h 3254991"/>
                <a:gd name="connsiteX21" fmla="*/ 1258398 w 9952022"/>
                <a:gd name="connsiteY21" fmla="*/ 682388 h 3254991"/>
                <a:gd name="connsiteX22" fmla="*/ 1299342 w 9952022"/>
                <a:gd name="connsiteY22" fmla="*/ 696036 h 3254991"/>
                <a:gd name="connsiteX23" fmla="*/ 1340285 w 9952022"/>
                <a:gd name="connsiteY23" fmla="*/ 709684 h 3254991"/>
                <a:gd name="connsiteX24" fmla="*/ 1381228 w 9952022"/>
                <a:gd name="connsiteY24" fmla="*/ 696036 h 3254991"/>
                <a:gd name="connsiteX25" fmla="*/ 1367580 w 9952022"/>
                <a:gd name="connsiteY25" fmla="*/ 627797 h 3254991"/>
                <a:gd name="connsiteX26" fmla="*/ 1381228 w 9952022"/>
                <a:gd name="connsiteY26" fmla="*/ 464024 h 3254991"/>
                <a:gd name="connsiteX27" fmla="*/ 1394876 w 9952022"/>
                <a:gd name="connsiteY27" fmla="*/ 341194 h 3254991"/>
                <a:gd name="connsiteX28" fmla="*/ 1422171 w 9952022"/>
                <a:gd name="connsiteY28" fmla="*/ 40943 h 3254991"/>
                <a:gd name="connsiteX29" fmla="*/ 1435819 w 9952022"/>
                <a:gd name="connsiteY29" fmla="*/ 0 h 3254991"/>
                <a:gd name="connsiteX30" fmla="*/ 1476762 w 9952022"/>
                <a:gd name="connsiteY30" fmla="*/ 27295 h 3254991"/>
                <a:gd name="connsiteX31" fmla="*/ 1545001 w 9952022"/>
                <a:gd name="connsiteY31" fmla="*/ 122830 h 3254991"/>
                <a:gd name="connsiteX32" fmla="*/ 1585945 w 9952022"/>
                <a:gd name="connsiteY32" fmla="*/ 204716 h 3254991"/>
                <a:gd name="connsiteX33" fmla="*/ 1613240 w 9952022"/>
                <a:gd name="connsiteY33" fmla="*/ 245660 h 3254991"/>
                <a:gd name="connsiteX34" fmla="*/ 1640536 w 9952022"/>
                <a:gd name="connsiteY34" fmla="*/ 327546 h 3254991"/>
                <a:gd name="connsiteX35" fmla="*/ 1667831 w 9952022"/>
                <a:gd name="connsiteY35" fmla="*/ 368490 h 3254991"/>
                <a:gd name="connsiteX36" fmla="*/ 1681479 w 9952022"/>
                <a:gd name="connsiteY36" fmla="*/ 409433 h 3254991"/>
                <a:gd name="connsiteX37" fmla="*/ 1722422 w 9952022"/>
                <a:gd name="connsiteY37" fmla="*/ 423081 h 3254991"/>
                <a:gd name="connsiteX38" fmla="*/ 1749718 w 9952022"/>
                <a:gd name="connsiteY38" fmla="*/ 641445 h 3254991"/>
                <a:gd name="connsiteX39" fmla="*/ 1804309 w 9952022"/>
                <a:gd name="connsiteY39" fmla="*/ 764275 h 3254991"/>
                <a:gd name="connsiteX40" fmla="*/ 1831604 w 9952022"/>
                <a:gd name="connsiteY40" fmla="*/ 846161 h 3254991"/>
                <a:gd name="connsiteX41" fmla="*/ 1872548 w 9952022"/>
                <a:gd name="connsiteY41" fmla="*/ 928048 h 3254991"/>
                <a:gd name="connsiteX42" fmla="*/ 1954434 w 9952022"/>
                <a:gd name="connsiteY42" fmla="*/ 982639 h 3254991"/>
                <a:gd name="connsiteX43" fmla="*/ 1981730 w 9952022"/>
                <a:gd name="connsiteY43" fmla="*/ 1460310 h 3254991"/>
                <a:gd name="connsiteX44" fmla="*/ 1995377 w 9952022"/>
                <a:gd name="connsiteY44" fmla="*/ 1501254 h 3254991"/>
                <a:gd name="connsiteX45" fmla="*/ 2009025 w 9952022"/>
                <a:gd name="connsiteY45" fmla="*/ 1965278 h 3254991"/>
                <a:gd name="connsiteX46" fmla="*/ 2049968 w 9952022"/>
                <a:gd name="connsiteY46" fmla="*/ 2442949 h 3254991"/>
                <a:gd name="connsiteX47" fmla="*/ 2063616 w 9952022"/>
                <a:gd name="connsiteY47" fmla="*/ 2483892 h 3254991"/>
                <a:gd name="connsiteX48" fmla="*/ 2090912 w 9952022"/>
                <a:gd name="connsiteY48" fmla="*/ 2524836 h 3254991"/>
                <a:gd name="connsiteX49" fmla="*/ 2145503 w 9952022"/>
                <a:gd name="connsiteY49" fmla="*/ 2606722 h 3254991"/>
                <a:gd name="connsiteX50" fmla="*/ 2172798 w 9952022"/>
                <a:gd name="connsiteY50" fmla="*/ 2688609 h 3254991"/>
                <a:gd name="connsiteX51" fmla="*/ 2186446 w 9952022"/>
                <a:gd name="connsiteY51" fmla="*/ 2729552 h 3254991"/>
                <a:gd name="connsiteX52" fmla="*/ 2213742 w 9952022"/>
                <a:gd name="connsiteY52" fmla="*/ 2770495 h 3254991"/>
                <a:gd name="connsiteX53" fmla="*/ 2281980 w 9952022"/>
                <a:gd name="connsiteY53" fmla="*/ 2893325 h 3254991"/>
                <a:gd name="connsiteX54" fmla="*/ 2322924 w 9952022"/>
                <a:gd name="connsiteY54" fmla="*/ 2934269 h 3254991"/>
                <a:gd name="connsiteX55" fmla="*/ 2404810 w 9952022"/>
                <a:gd name="connsiteY55" fmla="*/ 2961564 h 3254991"/>
                <a:gd name="connsiteX56" fmla="*/ 2445753 w 9952022"/>
                <a:gd name="connsiteY56" fmla="*/ 2975212 h 3254991"/>
                <a:gd name="connsiteX57" fmla="*/ 2486697 w 9952022"/>
                <a:gd name="connsiteY57" fmla="*/ 3002507 h 3254991"/>
                <a:gd name="connsiteX58" fmla="*/ 2568583 w 9952022"/>
                <a:gd name="connsiteY58" fmla="*/ 3029803 h 3254991"/>
                <a:gd name="connsiteX59" fmla="*/ 2650470 w 9952022"/>
                <a:gd name="connsiteY59" fmla="*/ 3057098 h 3254991"/>
                <a:gd name="connsiteX60" fmla="*/ 2691413 w 9952022"/>
                <a:gd name="connsiteY60" fmla="*/ 3070746 h 3254991"/>
                <a:gd name="connsiteX61" fmla="*/ 2732356 w 9952022"/>
                <a:gd name="connsiteY61" fmla="*/ 3084394 h 3254991"/>
                <a:gd name="connsiteX62" fmla="*/ 2773300 w 9952022"/>
                <a:gd name="connsiteY62" fmla="*/ 3111690 h 3254991"/>
                <a:gd name="connsiteX63" fmla="*/ 3469336 w 9952022"/>
                <a:gd name="connsiteY63" fmla="*/ 3098042 h 3254991"/>
                <a:gd name="connsiteX64" fmla="*/ 3592165 w 9952022"/>
                <a:gd name="connsiteY64" fmla="*/ 3098042 h 3254991"/>
                <a:gd name="connsiteX65" fmla="*/ 3660404 w 9952022"/>
                <a:gd name="connsiteY65" fmla="*/ 3084394 h 3254991"/>
                <a:gd name="connsiteX66" fmla="*/ 3714995 w 9952022"/>
                <a:gd name="connsiteY66" fmla="*/ 2988860 h 3254991"/>
                <a:gd name="connsiteX67" fmla="*/ 3755939 w 9952022"/>
                <a:gd name="connsiteY67" fmla="*/ 2975212 h 3254991"/>
                <a:gd name="connsiteX68" fmla="*/ 3796882 w 9952022"/>
                <a:gd name="connsiteY68" fmla="*/ 2893325 h 3254991"/>
                <a:gd name="connsiteX69" fmla="*/ 3878768 w 9952022"/>
                <a:gd name="connsiteY69" fmla="*/ 2838734 h 3254991"/>
                <a:gd name="connsiteX70" fmla="*/ 3919712 w 9952022"/>
                <a:gd name="connsiteY70" fmla="*/ 2811439 h 3254991"/>
                <a:gd name="connsiteX71" fmla="*/ 3987950 w 9952022"/>
                <a:gd name="connsiteY71" fmla="*/ 2729552 h 3254991"/>
                <a:gd name="connsiteX72" fmla="*/ 4015246 w 9952022"/>
                <a:gd name="connsiteY72" fmla="*/ 2606722 h 3254991"/>
                <a:gd name="connsiteX73" fmla="*/ 4042542 w 9952022"/>
                <a:gd name="connsiteY73" fmla="*/ 2524836 h 3254991"/>
                <a:gd name="connsiteX74" fmla="*/ 4083485 w 9952022"/>
                <a:gd name="connsiteY74" fmla="*/ 2483892 h 3254991"/>
                <a:gd name="connsiteX75" fmla="*/ 4097133 w 9952022"/>
                <a:gd name="connsiteY75" fmla="*/ 2415654 h 3254991"/>
                <a:gd name="connsiteX76" fmla="*/ 4260906 w 9952022"/>
                <a:gd name="connsiteY76" fmla="*/ 2347415 h 3254991"/>
                <a:gd name="connsiteX77" fmla="*/ 4424679 w 9952022"/>
                <a:gd name="connsiteY77" fmla="*/ 2292824 h 3254991"/>
                <a:gd name="connsiteX78" fmla="*/ 4465622 w 9952022"/>
                <a:gd name="connsiteY78" fmla="*/ 2279176 h 3254991"/>
                <a:gd name="connsiteX79" fmla="*/ 4547509 w 9952022"/>
                <a:gd name="connsiteY79" fmla="*/ 2238233 h 3254991"/>
                <a:gd name="connsiteX80" fmla="*/ 4602100 w 9952022"/>
                <a:gd name="connsiteY80" fmla="*/ 2210937 h 3254991"/>
                <a:gd name="connsiteX81" fmla="*/ 4683986 w 9952022"/>
                <a:gd name="connsiteY81" fmla="*/ 2183642 h 3254991"/>
                <a:gd name="connsiteX82" fmla="*/ 4724930 w 9952022"/>
                <a:gd name="connsiteY82" fmla="*/ 2169994 h 3254991"/>
                <a:gd name="connsiteX83" fmla="*/ 4806816 w 9952022"/>
                <a:gd name="connsiteY83" fmla="*/ 2129051 h 3254991"/>
                <a:gd name="connsiteX84" fmla="*/ 4888703 w 9952022"/>
                <a:gd name="connsiteY84" fmla="*/ 2101755 h 3254991"/>
                <a:gd name="connsiteX85" fmla="*/ 4929646 w 9952022"/>
                <a:gd name="connsiteY85" fmla="*/ 2088107 h 3254991"/>
                <a:gd name="connsiteX86" fmla="*/ 4970589 w 9952022"/>
                <a:gd name="connsiteY86" fmla="*/ 2074460 h 3254991"/>
                <a:gd name="connsiteX87" fmla="*/ 5161658 w 9952022"/>
                <a:gd name="connsiteY87" fmla="*/ 2088107 h 3254991"/>
                <a:gd name="connsiteX88" fmla="*/ 5216249 w 9952022"/>
                <a:gd name="connsiteY88" fmla="*/ 2156346 h 3254991"/>
                <a:gd name="connsiteX89" fmla="*/ 5257192 w 9952022"/>
                <a:gd name="connsiteY89" fmla="*/ 2183642 h 3254991"/>
                <a:gd name="connsiteX90" fmla="*/ 5270840 w 9952022"/>
                <a:gd name="connsiteY90" fmla="*/ 2224585 h 3254991"/>
                <a:gd name="connsiteX91" fmla="*/ 5366374 w 9952022"/>
                <a:gd name="connsiteY91" fmla="*/ 2279176 h 3254991"/>
                <a:gd name="connsiteX92" fmla="*/ 5448261 w 9952022"/>
                <a:gd name="connsiteY92" fmla="*/ 2333767 h 3254991"/>
                <a:gd name="connsiteX93" fmla="*/ 5502852 w 9952022"/>
                <a:gd name="connsiteY93" fmla="*/ 2456597 h 3254991"/>
                <a:gd name="connsiteX94" fmla="*/ 5516500 w 9952022"/>
                <a:gd name="connsiteY94" fmla="*/ 2497540 h 3254991"/>
                <a:gd name="connsiteX95" fmla="*/ 5612034 w 9952022"/>
                <a:gd name="connsiteY95" fmla="*/ 2524836 h 3254991"/>
                <a:gd name="connsiteX96" fmla="*/ 5830398 w 9952022"/>
                <a:gd name="connsiteY96" fmla="*/ 2552131 h 3254991"/>
                <a:gd name="connsiteX97" fmla="*/ 5912285 w 9952022"/>
                <a:gd name="connsiteY97" fmla="*/ 2579427 h 3254991"/>
                <a:gd name="connsiteX98" fmla="*/ 5939580 w 9952022"/>
                <a:gd name="connsiteY98" fmla="*/ 2620370 h 3254991"/>
                <a:gd name="connsiteX99" fmla="*/ 6021467 w 9952022"/>
                <a:gd name="connsiteY99" fmla="*/ 2661313 h 3254991"/>
                <a:gd name="connsiteX100" fmla="*/ 6062410 w 9952022"/>
                <a:gd name="connsiteY100" fmla="*/ 2688609 h 3254991"/>
                <a:gd name="connsiteX101" fmla="*/ 6226183 w 9952022"/>
                <a:gd name="connsiteY101" fmla="*/ 2729552 h 3254991"/>
                <a:gd name="connsiteX102" fmla="*/ 6499139 w 9952022"/>
                <a:gd name="connsiteY102" fmla="*/ 2715904 h 3254991"/>
                <a:gd name="connsiteX103" fmla="*/ 6594673 w 9952022"/>
                <a:gd name="connsiteY103" fmla="*/ 2688609 h 3254991"/>
                <a:gd name="connsiteX104" fmla="*/ 6608321 w 9952022"/>
                <a:gd name="connsiteY104" fmla="*/ 2647666 h 3254991"/>
                <a:gd name="connsiteX105" fmla="*/ 6772094 w 9952022"/>
                <a:gd name="connsiteY105" fmla="*/ 2606722 h 3254991"/>
                <a:gd name="connsiteX106" fmla="*/ 6908571 w 9952022"/>
                <a:gd name="connsiteY106" fmla="*/ 2579427 h 3254991"/>
                <a:gd name="connsiteX107" fmla="*/ 6963162 w 9952022"/>
                <a:gd name="connsiteY107" fmla="*/ 2565779 h 3254991"/>
                <a:gd name="connsiteX108" fmla="*/ 7045049 w 9952022"/>
                <a:gd name="connsiteY108" fmla="*/ 2538484 h 3254991"/>
                <a:gd name="connsiteX109" fmla="*/ 7085992 w 9952022"/>
                <a:gd name="connsiteY109" fmla="*/ 2511188 h 3254991"/>
                <a:gd name="connsiteX110" fmla="*/ 7236118 w 9952022"/>
                <a:gd name="connsiteY110" fmla="*/ 2497540 h 3254991"/>
                <a:gd name="connsiteX111" fmla="*/ 7727437 w 9952022"/>
                <a:gd name="connsiteY111" fmla="*/ 2483892 h 3254991"/>
                <a:gd name="connsiteX112" fmla="*/ 7782028 w 9952022"/>
                <a:gd name="connsiteY112" fmla="*/ 2470245 h 3254991"/>
                <a:gd name="connsiteX113" fmla="*/ 7863915 w 9952022"/>
                <a:gd name="connsiteY113" fmla="*/ 2442949 h 3254991"/>
                <a:gd name="connsiteX114" fmla="*/ 7945801 w 9952022"/>
                <a:gd name="connsiteY114" fmla="*/ 2429301 h 3254991"/>
                <a:gd name="connsiteX115" fmla="*/ 7986745 w 9952022"/>
                <a:gd name="connsiteY115" fmla="*/ 2415654 h 3254991"/>
                <a:gd name="connsiteX116" fmla="*/ 8232404 w 9952022"/>
                <a:gd name="connsiteY116" fmla="*/ 2402006 h 3254991"/>
                <a:gd name="connsiteX117" fmla="*/ 8300643 w 9952022"/>
                <a:gd name="connsiteY117" fmla="*/ 2388358 h 3254991"/>
                <a:gd name="connsiteX118" fmla="*/ 8464416 w 9952022"/>
                <a:gd name="connsiteY118" fmla="*/ 2361063 h 3254991"/>
                <a:gd name="connsiteX119" fmla="*/ 8546303 w 9952022"/>
                <a:gd name="connsiteY119" fmla="*/ 2333767 h 3254991"/>
                <a:gd name="connsiteX120" fmla="*/ 8559950 w 9952022"/>
                <a:gd name="connsiteY120" fmla="*/ 2292824 h 3254991"/>
                <a:gd name="connsiteX121" fmla="*/ 8682780 w 9952022"/>
                <a:gd name="connsiteY121" fmla="*/ 2251881 h 3254991"/>
                <a:gd name="connsiteX122" fmla="*/ 8901145 w 9952022"/>
                <a:gd name="connsiteY122" fmla="*/ 2265528 h 3254991"/>
                <a:gd name="connsiteX123" fmla="*/ 8928440 w 9952022"/>
                <a:gd name="connsiteY123" fmla="*/ 2306472 h 3254991"/>
                <a:gd name="connsiteX124" fmla="*/ 8955736 w 9952022"/>
                <a:gd name="connsiteY124" fmla="*/ 2388358 h 3254991"/>
                <a:gd name="connsiteX125" fmla="*/ 8969383 w 9952022"/>
                <a:gd name="connsiteY125" fmla="*/ 2429301 h 3254991"/>
                <a:gd name="connsiteX126" fmla="*/ 8983031 w 9952022"/>
                <a:gd name="connsiteY126" fmla="*/ 2470245 h 3254991"/>
                <a:gd name="connsiteX127" fmla="*/ 8996679 w 9952022"/>
                <a:gd name="connsiteY127" fmla="*/ 2524836 h 3254991"/>
                <a:gd name="connsiteX128" fmla="*/ 9078565 w 9952022"/>
                <a:gd name="connsiteY128" fmla="*/ 2565779 h 3254991"/>
                <a:gd name="connsiteX129" fmla="*/ 9160452 w 9952022"/>
                <a:gd name="connsiteY129" fmla="*/ 2634018 h 3254991"/>
                <a:gd name="connsiteX130" fmla="*/ 9215043 w 9952022"/>
                <a:gd name="connsiteY130" fmla="*/ 2715904 h 3254991"/>
                <a:gd name="connsiteX131" fmla="*/ 9255986 w 9952022"/>
                <a:gd name="connsiteY131" fmla="*/ 2797791 h 3254991"/>
                <a:gd name="connsiteX132" fmla="*/ 9283282 w 9952022"/>
                <a:gd name="connsiteY132" fmla="*/ 2879678 h 3254991"/>
                <a:gd name="connsiteX133" fmla="*/ 9296930 w 9952022"/>
                <a:gd name="connsiteY133" fmla="*/ 2920621 h 3254991"/>
                <a:gd name="connsiteX134" fmla="*/ 9351521 w 9952022"/>
                <a:gd name="connsiteY134" fmla="*/ 3002507 h 3254991"/>
                <a:gd name="connsiteX135" fmla="*/ 9378816 w 9952022"/>
                <a:gd name="connsiteY135" fmla="*/ 3084394 h 3254991"/>
                <a:gd name="connsiteX136" fmla="*/ 9460703 w 9952022"/>
                <a:gd name="connsiteY136" fmla="*/ 3138985 h 3254991"/>
                <a:gd name="connsiteX137" fmla="*/ 9501646 w 9952022"/>
                <a:gd name="connsiteY137" fmla="*/ 3166281 h 3254991"/>
                <a:gd name="connsiteX138" fmla="*/ 9597180 w 9952022"/>
                <a:gd name="connsiteY138" fmla="*/ 3193576 h 3254991"/>
                <a:gd name="connsiteX139" fmla="*/ 9679067 w 9952022"/>
                <a:gd name="connsiteY139" fmla="*/ 3220872 h 3254991"/>
                <a:gd name="connsiteX140" fmla="*/ 9952022 w 9952022"/>
                <a:gd name="connsiteY140" fmla="*/ 3220872 h 3254991"/>
                <a:gd name="connsiteX141" fmla="*/ 34649 w 9952022"/>
                <a:gd name="connsiteY141" fmla="*/ 3254991 h 3254991"/>
                <a:gd name="connsiteX0" fmla="*/ 34649 w 9952022"/>
                <a:gd name="connsiteY0" fmla="*/ 3254991 h 3254991"/>
                <a:gd name="connsiteX1" fmla="*/ 34649 w 9952022"/>
                <a:gd name="connsiteY1" fmla="*/ 1211159 h 3254991"/>
                <a:gd name="connsiteX2" fmla="*/ 125634 w 9952022"/>
                <a:gd name="connsiteY2" fmla="*/ 968991 h 3254991"/>
                <a:gd name="connsiteX3" fmla="*/ 152930 w 9952022"/>
                <a:gd name="connsiteY3" fmla="*/ 887104 h 3254991"/>
                <a:gd name="connsiteX4" fmla="*/ 180225 w 9952022"/>
                <a:gd name="connsiteY4" fmla="*/ 791570 h 3254991"/>
                <a:gd name="connsiteX5" fmla="*/ 193873 w 9952022"/>
                <a:gd name="connsiteY5" fmla="*/ 750627 h 3254991"/>
                <a:gd name="connsiteX6" fmla="*/ 207521 w 9952022"/>
                <a:gd name="connsiteY6" fmla="*/ 368490 h 3254991"/>
                <a:gd name="connsiteX7" fmla="*/ 221168 w 9952022"/>
                <a:gd name="connsiteY7" fmla="*/ 272955 h 3254991"/>
                <a:gd name="connsiteX8" fmla="*/ 248464 w 9952022"/>
                <a:gd name="connsiteY8" fmla="*/ 327546 h 3254991"/>
                <a:gd name="connsiteX9" fmla="*/ 289407 w 9952022"/>
                <a:gd name="connsiteY9" fmla="*/ 423081 h 3254991"/>
                <a:gd name="connsiteX10" fmla="*/ 330350 w 9952022"/>
                <a:gd name="connsiteY10" fmla="*/ 436728 h 3254991"/>
                <a:gd name="connsiteX11" fmla="*/ 357646 w 9952022"/>
                <a:gd name="connsiteY11" fmla="*/ 395785 h 3254991"/>
                <a:gd name="connsiteX12" fmla="*/ 425885 w 9952022"/>
                <a:gd name="connsiteY12" fmla="*/ 382137 h 3254991"/>
                <a:gd name="connsiteX13" fmla="*/ 535067 w 9952022"/>
                <a:gd name="connsiteY13" fmla="*/ 368490 h 3254991"/>
                <a:gd name="connsiteX14" fmla="*/ 576010 w 9952022"/>
                <a:gd name="connsiteY14" fmla="*/ 354842 h 3254991"/>
                <a:gd name="connsiteX15" fmla="*/ 671545 w 9952022"/>
                <a:gd name="connsiteY15" fmla="*/ 464024 h 3254991"/>
                <a:gd name="connsiteX16" fmla="*/ 753431 w 9952022"/>
                <a:gd name="connsiteY16" fmla="*/ 518615 h 3254991"/>
                <a:gd name="connsiteX17" fmla="*/ 794374 w 9952022"/>
                <a:gd name="connsiteY17" fmla="*/ 532263 h 3254991"/>
                <a:gd name="connsiteX18" fmla="*/ 971795 w 9952022"/>
                <a:gd name="connsiteY18" fmla="*/ 559558 h 3254991"/>
                <a:gd name="connsiteX19" fmla="*/ 1053682 w 9952022"/>
                <a:gd name="connsiteY19" fmla="*/ 586854 h 3254991"/>
                <a:gd name="connsiteX20" fmla="*/ 1094625 w 9952022"/>
                <a:gd name="connsiteY20" fmla="*/ 600501 h 3254991"/>
                <a:gd name="connsiteX21" fmla="*/ 1258398 w 9952022"/>
                <a:gd name="connsiteY21" fmla="*/ 682388 h 3254991"/>
                <a:gd name="connsiteX22" fmla="*/ 1299342 w 9952022"/>
                <a:gd name="connsiteY22" fmla="*/ 696036 h 3254991"/>
                <a:gd name="connsiteX23" fmla="*/ 1340285 w 9952022"/>
                <a:gd name="connsiteY23" fmla="*/ 709684 h 3254991"/>
                <a:gd name="connsiteX24" fmla="*/ 1381228 w 9952022"/>
                <a:gd name="connsiteY24" fmla="*/ 696036 h 3254991"/>
                <a:gd name="connsiteX25" fmla="*/ 1367580 w 9952022"/>
                <a:gd name="connsiteY25" fmla="*/ 627797 h 3254991"/>
                <a:gd name="connsiteX26" fmla="*/ 1381228 w 9952022"/>
                <a:gd name="connsiteY26" fmla="*/ 464024 h 3254991"/>
                <a:gd name="connsiteX27" fmla="*/ 1394876 w 9952022"/>
                <a:gd name="connsiteY27" fmla="*/ 341194 h 3254991"/>
                <a:gd name="connsiteX28" fmla="*/ 1422171 w 9952022"/>
                <a:gd name="connsiteY28" fmla="*/ 40943 h 3254991"/>
                <a:gd name="connsiteX29" fmla="*/ 1435819 w 9952022"/>
                <a:gd name="connsiteY29" fmla="*/ 0 h 3254991"/>
                <a:gd name="connsiteX30" fmla="*/ 1476762 w 9952022"/>
                <a:gd name="connsiteY30" fmla="*/ 27295 h 3254991"/>
                <a:gd name="connsiteX31" fmla="*/ 1545001 w 9952022"/>
                <a:gd name="connsiteY31" fmla="*/ 122830 h 3254991"/>
                <a:gd name="connsiteX32" fmla="*/ 1585945 w 9952022"/>
                <a:gd name="connsiteY32" fmla="*/ 204716 h 3254991"/>
                <a:gd name="connsiteX33" fmla="*/ 1613240 w 9952022"/>
                <a:gd name="connsiteY33" fmla="*/ 245660 h 3254991"/>
                <a:gd name="connsiteX34" fmla="*/ 1640536 w 9952022"/>
                <a:gd name="connsiteY34" fmla="*/ 327546 h 3254991"/>
                <a:gd name="connsiteX35" fmla="*/ 1667831 w 9952022"/>
                <a:gd name="connsiteY35" fmla="*/ 368490 h 3254991"/>
                <a:gd name="connsiteX36" fmla="*/ 1681479 w 9952022"/>
                <a:gd name="connsiteY36" fmla="*/ 409433 h 3254991"/>
                <a:gd name="connsiteX37" fmla="*/ 1722422 w 9952022"/>
                <a:gd name="connsiteY37" fmla="*/ 423081 h 3254991"/>
                <a:gd name="connsiteX38" fmla="*/ 1749718 w 9952022"/>
                <a:gd name="connsiteY38" fmla="*/ 641445 h 3254991"/>
                <a:gd name="connsiteX39" fmla="*/ 1804309 w 9952022"/>
                <a:gd name="connsiteY39" fmla="*/ 764275 h 3254991"/>
                <a:gd name="connsiteX40" fmla="*/ 1831604 w 9952022"/>
                <a:gd name="connsiteY40" fmla="*/ 846161 h 3254991"/>
                <a:gd name="connsiteX41" fmla="*/ 1872548 w 9952022"/>
                <a:gd name="connsiteY41" fmla="*/ 928048 h 3254991"/>
                <a:gd name="connsiteX42" fmla="*/ 1954434 w 9952022"/>
                <a:gd name="connsiteY42" fmla="*/ 982639 h 3254991"/>
                <a:gd name="connsiteX43" fmla="*/ 1981730 w 9952022"/>
                <a:gd name="connsiteY43" fmla="*/ 1460310 h 3254991"/>
                <a:gd name="connsiteX44" fmla="*/ 1995377 w 9952022"/>
                <a:gd name="connsiteY44" fmla="*/ 1501254 h 3254991"/>
                <a:gd name="connsiteX45" fmla="*/ 2009025 w 9952022"/>
                <a:gd name="connsiteY45" fmla="*/ 1965278 h 3254991"/>
                <a:gd name="connsiteX46" fmla="*/ 2049968 w 9952022"/>
                <a:gd name="connsiteY46" fmla="*/ 2442949 h 3254991"/>
                <a:gd name="connsiteX47" fmla="*/ 2063616 w 9952022"/>
                <a:gd name="connsiteY47" fmla="*/ 2483892 h 3254991"/>
                <a:gd name="connsiteX48" fmla="*/ 2090912 w 9952022"/>
                <a:gd name="connsiteY48" fmla="*/ 2524836 h 3254991"/>
                <a:gd name="connsiteX49" fmla="*/ 2145503 w 9952022"/>
                <a:gd name="connsiteY49" fmla="*/ 2606722 h 3254991"/>
                <a:gd name="connsiteX50" fmla="*/ 2172798 w 9952022"/>
                <a:gd name="connsiteY50" fmla="*/ 2688609 h 3254991"/>
                <a:gd name="connsiteX51" fmla="*/ 2186446 w 9952022"/>
                <a:gd name="connsiteY51" fmla="*/ 2729552 h 3254991"/>
                <a:gd name="connsiteX52" fmla="*/ 2213742 w 9952022"/>
                <a:gd name="connsiteY52" fmla="*/ 2770495 h 3254991"/>
                <a:gd name="connsiteX53" fmla="*/ 2281980 w 9952022"/>
                <a:gd name="connsiteY53" fmla="*/ 2893325 h 3254991"/>
                <a:gd name="connsiteX54" fmla="*/ 2322924 w 9952022"/>
                <a:gd name="connsiteY54" fmla="*/ 2934269 h 3254991"/>
                <a:gd name="connsiteX55" fmla="*/ 2404810 w 9952022"/>
                <a:gd name="connsiteY55" fmla="*/ 2961564 h 3254991"/>
                <a:gd name="connsiteX56" fmla="*/ 2445753 w 9952022"/>
                <a:gd name="connsiteY56" fmla="*/ 2975212 h 3254991"/>
                <a:gd name="connsiteX57" fmla="*/ 2486697 w 9952022"/>
                <a:gd name="connsiteY57" fmla="*/ 3002507 h 3254991"/>
                <a:gd name="connsiteX58" fmla="*/ 2568583 w 9952022"/>
                <a:gd name="connsiteY58" fmla="*/ 3029803 h 3254991"/>
                <a:gd name="connsiteX59" fmla="*/ 2650470 w 9952022"/>
                <a:gd name="connsiteY59" fmla="*/ 3057098 h 3254991"/>
                <a:gd name="connsiteX60" fmla="*/ 2691413 w 9952022"/>
                <a:gd name="connsiteY60" fmla="*/ 3070746 h 3254991"/>
                <a:gd name="connsiteX61" fmla="*/ 2732356 w 9952022"/>
                <a:gd name="connsiteY61" fmla="*/ 3084394 h 3254991"/>
                <a:gd name="connsiteX62" fmla="*/ 2773300 w 9952022"/>
                <a:gd name="connsiteY62" fmla="*/ 3111690 h 3254991"/>
                <a:gd name="connsiteX63" fmla="*/ 3469336 w 9952022"/>
                <a:gd name="connsiteY63" fmla="*/ 3098042 h 3254991"/>
                <a:gd name="connsiteX64" fmla="*/ 3592165 w 9952022"/>
                <a:gd name="connsiteY64" fmla="*/ 3098042 h 3254991"/>
                <a:gd name="connsiteX65" fmla="*/ 3660404 w 9952022"/>
                <a:gd name="connsiteY65" fmla="*/ 3084394 h 3254991"/>
                <a:gd name="connsiteX66" fmla="*/ 3714995 w 9952022"/>
                <a:gd name="connsiteY66" fmla="*/ 2988860 h 3254991"/>
                <a:gd name="connsiteX67" fmla="*/ 3755939 w 9952022"/>
                <a:gd name="connsiteY67" fmla="*/ 2975212 h 3254991"/>
                <a:gd name="connsiteX68" fmla="*/ 3796882 w 9952022"/>
                <a:gd name="connsiteY68" fmla="*/ 2893325 h 3254991"/>
                <a:gd name="connsiteX69" fmla="*/ 3878768 w 9952022"/>
                <a:gd name="connsiteY69" fmla="*/ 2838734 h 3254991"/>
                <a:gd name="connsiteX70" fmla="*/ 3919712 w 9952022"/>
                <a:gd name="connsiteY70" fmla="*/ 2811439 h 3254991"/>
                <a:gd name="connsiteX71" fmla="*/ 3987950 w 9952022"/>
                <a:gd name="connsiteY71" fmla="*/ 2729552 h 3254991"/>
                <a:gd name="connsiteX72" fmla="*/ 4015246 w 9952022"/>
                <a:gd name="connsiteY72" fmla="*/ 2606722 h 3254991"/>
                <a:gd name="connsiteX73" fmla="*/ 4042542 w 9952022"/>
                <a:gd name="connsiteY73" fmla="*/ 2524836 h 3254991"/>
                <a:gd name="connsiteX74" fmla="*/ 4083485 w 9952022"/>
                <a:gd name="connsiteY74" fmla="*/ 2483892 h 3254991"/>
                <a:gd name="connsiteX75" fmla="*/ 4097133 w 9952022"/>
                <a:gd name="connsiteY75" fmla="*/ 2415654 h 3254991"/>
                <a:gd name="connsiteX76" fmla="*/ 4260906 w 9952022"/>
                <a:gd name="connsiteY76" fmla="*/ 2347415 h 3254991"/>
                <a:gd name="connsiteX77" fmla="*/ 4424679 w 9952022"/>
                <a:gd name="connsiteY77" fmla="*/ 2292824 h 3254991"/>
                <a:gd name="connsiteX78" fmla="*/ 4465622 w 9952022"/>
                <a:gd name="connsiteY78" fmla="*/ 2279176 h 3254991"/>
                <a:gd name="connsiteX79" fmla="*/ 4547509 w 9952022"/>
                <a:gd name="connsiteY79" fmla="*/ 2238233 h 3254991"/>
                <a:gd name="connsiteX80" fmla="*/ 4602100 w 9952022"/>
                <a:gd name="connsiteY80" fmla="*/ 2210937 h 3254991"/>
                <a:gd name="connsiteX81" fmla="*/ 4683986 w 9952022"/>
                <a:gd name="connsiteY81" fmla="*/ 2183642 h 3254991"/>
                <a:gd name="connsiteX82" fmla="*/ 4724930 w 9952022"/>
                <a:gd name="connsiteY82" fmla="*/ 2169994 h 3254991"/>
                <a:gd name="connsiteX83" fmla="*/ 4806816 w 9952022"/>
                <a:gd name="connsiteY83" fmla="*/ 2129051 h 3254991"/>
                <a:gd name="connsiteX84" fmla="*/ 4888703 w 9952022"/>
                <a:gd name="connsiteY84" fmla="*/ 2101755 h 3254991"/>
                <a:gd name="connsiteX85" fmla="*/ 4929646 w 9952022"/>
                <a:gd name="connsiteY85" fmla="*/ 2088107 h 3254991"/>
                <a:gd name="connsiteX86" fmla="*/ 4970589 w 9952022"/>
                <a:gd name="connsiteY86" fmla="*/ 2074460 h 3254991"/>
                <a:gd name="connsiteX87" fmla="*/ 5161658 w 9952022"/>
                <a:gd name="connsiteY87" fmla="*/ 2088107 h 3254991"/>
                <a:gd name="connsiteX88" fmla="*/ 5216249 w 9952022"/>
                <a:gd name="connsiteY88" fmla="*/ 2156346 h 3254991"/>
                <a:gd name="connsiteX89" fmla="*/ 5257192 w 9952022"/>
                <a:gd name="connsiteY89" fmla="*/ 2183642 h 3254991"/>
                <a:gd name="connsiteX90" fmla="*/ 5270840 w 9952022"/>
                <a:gd name="connsiteY90" fmla="*/ 2224585 h 3254991"/>
                <a:gd name="connsiteX91" fmla="*/ 5366374 w 9952022"/>
                <a:gd name="connsiteY91" fmla="*/ 2279176 h 3254991"/>
                <a:gd name="connsiteX92" fmla="*/ 5448261 w 9952022"/>
                <a:gd name="connsiteY92" fmla="*/ 2333767 h 3254991"/>
                <a:gd name="connsiteX93" fmla="*/ 5502852 w 9952022"/>
                <a:gd name="connsiteY93" fmla="*/ 2456597 h 3254991"/>
                <a:gd name="connsiteX94" fmla="*/ 5516500 w 9952022"/>
                <a:gd name="connsiteY94" fmla="*/ 2497540 h 3254991"/>
                <a:gd name="connsiteX95" fmla="*/ 5612034 w 9952022"/>
                <a:gd name="connsiteY95" fmla="*/ 2524836 h 3254991"/>
                <a:gd name="connsiteX96" fmla="*/ 5830398 w 9952022"/>
                <a:gd name="connsiteY96" fmla="*/ 2552131 h 3254991"/>
                <a:gd name="connsiteX97" fmla="*/ 5912285 w 9952022"/>
                <a:gd name="connsiteY97" fmla="*/ 2579427 h 3254991"/>
                <a:gd name="connsiteX98" fmla="*/ 5939580 w 9952022"/>
                <a:gd name="connsiteY98" fmla="*/ 2620370 h 3254991"/>
                <a:gd name="connsiteX99" fmla="*/ 6021467 w 9952022"/>
                <a:gd name="connsiteY99" fmla="*/ 2661313 h 3254991"/>
                <a:gd name="connsiteX100" fmla="*/ 6062410 w 9952022"/>
                <a:gd name="connsiteY100" fmla="*/ 2688609 h 3254991"/>
                <a:gd name="connsiteX101" fmla="*/ 6226183 w 9952022"/>
                <a:gd name="connsiteY101" fmla="*/ 2729552 h 3254991"/>
                <a:gd name="connsiteX102" fmla="*/ 6499139 w 9952022"/>
                <a:gd name="connsiteY102" fmla="*/ 2715904 h 3254991"/>
                <a:gd name="connsiteX103" fmla="*/ 6594673 w 9952022"/>
                <a:gd name="connsiteY103" fmla="*/ 2688609 h 3254991"/>
                <a:gd name="connsiteX104" fmla="*/ 6608321 w 9952022"/>
                <a:gd name="connsiteY104" fmla="*/ 2647666 h 3254991"/>
                <a:gd name="connsiteX105" fmla="*/ 6772094 w 9952022"/>
                <a:gd name="connsiteY105" fmla="*/ 2606722 h 3254991"/>
                <a:gd name="connsiteX106" fmla="*/ 6908571 w 9952022"/>
                <a:gd name="connsiteY106" fmla="*/ 2579427 h 3254991"/>
                <a:gd name="connsiteX107" fmla="*/ 6963162 w 9952022"/>
                <a:gd name="connsiteY107" fmla="*/ 2565779 h 3254991"/>
                <a:gd name="connsiteX108" fmla="*/ 7045049 w 9952022"/>
                <a:gd name="connsiteY108" fmla="*/ 2538484 h 3254991"/>
                <a:gd name="connsiteX109" fmla="*/ 7085992 w 9952022"/>
                <a:gd name="connsiteY109" fmla="*/ 2511188 h 3254991"/>
                <a:gd name="connsiteX110" fmla="*/ 7236118 w 9952022"/>
                <a:gd name="connsiteY110" fmla="*/ 2497540 h 3254991"/>
                <a:gd name="connsiteX111" fmla="*/ 7727437 w 9952022"/>
                <a:gd name="connsiteY111" fmla="*/ 2483892 h 3254991"/>
                <a:gd name="connsiteX112" fmla="*/ 7782028 w 9952022"/>
                <a:gd name="connsiteY112" fmla="*/ 2470245 h 3254991"/>
                <a:gd name="connsiteX113" fmla="*/ 7863915 w 9952022"/>
                <a:gd name="connsiteY113" fmla="*/ 2442949 h 3254991"/>
                <a:gd name="connsiteX114" fmla="*/ 7945801 w 9952022"/>
                <a:gd name="connsiteY114" fmla="*/ 2429301 h 3254991"/>
                <a:gd name="connsiteX115" fmla="*/ 7986745 w 9952022"/>
                <a:gd name="connsiteY115" fmla="*/ 2415654 h 3254991"/>
                <a:gd name="connsiteX116" fmla="*/ 8232404 w 9952022"/>
                <a:gd name="connsiteY116" fmla="*/ 2402006 h 3254991"/>
                <a:gd name="connsiteX117" fmla="*/ 8300643 w 9952022"/>
                <a:gd name="connsiteY117" fmla="*/ 2388358 h 3254991"/>
                <a:gd name="connsiteX118" fmla="*/ 8464416 w 9952022"/>
                <a:gd name="connsiteY118" fmla="*/ 2361063 h 3254991"/>
                <a:gd name="connsiteX119" fmla="*/ 8546303 w 9952022"/>
                <a:gd name="connsiteY119" fmla="*/ 2333767 h 3254991"/>
                <a:gd name="connsiteX120" fmla="*/ 8559950 w 9952022"/>
                <a:gd name="connsiteY120" fmla="*/ 2292824 h 3254991"/>
                <a:gd name="connsiteX121" fmla="*/ 8682780 w 9952022"/>
                <a:gd name="connsiteY121" fmla="*/ 2251881 h 3254991"/>
                <a:gd name="connsiteX122" fmla="*/ 8901145 w 9952022"/>
                <a:gd name="connsiteY122" fmla="*/ 2265528 h 3254991"/>
                <a:gd name="connsiteX123" fmla="*/ 8928440 w 9952022"/>
                <a:gd name="connsiteY123" fmla="*/ 2306472 h 3254991"/>
                <a:gd name="connsiteX124" fmla="*/ 8955736 w 9952022"/>
                <a:gd name="connsiteY124" fmla="*/ 2388358 h 3254991"/>
                <a:gd name="connsiteX125" fmla="*/ 8969383 w 9952022"/>
                <a:gd name="connsiteY125" fmla="*/ 2429301 h 3254991"/>
                <a:gd name="connsiteX126" fmla="*/ 8983031 w 9952022"/>
                <a:gd name="connsiteY126" fmla="*/ 2470245 h 3254991"/>
                <a:gd name="connsiteX127" fmla="*/ 8996679 w 9952022"/>
                <a:gd name="connsiteY127" fmla="*/ 2524836 h 3254991"/>
                <a:gd name="connsiteX128" fmla="*/ 9078565 w 9952022"/>
                <a:gd name="connsiteY128" fmla="*/ 2565779 h 3254991"/>
                <a:gd name="connsiteX129" fmla="*/ 9160452 w 9952022"/>
                <a:gd name="connsiteY129" fmla="*/ 2634018 h 3254991"/>
                <a:gd name="connsiteX130" fmla="*/ 9215043 w 9952022"/>
                <a:gd name="connsiteY130" fmla="*/ 2715904 h 3254991"/>
                <a:gd name="connsiteX131" fmla="*/ 9255986 w 9952022"/>
                <a:gd name="connsiteY131" fmla="*/ 2797791 h 3254991"/>
                <a:gd name="connsiteX132" fmla="*/ 9283282 w 9952022"/>
                <a:gd name="connsiteY132" fmla="*/ 2879678 h 3254991"/>
                <a:gd name="connsiteX133" fmla="*/ 9296930 w 9952022"/>
                <a:gd name="connsiteY133" fmla="*/ 2920621 h 3254991"/>
                <a:gd name="connsiteX134" fmla="*/ 9351521 w 9952022"/>
                <a:gd name="connsiteY134" fmla="*/ 3002507 h 3254991"/>
                <a:gd name="connsiteX135" fmla="*/ 9378816 w 9952022"/>
                <a:gd name="connsiteY135" fmla="*/ 3084394 h 3254991"/>
                <a:gd name="connsiteX136" fmla="*/ 9460703 w 9952022"/>
                <a:gd name="connsiteY136" fmla="*/ 3138985 h 3254991"/>
                <a:gd name="connsiteX137" fmla="*/ 9501646 w 9952022"/>
                <a:gd name="connsiteY137" fmla="*/ 3166281 h 3254991"/>
                <a:gd name="connsiteX138" fmla="*/ 9597180 w 9952022"/>
                <a:gd name="connsiteY138" fmla="*/ 3193576 h 3254991"/>
                <a:gd name="connsiteX139" fmla="*/ 9679067 w 9952022"/>
                <a:gd name="connsiteY139" fmla="*/ 3220872 h 3254991"/>
                <a:gd name="connsiteX140" fmla="*/ 9952022 w 9952022"/>
                <a:gd name="connsiteY140" fmla="*/ 3220872 h 3254991"/>
                <a:gd name="connsiteX141" fmla="*/ 34649 w 9952022"/>
                <a:gd name="connsiteY141" fmla="*/ 3254991 h 3254991"/>
                <a:gd name="connsiteX0" fmla="*/ 34649 w 9952022"/>
                <a:gd name="connsiteY0" fmla="*/ 3330688 h 3330688"/>
                <a:gd name="connsiteX1" fmla="*/ 34649 w 9952022"/>
                <a:gd name="connsiteY1" fmla="*/ 1211159 h 3330688"/>
                <a:gd name="connsiteX2" fmla="*/ 125634 w 9952022"/>
                <a:gd name="connsiteY2" fmla="*/ 968991 h 3330688"/>
                <a:gd name="connsiteX3" fmla="*/ 152930 w 9952022"/>
                <a:gd name="connsiteY3" fmla="*/ 887104 h 3330688"/>
                <a:gd name="connsiteX4" fmla="*/ 180225 w 9952022"/>
                <a:gd name="connsiteY4" fmla="*/ 791570 h 3330688"/>
                <a:gd name="connsiteX5" fmla="*/ 193873 w 9952022"/>
                <a:gd name="connsiteY5" fmla="*/ 750627 h 3330688"/>
                <a:gd name="connsiteX6" fmla="*/ 207521 w 9952022"/>
                <a:gd name="connsiteY6" fmla="*/ 368490 h 3330688"/>
                <a:gd name="connsiteX7" fmla="*/ 221168 w 9952022"/>
                <a:gd name="connsiteY7" fmla="*/ 272955 h 3330688"/>
                <a:gd name="connsiteX8" fmla="*/ 248464 w 9952022"/>
                <a:gd name="connsiteY8" fmla="*/ 327546 h 3330688"/>
                <a:gd name="connsiteX9" fmla="*/ 289407 w 9952022"/>
                <a:gd name="connsiteY9" fmla="*/ 423081 h 3330688"/>
                <a:gd name="connsiteX10" fmla="*/ 330350 w 9952022"/>
                <a:gd name="connsiteY10" fmla="*/ 436728 h 3330688"/>
                <a:gd name="connsiteX11" fmla="*/ 357646 w 9952022"/>
                <a:gd name="connsiteY11" fmla="*/ 395785 h 3330688"/>
                <a:gd name="connsiteX12" fmla="*/ 425885 w 9952022"/>
                <a:gd name="connsiteY12" fmla="*/ 382137 h 3330688"/>
                <a:gd name="connsiteX13" fmla="*/ 535067 w 9952022"/>
                <a:gd name="connsiteY13" fmla="*/ 368490 h 3330688"/>
                <a:gd name="connsiteX14" fmla="*/ 576010 w 9952022"/>
                <a:gd name="connsiteY14" fmla="*/ 354842 h 3330688"/>
                <a:gd name="connsiteX15" fmla="*/ 671545 w 9952022"/>
                <a:gd name="connsiteY15" fmla="*/ 464024 h 3330688"/>
                <a:gd name="connsiteX16" fmla="*/ 753431 w 9952022"/>
                <a:gd name="connsiteY16" fmla="*/ 518615 h 3330688"/>
                <a:gd name="connsiteX17" fmla="*/ 794374 w 9952022"/>
                <a:gd name="connsiteY17" fmla="*/ 532263 h 3330688"/>
                <a:gd name="connsiteX18" fmla="*/ 971795 w 9952022"/>
                <a:gd name="connsiteY18" fmla="*/ 559558 h 3330688"/>
                <a:gd name="connsiteX19" fmla="*/ 1053682 w 9952022"/>
                <a:gd name="connsiteY19" fmla="*/ 586854 h 3330688"/>
                <a:gd name="connsiteX20" fmla="*/ 1094625 w 9952022"/>
                <a:gd name="connsiteY20" fmla="*/ 600501 h 3330688"/>
                <a:gd name="connsiteX21" fmla="*/ 1258398 w 9952022"/>
                <a:gd name="connsiteY21" fmla="*/ 682388 h 3330688"/>
                <a:gd name="connsiteX22" fmla="*/ 1299342 w 9952022"/>
                <a:gd name="connsiteY22" fmla="*/ 696036 h 3330688"/>
                <a:gd name="connsiteX23" fmla="*/ 1340285 w 9952022"/>
                <a:gd name="connsiteY23" fmla="*/ 709684 h 3330688"/>
                <a:gd name="connsiteX24" fmla="*/ 1381228 w 9952022"/>
                <a:gd name="connsiteY24" fmla="*/ 696036 h 3330688"/>
                <a:gd name="connsiteX25" fmla="*/ 1367580 w 9952022"/>
                <a:gd name="connsiteY25" fmla="*/ 627797 h 3330688"/>
                <a:gd name="connsiteX26" fmla="*/ 1381228 w 9952022"/>
                <a:gd name="connsiteY26" fmla="*/ 464024 h 3330688"/>
                <a:gd name="connsiteX27" fmla="*/ 1394876 w 9952022"/>
                <a:gd name="connsiteY27" fmla="*/ 341194 h 3330688"/>
                <a:gd name="connsiteX28" fmla="*/ 1422171 w 9952022"/>
                <a:gd name="connsiteY28" fmla="*/ 40943 h 3330688"/>
                <a:gd name="connsiteX29" fmla="*/ 1435819 w 9952022"/>
                <a:gd name="connsiteY29" fmla="*/ 0 h 3330688"/>
                <a:gd name="connsiteX30" fmla="*/ 1476762 w 9952022"/>
                <a:gd name="connsiteY30" fmla="*/ 27295 h 3330688"/>
                <a:gd name="connsiteX31" fmla="*/ 1545001 w 9952022"/>
                <a:gd name="connsiteY31" fmla="*/ 122830 h 3330688"/>
                <a:gd name="connsiteX32" fmla="*/ 1585945 w 9952022"/>
                <a:gd name="connsiteY32" fmla="*/ 204716 h 3330688"/>
                <a:gd name="connsiteX33" fmla="*/ 1613240 w 9952022"/>
                <a:gd name="connsiteY33" fmla="*/ 245660 h 3330688"/>
                <a:gd name="connsiteX34" fmla="*/ 1640536 w 9952022"/>
                <a:gd name="connsiteY34" fmla="*/ 327546 h 3330688"/>
                <a:gd name="connsiteX35" fmla="*/ 1667831 w 9952022"/>
                <a:gd name="connsiteY35" fmla="*/ 368490 h 3330688"/>
                <a:gd name="connsiteX36" fmla="*/ 1681479 w 9952022"/>
                <a:gd name="connsiteY36" fmla="*/ 409433 h 3330688"/>
                <a:gd name="connsiteX37" fmla="*/ 1722422 w 9952022"/>
                <a:gd name="connsiteY37" fmla="*/ 423081 h 3330688"/>
                <a:gd name="connsiteX38" fmla="*/ 1749718 w 9952022"/>
                <a:gd name="connsiteY38" fmla="*/ 641445 h 3330688"/>
                <a:gd name="connsiteX39" fmla="*/ 1804309 w 9952022"/>
                <a:gd name="connsiteY39" fmla="*/ 764275 h 3330688"/>
                <a:gd name="connsiteX40" fmla="*/ 1831604 w 9952022"/>
                <a:gd name="connsiteY40" fmla="*/ 846161 h 3330688"/>
                <a:gd name="connsiteX41" fmla="*/ 1872548 w 9952022"/>
                <a:gd name="connsiteY41" fmla="*/ 928048 h 3330688"/>
                <a:gd name="connsiteX42" fmla="*/ 1954434 w 9952022"/>
                <a:gd name="connsiteY42" fmla="*/ 982639 h 3330688"/>
                <a:gd name="connsiteX43" fmla="*/ 1981730 w 9952022"/>
                <a:gd name="connsiteY43" fmla="*/ 1460310 h 3330688"/>
                <a:gd name="connsiteX44" fmla="*/ 1995377 w 9952022"/>
                <a:gd name="connsiteY44" fmla="*/ 1501254 h 3330688"/>
                <a:gd name="connsiteX45" fmla="*/ 2009025 w 9952022"/>
                <a:gd name="connsiteY45" fmla="*/ 1965278 h 3330688"/>
                <a:gd name="connsiteX46" fmla="*/ 2049968 w 9952022"/>
                <a:gd name="connsiteY46" fmla="*/ 2442949 h 3330688"/>
                <a:gd name="connsiteX47" fmla="*/ 2063616 w 9952022"/>
                <a:gd name="connsiteY47" fmla="*/ 2483892 h 3330688"/>
                <a:gd name="connsiteX48" fmla="*/ 2090912 w 9952022"/>
                <a:gd name="connsiteY48" fmla="*/ 2524836 h 3330688"/>
                <a:gd name="connsiteX49" fmla="*/ 2145503 w 9952022"/>
                <a:gd name="connsiteY49" fmla="*/ 2606722 h 3330688"/>
                <a:gd name="connsiteX50" fmla="*/ 2172798 w 9952022"/>
                <a:gd name="connsiteY50" fmla="*/ 2688609 h 3330688"/>
                <a:gd name="connsiteX51" fmla="*/ 2186446 w 9952022"/>
                <a:gd name="connsiteY51" fmla="*/ 2729552 h 3330688"/>
                <a:gd name="connsiteX52" fmla="*/ 2213742 w 9952022"/>
                <a:gd name="connsiteY52" fmla="*/ 2770495 h 3330688"/>
                <a:gd name="connsiteX53" fmla="*/ 2281980 w 9952022"/>
                <a:gd name="connsiteY53" fmla="*/ 2893325 h 3330688"/>
                <a:gd name="connsiteX54" fmla="*/ 2322924 w 9952022"/>
                <a:gd name="connsiteY54" fmla="*/ 2934269 h 3330688"/>
                <a:gd name="connsiteX55" fmla="*/ 2404810 w 9952022"/>
                <a:gd name="connsiteY55" fmla="*/ 2961564 h 3330688"/>
                <a:gd name="connsiteX56" fmla="*/ 2445753 w 9952022"/>
                <a:gd name="connsiteY56" fmla="*/ 2975212 h 3330688"/>
                <a:gd name="connsiteX57" fmla="*/ 2486697 w 9952022"/>
                <a:gd name="connsiteY57" fmla="*/ 3002507 h 3330688"/>
                <a:gd name="connsiteX58" fmla="*/ 2568583 w 9952022"/>
                <a:gd name="connsiteY58" fmla="*/ 3029803 h 3330688"/>
                <a:gd name="connsiteX59" fmla="*/ 2650470 w 9952022"/>
                <a:gd name="connsiteY59" fmla="*/ 3057098 h 3330688"/>
                <a:gd name="connsiteX60" fmla="*/ 2691413 w 9952022"/>
                <a:gd name="connsiteY60" fmla="*/ 3070746 h 3330688"/>
                <a:gd name="connsiteX61" fmla="*/ 2732356 w 9952022"/>
                <a:gd name="connsiteY61" fmla="*/ 3084394 h 3330688"/>
                <a:gd name="connsiteX62" fmla="*/ 2773300 w 9952022"/>
                <a:gd name="connsiteY62" fmla="*/ 3111690 h 3330688"/>
                <a:gd name="connsiteX63" fmla="*/ 3469336 w 9952022"/>
                <a:gd name="connsiteY63" fmla="*/ 3098042 h 3330688"/>
                <a:gd name="connsiteX64" fmla="*/ 3592165 w 9952022"/>
                <a:gd name="connsiteY64" fmla="*/ 3098042 h 3330688"/>
                <a:gd name="connsiteX65" fmla="*/ 3660404 w 9952022"/>
                <a:gd name="connsiteY65" fmla="*/ 3084394 h 3330688"/>
                <a:gd name="connsiteX66" fmla="*/ 3714995 w 9952022"/>
                <a:gd name="connsiteY66" fmla="*/ 2988860 h 3330688"/>
                <a:gd name="connsiteX67" fmla="*/ 3755939 w 9952022"/>
                <a:gd name="connsiteY67" fmla="*/ 2975212 h 3330688"/>
                <a:gd name="connsiteX68" fmla="*/ 3796882 w 9952022"/>
                <a:gd name="connsiteY68" fmla="*/ 2893325 h 3330688"/>
                <a:gd name="connsiteX69" fmla="*/ 3878768 w 9952022"/>
                <a:gd name="connsiteY69" fmla="*/ 2838734 h 3330688"/>
                <a:gd name="connsiteX70" fmla="*/ 3919712 w 9952022"/>
                <a:gd name="connsiteY70" fmla="*/ 2811439 h 3330688"/>
                <a:gd name="connsiteX71" fmla="*/ 3987950 w 9952022"/>
                <a:gd name="connsiteY71" fmla="*/ 2729552 h 3330688"/>
                <a:gd name="connsiteX72" fmla="*/ 4015246 w 9952022"/>
                <a:gd name="connsiteY72" fmla="*/ 2606722 h 3330688"/>
                <a:gd name="connsiteX73" fmla="*/ 4042542 w 9952022"/>
                <a:gd name="connsiteY73" fmla="*/ 2524836 h 3330688"/>
                <a:gd name="connsiteX74" fmla="*/ 4083485 w 9952022"/>
                <a:gd name="connsiteY74" fmla="*/ 2483892 h 3330688"/>
                <a:gd name="connsiteX75" fmla="*/ 4097133 w 9952022"/>
                <a:gd name="connsiteY75" fmla="*/ 2415654 h 3330688"/>
                <a:gd name="connsiteX76" fmla="*/ 4260906 w 9952022"/>
                <a:gd name="connsiteY76" fmla="*/ 2347415 h 3330688"/>
                <a:gd name="connsiteX77" fmla="*/ 4424679 w 9952022"/>
                <a:gd name="connsiteY77" fmla="*/ 2292824 h 3330688"/>
                <a:gd name="connsiteX78" fmla="*/ 4465622 w 9952022"/>
                <a:gd name="connsiteY78" fmla="*/ 2279176 h 3330688"/>
                <a:gd name="connsiteX79" fmla="*/ 4547509 w 9952022"/>
                <a:gd name="connsiteY79" fmla="*/ 2238233 h 3330688"/>
                <a:gd name="connsiteX80" fmla="*/ 4602100 w 9952022"/>
                <a:gd name="connsiteY80" fmla="*/ 2210937 h 3330688"/>
                <a:gd name="connsiteX81" fmla="*/ 4683986 w 9952022"/>
                <a:gd name="connsiteY81" fmla="*/ 2183642 h 3330688"/>
                <a:gd name="connsiteX82" fmla="*/ 4724930 w 9952022"/>
                <a:gd name="connsiteY82" fmla="*/ 2169994 h 3330688"/>
                <a:gd name="connsiteX83" fmla="*/ 4806816 w 9952022"/>
                <a:gd name="connsiteY83" fmla="*/ 2129051 h 3330688"/>
                <a:gd name="connsiteX84" fmla="*/ 4888703 w 9952022"/>
                <a:gd name="connsiteY84" fmla="*/ 2101755 h 3330688"/>
                <a:gd name="connsiteX85" fmla="*/ 4929646 w 9952022"/>
                <a:gd name="connsiteY85" fmla="*/ 2088107 h 3330688"/>
                <a:gd name="connsiteX86" fmla="*/ 4970589 w 9952022"/>
                <a:gd name="connsiteY86" fmla="*/ 2074460 h 3330688"/>
                <a:gd name="connsiteX87" fmla="*/ 5161658 w 9952022"/>
                <a:gd name="connsiteY87" fmla="*/ 2088107 h 3330688"/>
                <a:gd name="connsiteX88" fmla="*/ 5216249 w 9952022"/>
                <a:gd name="connsiteY88" fmla="*/ 2156346 h 3330688"/>
                <a:gd name="connsiteX89" fmla="*/ 5257192 w 9952022"/>
                <a:gd name="connsiteY89" fmla="*/ 2183642 h 3330688"/>
                <a:gd name="connsiteX90" fmla="*/ 5270840 w 9952022"/>
                <a:gd name="connsiteY90" fmla="*/ 2224585 h 3330688"/>
                <a:gd name="connsiteX91" fmla="*/ 5366374 w 9952022"/>
                <a:gd name="connsiteY91" fmla="*/ 2279176 h 3330688"/>
                <a:gd name="connsiteX92" fmla="*/ 5448261 w 9952022"/>
                <a:gd name="connsiteY92" fmla="*/ 2333767 h 3330688"/>
                <a:gd name="connsiteX93" fmla="*/ 5502852 w 9952022"/>
                <a:gd name="connsiteY93" fmla="*/ 2456597 h 3330688"/>
                <a:gd name="connsiteX94" fmla="*/ 5516500 w 9952022"/>
                <a:gd name="connsiteY94" fmla="*/ 2497540 h 3330688"/>
                <a:gd name="connsiteX95" fmla="*/ 5612034 w 9952022"/>
                <a:gd name="connsiteY95" fmla="*/ 2524836 h 3330688"/>
                <a:gd name="connsiteX96" fmla="*/ 5830398 w 9952022"/>
                <a:gd name="connsiteY96" fmla="*/ 2552131 h 3330688"/>
                <a:gd name="connsiteX97" fmla="*/ 5912285 w 9952022"/>
                <a:gd name="connsiteY97" fmla="*/ 2579427 h 3330688"/>
                <a:gd name="connsiteX98" fmla="*/ 5939580 w 9952022"/>
                <a:gd name="connsiteY98" fmla="*/ 2620370 h 3330688"/>
                <a:gd name="connsiteX99" fmla="*/ 6021467 w 9952022"/>
                <a:gd name="connsiteY99" fmla="*/ 2661313 h 3330688"/>
                <a:gd name="connsiteX100" fmla="*/ 6062410 w 9952022"/>
                <a:gd name="connsiteY100" fmla="*/ 2688609 h 3330688"/>
                <a:gd name="connsiteX101" fmla="*/ 6226183 w 9952022"/>
                <a:gd name="connsiteY101" fmla="*/ 2729552 h 3330688"/>
                <a:gd name="connsiteX102" fmla="*/ 6499139 w 9952022"/>
                <a:gd name="connsiteY102" fmla="*/ 2715904 h 3330688"/>
                <a:gd name="connsiteX103" fmla="*/ 6594673 w 9952022"/>
                <a:gd name="connsiteY103" fmla="*/ 2688609 h 3330688"/>
                <a:gd name="connsiteX104" fmla="*/ 6608321 w 9952022"/>
                <a:gd name="connsiteY104" fmla="*/ 2647666 h 3330688"/>
                <a:gd name="connsiteX105" fmla="*/ 6772094 w 9952022"/>
                <a:gd name="connsiteY105" fmla="*/ 2606722 h 3330688"/>
                <a:gd name="connsiteX106" fmla="*/ 6908571 w 9952022"/>
                <a:gd name="connsiteY106" fmla="*/ 2579427 h 3330688"/>
                <a:gd name="connsiteX107" fmla="*/ 6963162 w 9952022"/>
                <a:gd name="connsiteY107" fmla="*/ 2565779 h 3330688"/>
                <a:gd name="connsiteX108" fmla="*/ 7045049 w 9952022"/>
                <a:gd name="connsiteY108" fmla="*/ 2538484 h 3330688"/>
                <a:gd name="connsiteX109" fmla="*/ 7085992 w 9952022"/>
                <a:gd name="connsiteY109" fmla="*/ 2511188 h 3330688"/>
                <a:gd name="connsiteX110" fmla="*/ 7236118 w 9952022"/>
                <a:gd name="connsiteY110" fmla="*/ 2497540 h 3330688"/>
                <a:gd name="connsiteX111" fmla="*/ 7727437 w 9952022"/>
                <a:gd name="connsiteY111" fmla="*/ 2483892 h 3330688"/>
                <a:gd name="connsiteX112" fmla="*/ 7782028 w 9952022"/>
                <a:gd name="connsiteY112" fmla="*/ 2470245 h 3330688"/>
                <a:gd name="connsiteX113" fmla="*/ 7863915 w 9952022"/>
                <a:gd name="connsiteY113" fmla="*/ 2442949 h 3330688"/>
                <a:gd name="connsiteX114" fmla="*/ 7945801 w 9952022"/>
                <a:gd name="connsiteY114" fmla="*/ 2429301 h 3330688"/>
                <a:gd name="connsiteX115" fmla="*/ 7986745 w 9952022"/>
                <a:gd name="connsiteY115" fmla="*/ 2415654 h 3330688"/>
                <a:gd name="connsiteX116" fmla="*/ 8232404 w 9952022"/>
                <a:gd name="connsiteY116" fmla="*/ 2402006 h 3330688"/>
                <a:gd name="connsiteX117" fmla="*/ 8300643 w 9952022"/>
                <a:gd name="connsiteY117" fmla="*/ 2388358 h 3330688"/>
                <a:gd name="connsiteX118" fmla="*/ 8464416 w 9952022"/>
                <a:gd name="connsiteY118" fmla="*/ 2361063 h 3330688"/>
                <a:gd name="connsiteX119" fmla="*/ 8546303 w 9952022"/>
                <a:gd name="connsiteY119" fmla="*/ 2333767 h 3330688"/>
                <a:gd name="connsiteX120" fmla="*/ 8559950 w 9952022"/>
                <a:gd name="connsiteY120" fmla="*/ 2292824 h 3330688"/>
                <a:gd name="connsiteX121" fmla="*/ 8682780 w 9952022"/>
                <a:gd name="connsiteY121" fmla="*/ 2251881 h 3330688"/>
                <a:gd name="connsiteX122" fmla="*/ 8901145 w 9952022"/>
                <a:gd name="connsiteY122" fmla="*/ 2265528 h 3330688"/>
                <a:gd name="connsiteX123" fmla="*/ 8928440 w 9952022"/>
                <a:gd name="connsiteY123" fmla="*/ 2306472 h 3330688"/>
                <a:gd name="connsiteX124" fmla="*/ 8955736 w 9952022"/>
                <a:gd name="connsiteY124" fmla="*/ 2388358 h 3330688"/>
                <a:gd name="connsiteX125" fmla="*/ 8969383 w 9952022"/>
                <a:gd name="connsiteY125" fmla="*/ 2429301 h 3330688"/>
                <a:gd name="connsiteX126" fmla="*/ 8983031 w 9952022"/>
                <a:gd name="connsiteY126" fmla="*/ 2470245 h 3330688"/>
                <a:gd name="connsiteX127" fmla="*/ 8996679 w 9952022"/>
                <a:gd name="connsiteY127" fmla="*/ 2524836 h 3330688"/>
                <a:gd name="connsiteX128" fmla="*/ 9078565 w 9952022"/>
                <a:gd name="connsiteY128" fmla="*/ 2565779 h 3330688"/>
                <a:gd name="connsiteX129" fmla="*/ 9160452 w 9952022"/>
                <a:gd name="connsiteY129" fmla="*/ 2634018 h 3330688"/>
                <a:gd name="connsiteX130" fmla="*/ 9215043 w 9952022"/>
                <a:gd name="connsiteY130" fmla="*/ 2715904 h 3330688"/>
                <a:gd name="connsiteX131" fmla="*/ 9255986 w 9952022"/>
                <a:gd name="connsiteY131" fmla="*/ 2797791 h 3330688"/>
                <a:gd name="connsiteX132" fmla="*/ 9283282 w 9952022"/>
                <a:gd name="connsiteY132" fmla="*/ 2879678 h 3330688"/>
                <a:gd name="connsiteX133" fmla="*/ 9296930 w 9952022"/>
                <a:gd name="connsiteY133" fmla="*/ 2920621 h 3330688"/>
                <a:gd name="connsiteX134" fmla="*/ 9351521 w 9952022"/>
                <a:gd name="connsiteY134" fmla="*/ 3002507 h 3330688"/>
                <a:gd name="connsiteX135" fmla="*/ 9378816 w 9952022"/>
                <a:gd name="connsiteY135" fmla="*/ 3084394 h 3330688"/>
                <a:gd name="connsiteX136" fmla="*/ 9460703 w 9952022"/>
                <a:gd name="connsiteY136" fmla="*/ 3138985 h 3330688"/>
                <a:gd name="connsiteX137" fmla="*/ 9501646 w 9952022"/>
                <a:gd name="connsiteY137" fmla="*/ 3166281 h 3330688"/>
                <a:gd name="connsiteX138" fmla="*/ 9597180 w 9952022"/>
                <a:gd name="connsiteY138" fmla="*/ 3193576 h 3330688"/>
                <a:gd name="connsiteX139" fmla="*/ 9679067 w 9952022"/>
                <a:gd name="connsiteY139" fmla="*/ 3220872 h 3330688"/>
                <a:gd name="connsiteX140" fmla="*/ 9952022 w 9952022"/>
                <a:gd name="connsiteY140" fmla="*/ 3220872 h 3330688"/>
                <a:gd name="connsiteX141" fmla="*/ 34649 w 9952022"/>
                <a:gd name="connsiteY141" fmla="*/ 3330688 h 3330688"/>
                <a:gd name="connsiteX0" fmla="*/ 49790 w 9925612"/>
                <a:gd name="connsiteY0" fmla="*/ 3103596 h 3220872"/>
                <a:gd name="connsiteX1" fmla="*/ 8239 w 9925612"/>
                <a:gd name="connsiteY1" fmla="*/ 1211159 h 3220872"/>
                <a:gd name="connsiteX2" fmla="*/ 99224 w 9925612"/>
                <a:gd name="connsiteY2" fmla="*/ 968991 h 3220872"/>
                <a:gd name="connsiteX3" fmla="*/ 126520 w 9925612"/>
                <a:gd name="connsiteY3" fmla="*/ 887104 h 3220872"/>
                <a:gd name="connsiteX4" fmla="*/ 153815 w 9925612"/>
                <a:gd name="connsiteY4" fmla="*/ 791570 h 3220872"/>
                <a:gd name="connsiteX5" fmla="*/ 167463 w 9925612"/>
                <a:gd name="connsiteY5" fmla="*/ 750627 h 3220872"/>
                <a:gd name="connsiteX6" fmla="*/ 181111 w 9925612"/>
                <a:gd name="connsiteY6" fmla="*/ 368490 h 3220872"/>
                <a:gd name="connsiteX7" fmla="*/ 194758 w 9925612"/>
                <a:gd name="connsiteY7" fmla="*/ 272955 h 3220872"/>
                <a:gd name="connsiteX8" fmla="*/ 222054 w 9925612"/>
                <a:gd name="connsiteY8" fmla="*/ 327546 h 3220872"/>
                <a:gd name="connsiteX9" fmla="*/ 262997 w 9925612"/>
                <a:gd name="connsiteY9" fmla="*/ 423081 h 3220872"/>
                <a:gd name="connsiteX10" fmla="*/ 303940 w 9925612"/>
                <a:gd name="connsiteY10" fmla="*/ 436728 h 3220872"/>
                <a:gd name="connsiteX11" fmla="*/ 331236 w 9925612"/>
                <a:gd name="connsiteY11" fmla="*/ 395785 h 3220872"/>
                <a:gd name="connsiteX12" fmla="*/ 399475 w 9925612"/>
                <a:gd name="connsiteY12" fmla="*/ 382137 h 3220872"/>
                <a:gd name="connsiteX13" fmla="*/ 508657 w 9925612"/>
                <a:gd name="connsiteY13" fmla="*/ 368490 h 3220872"/>
                <a:gd name="connsiteX14" fmla="*/ 549600 w 9925612"/>
                <a:gd name="connsiteY14" fmla="*/ 354842 h 3220872"/>
                <a:gd name="connsiteX15" fmla="*/ 645135 w 9925612"/>
                <a:gd name="connsiteY15" fmla="*/ 464024 h 3220872"/>
                <a:gd name="connsiteX16" fmla="*/ 727021 w 9925612"/>
                <a:gd name="connsiteY16" fmla="*/ 518615 h 3220872"/>
                <a:gd name="connsiteX17" fmla="*/ 767964 w 9925612"/>
                <a:gd name="connsiteY17" fmla="*/ 532263 h 3220872"/>
                <a:gd name="connsiteX18" fmla="*/ 945385 w 9925612"/>
                <a:gd name="connsiteY18" fmla="*/ 559558 h 3220872"/>
                <a:gd name="connsiteX19" fmla="*/ 1027272 w 9925612"/>
                <a:gd name="connsiteY19" fmla="*/ 586854 h 3220872"/>
                <a:gd name="connsiteX20" fmla="*/ 1068215 w 9925612"/>
                <a:gd name="connsiteY20" fmla="*/ 600501 h 3220872"/>
                <a:gd name="connsiteX21" fmla="*/ 1231988 w 9925612"/>
                <a:gd name="connsiteY21" fmla="*/ 682388 h 3220872"/>
                <a:gd name="connsiteX22" fmla="*/ 1272932 w 9925612"/>
                <a:gd name="connsiteY22" fmla="*/ 696036 h 3220872"/>
                <a:gd name="connsiteX23" fmla="*/ 1313875 w 9925612"/>
                <a:gd name="connsiteY23" fmla="*/ 709684 h 3220872"/>
                <a:gd name="connsiteX24" fmla="*/ 1354818 w 9925612"/>
                <a:gd name="connsiteY24" fmla="*/ 696036 h 3220872"/>
                <a:gd name="connsiteX25" fmla="*/ 1341170 w 9925612"/>
                <a:gd name="connsiteY25" fmla="*/ 627797 h 3220872"/>
                <a:gd name="connsiteX26" fmla="*/ 1354818 w 9925612"/>
                <a:gd name="connsiteY26" fmla="*/ 464024 h 3220872"/>
                <a:gd name="connsiteX27" fmla="*/ 1368466 w 9925612"/>
                <a:gd name="connsiteY27" fmla="*/ 341194 h 3220872"/>
                <a:gd name="connsiteX28" fmla="*/ 1395761 w 9925612"/>
                <a:gd name="connsiteY28" fmla="*/ 40943 h 3220872"/>
                <a:gd name="connsiteX29" fmla="*/ 1409409 w 9925612"/>
                <a:gd name="connsiteY29" fmla="*/ 0 h 3220872"/>
                <a:gd name="connsiteX30" fmla="*/ 1450352 w 9925612"/>
                <a:gd name="connsiteY30" fmla="*/ 27295 h 3220872"/>
                <a:gd name="connsiteX31" fmla="*/ 1518591 w 9925612"/>
                <a:gd name="connsiteY31" fmla="*/ 122830 h 3220872"/>
                <a:gd name="connsiteX32" fmla="*/ 1559535 w 9925612"/>
                <a:gd name="connsiteY32" fmla="*/ 204716 h 3220872"/>
                <a:gd name="connsiteX33" fmla="*/ 1586830 w 9925612"/>
                <a:gd name="connsiteY33" fmla="*/ 245660 h 3220872"/>
                <a:gd name="connsiteX34" fmla="*/ 1614126 w 9925612"/>
                <a:gd name="connsiteY34" fmla="*/ 327546 h 3220872"/>
                <a:gd name="connsiteX35" fmla="*/ 1641421 w 9925612"/>
                <a:gd name="connsiteY35" fmla="*/ 368490 h 3220872"/>
                <a:gd name="connsiteX36" fmla="*/ 1655069 w 9925612"/>
                <a:gd name="connsiteY36" fmla="*/ 409433 h 3220872"/>
                <a:gd name="connsiteX37" fmla="*/ 1696012 w 9925612"/>
                <a:gd name="connsiteY37" fmla="*/ 423081 h 3220872"/>
                <a:gd name="connsiteX38" fmla="*/ 1723308 w 9925612"/>
                <a:gd name="connsiteY38" fmla="*/ 641445 h 3220872"/>
                <a:gd name="connsiteX39" fmla="*/ 1777899 w 9925612"/>
                <a:gd name="connsiteY39" fmla="*/ 764275 h 3220872"/>
                <a:gd name="connsiteX40" fmla="*/ 1805194 w 9925612"/>
                <a:gd name="connsiteY40" fmla="*/ 846161 h 3220872"/>
                <a:gd name="connsiteX41" fmla="*/ 1846138 w 9925612"/>
                <a:gd name="connsiteY41" fmla="*/ 928048 h 3220872"/>
                <a:gd name="connsiteX42" fmla="*/ 1928024 w 9925612"/>
                <a:gd name="connsiteY42" fmla="*/ 982639 h 3220872"/>
                <a:gd name="connsiteX43" fmla="*/ 1955320 w 9925612"/>
                <a:gd name="connsiteY43" fmla="*/ 1460310 h 3220872"/>
                <a:gd name="connsiteX44" fmla="*/ 1968967 w 9925612"/>
                <a:gd name="connsiteY44" fmla="*/ 1501254 h 3220872"/>
                <a:gd name="connsiteX45" fmla="*/ 1982615 w 9925612"/>
                <a:gd name="connsiteY45" fmla="*/ 1965278 h 3220872"/>
                <a:gd name="connsiteX46" fmla="*/ 2023558 w 9925612"/>
                <a:gd name="connsiteY46" fmla="*/ 2442949 h 3220872"/>
                <a:gd name="connsiteX47" fmla="*/ 2037206 w 9925612"/>
                <a:gd name="connsiteY47" fmla="*/ 2483892 h 3220872"/>
                <a:gd name="connsiteX48" fmla="*/ 2064502 w 9925612"/>
                <a:gd name="connsiteY48" fmla="*/ 2524836 h 3220872"/>
                <a:gd name="connsiteX49" fmla="*/ 2119093 w 9925612"/>
                <a:gd name="connsiteY49" fmla="*/ 2606722 h 3220872"/>
                <a:gd name="connsiteX50" fmla="*/ 2146388 w 9925612"/>
                <a:gd name="connsiteY50" fmla="*/ 2688609 h 3220872"/>
                <a:gd name="connsiteX51" fmla="*/ 2160036 w 9925612"/>
                <a:gd name="connsiteY51" fmla="*/ 2729552 h 3220872"/>
                <a:gd name="connsiteX52" fmla="*/ 2187332 w 9925612"/>
                <a:gd name="connsiteY52" fmla="*/ 2770495 h 3220872"/>
                <a:gd name="connsiteX53" fmla="*/ 2255570 w 9925612"/>
                <a:gd name="connsiteY53" fmla="*/ 2893325 h 3220872"/>
                <a:gd name="connsiteX54" fmla="*/ 2296514 w 9925612"/>
                <a:gd name="connsiteY54" fmla="*/ 2934269 h 3220872"/>
                <a:gd name="connsiteX55" fmla="*/ 2378400 w 9925612"/>
                <a:gd name="connsiteY55" fmla="*/ 2961564 h 3220872"/>
                <a:gd name="connsiteX56" fmla="*/ 2419343 w 9925612"/>
                <a:gd name="connsiteY56" fmla="*/ 2975212 h 3220872"/>
                <a:gd name="connsiteX57" fmla="*/ 2460287 w 9925612"/>
                <a:gd name="connsiteY57" fmla="*/ 3002507 h 3220872"/>
                <a:gd name="connsiteX58" fmla="*/ 2542173 w 9925612"/>
                <a:gd name="connsiteY58" fmla="*/ 3029803 h 3220872"/>
                <a:gd name="connsiteX59" fmla="*/ 2624060 w 9925612"/>
                <a:gd name="connsiteY59" fmla="*/ 3057098 h 3220872"/>
                <a:gd name="connsiteX60" fmla="*/ 2665003 w 9925612"/>
                <a:gd name="connsiteY60" fmla="*/ 3070746 h 3220872"/>
                <a:gd name="connsiteX61" fmla="*/ 2705946 w 9925612"/>
                <a:gd name="connsiteY61" fmla="*/ 3084394 h 3220872"/>
                <a:gd name="connsiteX62" fmla="*/ 2746890 w 9925612"/>
                <a:gd name="connsiteY62" fmla="*/ 3111690 h 3220872"/>
                <a:gd name="connsiteX63" fmla="*/ 3442926 w 9925612"/>
                <a:gd name="connsiteY63" fmla="*/ 3098042 h 3220872"/>
                <a:gd name="connsiteX64" fmla="*/ 3565755 w 9925612"/>
                <a:gd name="connsiteY64" fmla="*/ 3098042 h 3220872"/>
                <a:gd name="connsiteX65" fmla="*/ 3633994 w 9925612"/>
                <a:gd name="connsiteY65" fmla="*/ 3084394 h 3220872"/>
                <a:gd name="connsiteX66" fmla="*/ 3688585 w 9925612"/>
                <a:gd name="connsiteY66" fmla="*/ 2988860 h 3220872"/>
                <a:gd name="connsiteX67" fmla="*/ 3729529 w 9925612"/>
                <a:gd name="connsiteY67" fmla="*/ 2975212 h 3220872"/>
                <a:gd name="connsiteX68" fmla="*/ 3770472 w 9925612"/>
                <a:gd name="connsiteY68" fmla="*/ 2893325 h 3220872"/>
                <a:gd name="connsiteX69" fmla="*/ 3852358 w 9925612"/>
                <a:gd name="connsiteY69" fmla="*/ 2838734 h 3220872"/>
                <a:gd name="connsiteX70" fmla="*/ 3893302 w 9925612"/>
                <a:gd name="connsiteY70" fmla="*/ 2811439 h 3220872"/>
                <a:gd name="connsiteX71" fmla="*/ 3961540 w 9925612"/>
                <a:gd name="connsiteY71" fmla="*/ 2729552 h 3220872"/>
                <a:gd name="connsiteX72" fmla="*/ 3988836 w 9925612"/>
                <a:gd name="connsiteY72" fmla="*/ 2606722 h 3220872"/>
                <a:gd name="connsiteX73" fmla="*/ 4016132 w 9925612"/>
                <a:gd name="connsiteY73" fmla="*/ 2524836 h 3220872"/>
                <a:gd name="connsiteX74" fmla="*/ 4057075 w 9925612"/>
                <a:gd name="connsiteY74" fmla="*/ 2483892 h 3220872"/>
                <a:gd name="connsiteX75" fmla="*/ 4070723 w 9925612"/>
                <a:gd name="connsiteY75" fmla="*/ 2415654 h 3220872"/>
                <a:gd name="connsiteX76" fmla="*/ 4234496 w 9925612"/>
                <a:gd name="connsiteY76" fmla="*/ 2347415 h 3220872"/>
                <a:gd name="connsiteX77" fmla="*/ 4398269 w 9925612"/>
                <a:gd name="connsiteY77" fmla="*/ 2292824 h 3220872"/>
                <a:gd name="connsiteX78" fmla="*/ 4439212 w 9925612"/>
                <a:gd name="connsiteY78" fmla="*/ 2279176 h 3220872"/>
                <a:gd name="connsiteX79" fmla="*/ 4521099 w 9925612"/>
                <a:gd name="connsiteY79" fmla="*/ 2238233 h 3220872"/>
                <a:gd name="connsiteX80" fmla="*/ 4575690 w 9925612"/>
                <a:gd name="connsiteY80" fmla="*/ 2210937 h 3220872"/>
                <a:gd name="connsiteX81" fmla="*/ 4657576 w 9925612"/>
                <a:gd name="connsiteY81" fmla="*/ 2183642 h 3220872"/>
                <a:gd name="connsiteX82" fmla="*/ 4698520 w 9925612"/>
                <a:gd name="connsiteY82" fmla="*/ 2169994 h 3220872"/>
                <a:gd name="connsiteX83" fmla="*/ 4780406 w 9925612"/>
                <a:gd name="connsiteY83" fmla="*/ 2129051 h 3220872"/>
                <a:gd name="connsiteX84" fmla="*/ 4862293 w 9925612"/>
                <a:gd name="connsiteY84" fmla="*/ 2101755 h 3220872"/>
                <a:gd name="connsiteX85" fmla="*/ 4903236 w 9925612"/>
                <a:gd name="connsiteY85" fmla="*/ 2088107 h 3220872"/>
                <a:gd name="connsiteX86" fmla="*/ 4944179 w 9925612"/>
                <a:gd name="connsiteY86" fmla="*/ 2074460 h 3220872"/>
                <a:gd name="connsiteX87" fmla="*/ 5135248 w 9925612"/>
                <a:gd name="connsiteY87" fmla="*/ 2088107 h 3220872"/>
                <a:gd name="connsiteX88" fmla="*/ 5189839 w 9925612"/>
                <a:gd name="connsiteY88" fmla="*/ 2156346 h 3220872"/>
                <a:gd name="connsiteX89" fmla="*/ 5230782 w 9925612"/>
                <a:gd name="connsiteY89" fmla="*/ 2183642 h 3220872"/>
                <a:gd name="connsiteX90" fmla="*/ 5244430 w 9925612"/>
                <a:gd name="connsiteY90" fmla="*/ 2224585 h 3220872"/>
                <a:gd name="connsiteX91" fmla="*/ 5339964 w 9925612"/>
                <a:gd name="connsiteY91" fmla="*/ 2279176 h 3220872"/>
                <a:gd name="connsiteX92" fmla="*/ 5421851 w 9925612"/>
                <a:gd name="connsiteY92" fmla="*/ 2333767 h 3220872"/>
                <a:gd name="connsiteX93" fmla="*/ 5476442 w 9925612"/>
                <a:gd name="connsiteY93" fmla="*/ 2456597 h 3220872"/>
                <a:gd name="connsiteX94" fmla="*/ 5490090 w 9925612"/>
                <a:gd name="connsiteY94" fmla="*/ 2497540 h 3220872"/>
                <a:gd name="connsiteX95" fmla="*/ 5585624 w 9925612"/>
                <a:gd name="connsiteY95" fmla="*/ 2524836 h 3220872"/>
                <a:gd name="connsiteX96" fmla="*/ 5803988 w 9925612"/>
                <a:gd name="connsiteY96" fmla="*/ 2552131 h 3220872"/>
                <a:gd name="connsiteX97" fmla="*/ 5885875 w 9925612"/>
                <a:gd name="connsiteY97" fmla="*/ 2579427 h 3220872"/>
                <a:gd name="connsiteX98" fmla="*/ 5913170 w 9925612"/>
                <a:gd name="connsiteY98" fmla="*/ 2620370 h 3220872"/>
                <a:gd name="connsiteX99" fmla="*/ 5995057 w 9925612"/>
                <a:gd name="connsiteY99" fmla="*/ 2661313 h 3220872"/>
                <a:gd name="connsiteX100" fmla="*/ 6036000 w 9925612"/>
                <a:gd name="connsiteY100" fmla="*/ 2688609 h 3220872"/>
                <a:gd name="connsiteX101" fmla="*/ 6199773 w 9925612"/>
                <a:gd name="connsiteY101" fmla="*/ 2729552 h 3220872"/>
                <a:gd name="connsiteX102" fmla="*/ 6472729 w 9925612"/>
                <a:gd name="connsiteY102" fmla="*/ 2715904 h 3220872"/>
                <a:gd name="connsiteX103" fmla="*/ 6568263 w 9925612"/>
                <a:gd name="connsiteY103" fmla="*/ 2688609 h 3220872"/>
                <a:gd name="connsiteX104" fmla="*/ 6581911 w 9925612"/>
                <a:gd name="connsiteY104" fmla="*/ 2647666 h 3220872"/>
                <a:gd name="connsiteX105" fmla="*/ 6745684 w 9925612"/>
                <a:gd name="connsiteY105" fmla="*/ 2606722 h 3220872"/>
                <a:gd name="connsiteX106" fmla="*/ 6882161 w 9925612"/>
                <a:gd name="connsiteY106" fmla="*/ 2579427 h 3220872"/>
                <a:gd name="connsiteX107" fmla="*/ 6936752 w 9925612"/>
                <a:gd name="connsiteY107" fmla="*/ 2565779 h 3220872"/>
                <a:gd name="connsiteX108" fmla="*/ 7018639 w 9925612"/>
                <a:gd name="connsiteY108" fmla="*/ 2538484 h 3220872"/>
                <a:gd name="connsiteX109" fmla="*/ 7059582 w 9925612"/>
                <a:gd name="connsiteY109" fmla="*/ 2511188 h 3220872"/>
                <a:gd name="connsiteX110" fmla="*/ 7209708 w 9925612"/>
                <a:gd name="connsiteY110" fmla="*/ 2497540 h 3220872"/>
                <a:gd name="connsiteX111" fmla="*/ 7701027 w 9925612"/>
                <a:gd name="connsiteY111" fmla="*/ 2483892 h 3220872"/>
                <a:gd name="connsiteX112" fmla="*/ 7755618 w 9925612"/>
                <a:gd name="connsiteY112" fmla="*/ 2470245 h 3220872"/>
                <a:gd name="connsiteX113" fmla="*/ 7837505 w 9925612"/>
                <a:gd name="connsiteY113" fmla="*/ 2442949 h 3220872"/>
                <a:gd name="connsiteX114" fmla="*/ 7919391 w 9925612"/>
                <a:gd name="connsiteY114" fmla="*/ 2429301 h 3220872"/>
                <a:gd name="connsiteX115" fmla="*/ 7960335 w 9925612"/>
                <a:gd name="connsiteY115" fmla="*/ 2415654 h 3220872"/>
                <a:gd name="connsiteX116" fmla="*/ 8205994 w 9925612"/>
                <a:gd name="connsiteY116" fmla="*/ 2402006 h 3220872"/>
                <a:gd name="connsiteX117" fmla="*/ 8274233 w 9925612"/>
                <a:gd name="connsiteY117" fmla="*/ 2388358 h 3220872"/>
                <a:gd name="connsiteX118" fmla="*/ 8438006 w 9925612"/>
                <a:gd name="connsiteY118" fmla="*/ 2361063 h 3220872"/>
                <a:gd name="connsiteX119" fmla="*/ 8519893 w 9925612"/>
                <a:gd name="connsiteY119" fmla="*/ 2333767 h 3220872"/>
                <a:gd name="connsiteX120" fmla="*/ 8533540 w 9925612"/>
                <a:gd name="connsiteY120" fmla="*/ 2292824 h 3220872"/>
                <a:gd name="connsiteX121" fmla="*/ 8656370 w 9925612"/>
                <a:gd name="connsiteY121" fmla="*/ 2251881 h 3220872"/>
                <a:gd name="connsiteX122" fmla="*/ 8874735 w 9925612"/>
                <a:gd name="connsiteY122" fmla="*/ 2265528 h 3220872"/>
                <a:gd name="connsiteX123" fmla="*/ 8902030 w 9925612"/>
                <a:gd name="connsiteY123" fmla="*/ 2306472 h 3220872"/>
                <a:gd name="connsiteX124" fmla="*/ 8929326 w 9925612"/>
                <a:gd name="connsiteY124" fmla="*/ 2388358 h 3220872"/>
                <a:gd name="connsiteX125" fmla="*/ 8942973 w 9925612"/>
                <a:gd name="connsiteY125" fmla="*/ 2429301 h 3220872"/>
                <a:gd name="connsiteX126" fmla="*/ 8956621 w 9925612"/>
                <a:gd name="connsiteY126" fmla="*/ 2470245 h 3220872"/>
                <a:gd name="connsiteX127" fmla="*/ 8970269 w 9925612"/>
                <a:gd name="connsiteY127" fmla="*/ 2524836 h 3220872"/>
                <a:gd name="connsiteX128" fmla="*/ 9052155 w 9925612"/>
                <a:gd name="connsiteY128" fmla="*/ 2565779 h 3220872"/>
                <a:gd name="connsiteX129" fmla="*/ 9134042 w 9925612"/>
                <a:gd name="connsiteY129" fmla="*/ 2634018 h 3220872"/>
                <a:gd name="connsiteX130" fmla="*/ 9188633 w 9925612"/>
                <a:gd name="connsiteY130" fmla="*/ 2715904 h 3220872"/>
                <a:gd name="connsiteX131" fmla="*/ 9229576 w 9925612"/>
                <a:gd name="connsiteY131" fmla="*/ 2797791 h 3220872"/>
                <a:gd name="connsiteX132" fmla="*/ 9256872 w 9925612"/>
                <a:gd name="connsiteY132" fmla="*/ 2879678 h 3220872"/>
                <a:gd name="connsiteX133" fmla="*/ 9270520 w 9925612"/>
                <a:gd name="connsiteY133" fmla="*/ 2920621 h 3220872"/>
                <a:gd name="connsiteX134" fmla="*/ 9325111 w 9925612"/>
                <a:gd name="connsiteY134" fmla="*/ 3002507 h 3220872"/>
                <a:gd name="connsiteX135" fmla="*/ 9352406 w 9925612"/>
                <a:gd name="connsiteY135" fmla="*/ 3084394 h 3220872"/>
                <a:gd name="connsiteX136" fmla="*/ 9434293 w 9925612"/>
                <a:gd name="connsiteY136" fmla="*/ 3138985 h 3220872"/>
                <a:gd name="connsiteX137" fmla="*/ 9475236 w 9925612"/>
                <a:gd name="connsiteY137" fmla="*/ 3166281 h 3220872"/>
                <a:gd name="connsiteX138" fmla="*/ 9570770 w 9925612"/>
                <a:gd name="connsiteY138" fmla="*/ 3193576 h 3220872"/>
                <a:gd name="connsiteX139" fmla="*/ 9652657 w 9925612"/>
                <a:gd name="connsiteY139" fmla="*/ 3220872 h 3220872"/>
                <a:gd name="connsiteX140" fmla="*/ 9925612 w 9925612"/>
                <a:gd name="connsiteY140" fmla="*/ 3220872 h 3220872"/>
                <a:gd name="connsiteX141" fmla="*/ 49790 w 9925612"/>
                <a:gd name="connsiteY141" fmla="*/ 3103596 h 3220872"/>
                <a:gd name="connsiteX0" fmla="*/ 49790 w 9652657"/>
                <a:gd name="connsiteY0" fmla="*/ 3103596 h 3220872"/>
                <a:gd name="connsiteX1" fmla="*/ 8239 w 9652657"/>
                <a:gd name="connsiteY1" fmla="*/ 1211159 h 3220872"/>
                <a:gd name="connsiteX2" fmla="*/ 99224 w 9652657"/>
                <a:gd name="connsiteY2" fmla="*/ 968991 h 3220872"/>
                <a:gd name="connsiteX3" fmla="*/ 126520 w 9652657"/>
                <a:gd name="connsiteY3" fmla="*/ 887104 h 3220872"/>
                <a:gd name="connsiteX4" fmla="*/ 153815 w 9652657"/>
                <a:gd name="connsiteY4" fmla="*/ 791570 h 3220872"/>
                <a:gd name="connsiteX5" fmla="*/ 167463 w 9652657"/>
                <a:gd name="connsiteY5" fmla="*/ 750627 h 3220872"/>
                <a:gd name="connsiteX6" fmla="*/ 181111 w 9652657"/>
                <a:gd name="connsiteY6" fmla="*/ 368490 h 3220872"/>
                <a:gd name="connsiteX7" fmla="*/ 194758 w 9652657"/>
                <a:gd name="connsiteY7" fmla="*/ 272955 h 3220872"/>
                <a:gd name="connsiteX8" fmla="*/ 222054 w 9652657"/>
                <a:gd name="connsiteY8" fmla="*/ 327546 h 3220872"/>
                <a:gd name="connsiteX9" fmla="*/ 262997 w 9652657"/>
                <a:gd name="connsiteY9" fmla="*/ 423081 h 3220872"/>
                <a:gd name="connsiteX10" fmla="*/ 303940 w 9652657"/>
                <a:gd name="connsiteY10" fmla="*/ 436728 h 3220872"/>
                <a:gd name="connsiteX11" fmla="*/ 331236 w 9652657"/>
                <a:gd name="connsiteY11" fmla="*/ 395785 h 3220872"/>
                <a:gd name="connsiteX12" fmla="*/ 399475 w 9652657"/>
                <a:gd name="connsiteY12" fmla="*/ 382137 h 3220872"/>
                <a:gd name="connsiteX13" fmla="*/ 508657 w 9652657"/>
                <a:gd name="connsiteY13" fmla="*/ 368490 h 3220872"/>
                <a:gd name="connsiteX14" fmla="*/ 549600 w 9652657"/>
                <a:gd name="connsiteY14" fmla="*/ 354842 h 3220872"/>
                <a:gd name="connsiteX15" fmla="*/ 645135 w 9652657"/>
                <a:gd name="connsiteY15" fmla="*/ 464024 h 3220872"/>
                <a:gd name="connsiteX16" fmla="*/ 727021 w 9652657"/>
                <a:gd name="connsiteY16" fmla="*/ 518615 h 3220872"/>
                <a:gd name="connsiteX17" fmla="*/ 767964 w 9652657"/>
                <a:gd name="connsiteY17" fmla="*/ 532263 h 3220872"/>
                <a:gd name="connsiteX18" fmla="*/ 945385 w 9652657"/>
                <a:gd name="connsiteY18" fmla="*/ 559558 h 3220872"/>
                <a:gd name="connsiteX19" fmla="*/ 1027272 w 9652657"/>
                <a:gd name="connsiteY19" fmla="*/ 586854 h 3220872"/>
                <a:gd name="connsiteX20" fmla="*/ 1068215 w 9652657"/>
                <a:gd name="connsiteY20" fmla="*/ 600501 h 3220872"/>
                <a:gd name="connsiteX21" fmla="*/ 1231988 w 9652657"/>
                <a:gd name="connsiteY21" fmla="*/ 682388 h 3220872"/>
                <a:gd name="connsiteX22" fmla="*/ 1272932 w 9652657"/>
                <a:gd name="connsiteY22" fmla="*/ 696036 h 3220872"/>
                <a:gd name="connsiteX23" fmla="*/ 1313875 w 9652657"/>
                <a:gd name="connsiteY23" fmla="*/ 709684 h 3220872"/>
                <a:gd name="connsiteX24" fmla="*/ 1354818 w 9652657"/>
                <a:gd name="connsiteY24" fmla="*/ 696036 h 3220872"/>
                <a:gd name="connsiteX25" fmla="*/ 1341170 w 9652657"/>
                <a:gd name="connsiteY25" fmla="*/ 627797 h 3220872"/>
                <a:gd name="connsiteX26" fmla="*/ 1354818 w 9652657"/>
                <a:gd name="connsiteY26" fmla="*/ 464024 h 3220872"/>
                <a:gd name="connsiteX27" fmla="*/ 1368466 w 9652657"/>
                <a:gd name="connsiteY27" fmla="*/ 341194 h 3220872"/>
                <a:gd name="connsiteX28" fmla="*/ 1395761 w 9652657"/>
                <a:gd name="connsiteY28" fmla="*/ 40943 h 3220872"/>
                <a:gd name="connsiteX29" fmla="*/ 1409409 w 9652657"/>
                <a:gd name="connsiteY29" fmla="*/ 0 h 3220872"/>
                <a:gd name="connsiteX30" fmla="*/ 1450352 w 9652657"/>
                <a:gd name="connsiteY30" fmla="*/ 27295 h 3220872"/>
                <a:gd name="connsiteX31" fmla="*/ 1518591 w 9652657"/>
                <a:gd name="connsiteY31" fmla="*/ 122830 h 3220872"/>
                <a:gd name="connsiteX32" fmla="*/ 1559535 w 9652657"/>
                <a:gd name="connsiteY32" fmla="*/ 204716 h 3220872"/>
                <a:gd name="connsiteX33" fmla="*/ 1586830 w 9652657"/>
                <a:gd name="connsiteY33" fmla="*/ 245660 h 3220872"/>
                <a:gd name="connsiteX34" fmla="*/ 1614126 w 9652657"/>
                <a:gd name="connsiteY34" fmla="*/ 327546 h 3220872"/>
                <a:gd name="connsiteX35" fmla="*/ 1641421 w 9652657"/>
                <a:gd name="connsiteY35" fmla="*/ 368490 h 3220872"/>
                <a:gd name="connsiteX36" fmla="*/ 1655069 w 9652657"/>
                <a:gd name="connsiteY36" fmla="*/ 409433 h 3220872"/>
                <a:gd name="connsiteX37" fmla="*/ 1696012 w 9652657"/>
                <a:gd name="connsiteY37" fmla="*/ 423081 h 3220872"/>
                <a:gd name="connsiteX38" fmla="*/ 1723308 w 9652657"/>
                <a:gd name="connsiteY38" fmla="*/ 641445 h 3220872"/>
                <a:gd name="connsiteX39" fmla="*/ 1777899 w 9652657"/>
                <a:gd name="connsiteY39" fmla="*/ 764275 h 3220872"/>
                <a:gd name="connsiteX40" fmla="*/ 1805194 w 9652657"/>
                <a:gd name="connsiteY40" fmla="*/ 846161 h 3220872"/>
                <a:gd name="connsiteX41" fmla="*/ 1846138 w 9652657"/>
                <a:gd name="connsiteY41" fmla="*/ 928048 h 3220872"/>
                <a:gd name="connsiteX42" fmla="*/ 1928024 w 9652657"/>
                <a:gd name="connsiteY42" fmla="*/ 982639 h 3220872"/>
                <a:gd name="connsiteX43" fmla="*/ 1955320 w 9652657"/>
                <a:gd name="connsiteY43" fmla="*/ 1460310 h 3220872"/>
                <a:gd name="connsiteX44" fmla="*/ 1968967 w 9652657"/>
                <a:gd name="connsiteY44" fmla="*/ 1501254 h 3220872"/>
                <a:gd name="connsiteX45" fmla="*/ 1982615 w 9652657"/>
                <a:gd name="connsiteY45" fmla="*/ 1965278 h 3220872"/>
                <a:gd name="connsiteX46" fmla="*/ 2023558 w 9652657"/>
                <a:gd name="connsiteY46" fmla="*/ 2442949 h 3220872"/>
                <a:gd name="connsiteX47" fmla="*/ 2037206 w 9652657"/>
                <a:gd name="connsiteY47" fmla="*/ 2483892 h 3220872"/>
                <a:gd name="connsiteX48" fmla="*/ 2064502 w 9652657"/>
                <a:gd name="connsiteY48" fmla="*/ 2524836 h 3220872"/>
                <a:gd name="connsiteX49" fmla="*/ 2119093 w 9652657"/>
                <a:gd name="connsiteY49" fmla="*/ 2606722 h 3220872"/>
                <a:gd name="connsiteX50" fmla="*/ 2146388 w 9652657"/>
                <a:gd name="connsiteY50" fmla="*/ 2688609 h 3220872"/>
                <a:gd name="connsiteX51" fmla="*/ 2160036 w 9652657"/>
                <a:gd name="connsiteY51" fmla="*/ 2729552 h 3220872"/>
                <a:gd name="connsiteX52" fmla="*/ 2187332 w 9652657"/>
                <a:gd name="connsiteY52" fmla="*/ 2770495 h 3220872"/>
                <a:gd name="connsiteX53" fmla="*/ 2255570 w 9652657"/>
                <a:gd name="connsiteY53" fmla="*/ 2893325 h 3220872"/>
                <a:gd name="connsiteX54" fmla="*/ 2296514 w 9652657"/>
                <a:gd name="connsiteY54" fmla="*/ 2934269 h 3220872"/>
                <a:gd name="connsiteX55" fmla="*/ 2378400 w 9652657"/>
                <a:gd name="connsiteY55" fmla="*/ 2961564 h 3220872"/>
                <a:gd name="connsiteX56" fmla="*/ 2419343 w 9652657"/>
                <a:gd name="connsiteY56" fmla="*/ 2975212 h 3220872"/>
                <a:gd name="connsiteX57" fmla="*/ 2460287 w 9652657"/>
                <a:gd name="connsiteY57" fmla="*/ 3002507 h 3220872"/>
                <a:gd name="connsiteX58" fmla="*/ 2542173 w 9652657"/>
                <a:gd name="connsiteY58" fmla="*/ 3029803 h 3220872"/>
                <a:gd name="connsiteX59" fmla="*/ 2624060 w 9652657"/>
                <a:gd name="connsiteY59" fmla="*/ 3057098 h 3220872"/>
                <a:gd name="connsiteX60" fmla="*/ 2665003 w 9652657"/>
                <a:gd name="connsiteY60" fmla="*/ 3070746 h 3220872"/>
                <a:gd name="connsiteX61" fmla="*/ 2705946 w 9652657"/>
                <a:gd name="connsiteY61" fmla="*/ 3084394 h 3220872"/>
                <a:gd name="connsiteX62" fmla="*/ 2746890 w 9652657"/>
                <a:gd name="connsiteY62" fmla="*/ 3111690 h 3220872"/>
                <a:gd name="connsiteX63" fmla="*/ 3442926 w 9652657"/>
                <a:gd name="connsiteY63" fmla="*/ 3098042 h 3220872"/>
                <a:gd name="connsiteX64" fmla="*/ 3565755 w 9652657"/>
                <a:gd name="connsiteY64" fmla="*/ 3098042 h 3220872"/>
                <a:gd name="connsiteX65" fmla="*/ 3633994 w 9652657"/>
                <a:gd name="connsiteY65" fmla="*/ 3084394 h 3220872"/>
                <a:gd name="connsiteX66" fmla="*/ 3688585 w 9652657"/>
                <a:gd name="connsiteY66" fmla="*/ 2988860 h 3220872"/>
                <a:gd name="connsiteX67" fmla="*/ 3729529 w 9652657"/>
                <a:gd name="connsiteY67" fmla="*/ 2975212 h 3220872"/>
                <a:gd name="connsiteX68" fmla="*/ 3770472 w 9652657"/>
                <a:gd name="connsiteY68" fmla="*/ 2893325 h 3220872"/>
                <a:gd name="connsiteX69" fmla="*/ 3852358 w 9652657"/>
                <a:gd name="connsiteY69" fmla="*/ 2838734 h 3220872"/>
                <a:gd name="connsiteX70" fmla="*/ 3893302 w 9652657"/>
                <a:gd name="connsiteY70" fmla="*/ 2811439 h 3220872"/>
                <a:gd name="connsiteX71" fmla="*/ 3961540 w 9652657"/>
                <a:gd name="connsiteY71" fmla="*/ 2729552 h 3220872"/>
                <a:gd name="connsiteX72" fmla="*/ 3988836 w 9652657"/>
                <a:gd name="connsiteY72" fmla="*/ 2606722 h 3220872"/>
                <a:gd name="connsiteX73" fmla="*/ 4016132 w 9652657"/>
                <a:gd name="connsiteY73" fmla="*/ 2524836 h 3220872"/>
                <a:gd name="connsiteX74" fmla="*/ 4057075 w 9652657"/>
                <a:gd name="connsiteY74" fmla="*/ 2483892 h 3220872"/>
                <a:gd name="connsiteX75" fmla="*/ 4070723 w 9652657"/>
                <a:gd name="connsiteY75" fmla="*/ 2415654 h 3220872"/>
                <a:gd name="connsiteX76" fmla="*/ 4234496 w 9652657"/>
                <a:gd name="connsiteY76" fmla="*/ 2347415 h 3220872"/>
                <a:gd name="connsiteX77" fmla="*/ 4398269 w 9652657"/>
                <a:gd name="connsiteY77" fmla="*/ 2292824 h 3220872"/>
                <a:gd name="connsiteX78" fmla="*/ 4439212 w 9652657"/>
                <a:gd name="connsiteY78" fmla="*/ 2279176 h 3220872"/>
                <a:gd name="connsiteX79" fmla="*/ 4521099 w 9652657"/>
                <a:gd name="connsiteY79" fmla="*/ 2238233 h 3220872"/>
                <a:gd name="connsiteX80" fmla="*/ 4575690 w 9652657"/>
                <a:gd name="connsiteY80" fmla="*/ 2210937 h 3220872"/>
                <a:gd name="connsiteX81" fmla="*/ 4657576 w 9652657"/>
                <a:gd name="connsiteY81" fmla="*/ 2183642 h 3220872"/>
                <a:gd name="connsiteX82" fmla="*/ 4698520 w 9652657"/>
                <a:gd name="connsiteY82" fmla="*/ 2169994 h 3220872"/>
                <a:gd name="connsiteX83" fmla="*/ 4780406 w 9652657"/>
                <a:gd name="connsiteY83" fmla="*/ 2129051 h 3220872"/>
                <a:gd name="connsiteX84" fmla="*/ 4862293 w 9652657"/>
                <a:gd name="connsiteY84" fmla="*/ 2101755 h 3220872"/>
                <a:gd name="connsiteX85" fmla="*/ 4903236 w 9652657"/>
                <a:gd name="connsiteY85" fmla="*/ 2088107 h 3220872"/>
                <a:gd name="connsiteX86" fmla="*/ 4944179 w 9652657"/>
                <a:gd name="connsiteY86" fmla="*/ 2074460 h 3220872"/>
                <a:gd name="connsiteX87" fmla="*/ 5135248 w 9652657"/>
                <a:gd name="connsiteY87" fmla="*/ 2088107 h 3220872"/>
                <a:gd name="connsiteX88" fmla="*/ 5189839 w 9652657"/>
                <a:gd name="connsiteY88" fmla="*/ 2156346 h 3220872"/>
                <a:gd name="connsiteX89" fmla="*/ 5230782 w 9652657"/>
                <a:gd name="connsiteY89" fmla="*/ 2183642 h 3220872"/>
                <a:gd name="connsiteX90" fmla="*/ 5244430 w 9652657"/>
                <a:gd name="connsiteY90" fmla="*/ 2224585 h 3220872"/>
                <a:gd name="connsiteX91" fmla="*/ 5339964 w 9652657"/>
                <a:gd name="connsiteY91" fmla="*/ 2279176 h 3220872"/>
                <a:gd name="connsiteX92" fmla="*/ 5421851 w 9652657"/>
                <a:gd name="connsiteY92" fmla="*/ 2333767 h 3220872"/>
                <a:gd name="connsiteX93" fmla="*/ 5476442 w 9652657"/>
                <a:gd name="connsiteY93" fmla="*/ 2456597 h 3220872"/>
                <a:gd name="connsiteX94" fmla="*/ 5490090 w 9652657"/>
                <a:gd name="connsiteY94" fmla="*/ 2497540 h 3220872"/>
                <a:gd name="connsiteX95" fmla="*/ 5585624 w 9652657"/>
                <a:gd name="connsiteY95" fmla="*/ 2524836 h 3220872"/>
                <a:gd name="connsiteX96" fmla="*/ 5803988 w 9652657"/>
                <a:gd name="connsiteY96" fmla="*/ 2552131 h 3220872"/>
                <a:gd name="connsiteX97" fmla="*/ 5885875 w 9652657"/>
                <a:gd name="connsiteY97" fmla="*/ 2579427 h 3220872"/>
                <a:gd name="connsiteX98" fmla="*/ 5913170 w 9652657"/>
                <a:gd name="connsiteY98" fmla="*/ 2620370 h 3220872"/>
                <a:gd name="connsiteX99" fmla="*/ 5995057 w 9652657"/>
                <a:gd name="connsiteY99" fmla="*/ 2661313 h 3220872"/>
                <a:gd name="connsiteX100" fmla="*/ 6036000 w 9652657"/>
                <a:gd name="connsiteY100" fmla="*/ 2688609 h 3220872"/>
                <a:gd name="connsiteX101" fmla="*/ 6199773 w 9652657"/>
                <a:gd name="connsiteY101" fmla="*/ 2729552 h 3220872"/>
                <a:gd name="connsiteX102" fmla="*/ 6472729 w 9652657"/>
                <a:gd name="connsiteY102" fmla="*/ 2715904 h 3220872"/>
                <a:gd name="connsiteX103" fmla="*/ 6568263 w 9652657"/>
                <a:gd name="connsiteY103" fmla="*/ 2688609 h 3220872"/>
                <a:gd name="connsiteX104" fmla="*/ 6581911 w 9652657"/>
                <a:gd name="connsiteY104" fmla="*/ 2647666 h 3220872"/>
                <a:gd name="connsiteX105" fmla="*/ 6745684 w 9652657"/>
                <a:gd name="connsiteY105" fmla="*/ 2606722 h 3220872"/>
                <a:gd name="connsiteX106" fmla="*/ 6882161 w 9652657"/>
                <a:gd name="connsiteY106" fmla="*/ 2579427 h 3220872"/>
                <a:gd name="connsiteX107" fmla="*/ 6936752 w 9652657"/>
                <a:gd name="connsiteY107" fmla="*/ 2565779 h 3220872"/>
                <a:gd name="connsiteX108" fmla="*/ 7018639 w 9652657"/>
                <a:gd name="connsiteY108" fmla="*/ 2538484 h 3220872"/>
                <a:gd name="connsiteX109" fmla="*/ 7059582 w 9652657"/>
                <a:gd name="connsiteY109" fmla="*/ 2511188 h 3220872"/>
                <a:gd name="connsiteX110" fmla="*/ 7209708 w 9652657"/>
                <a:gd name="connsiteY110" fmla="*/ 2497540 h 3220872"/>
                <a:gd name="connsiteX111" fmla="*/ 7701027 w 9652657"/>
                <a:gd name="connsiteY111" fmla="*/ 2483892 h 3220872"/>
                <a:gd name="connsiteX112" fmla="*/ 7755618 w 9652657"/>
                <a:gd name="connsiteY112" fmla="*/ 2470245 h 3220872"/>
                <a:gd name="connsiteX113" fmla="*/ 7837505 w 9652657"/>
                <a:gd name="connsiteY113" fmla="*/ 2442949 h 3220872"/>
                <a:gd name="connsiteX114" fmla="*/ 7919391 w 9652657"/>
                <a:gd name="connsiteY114" fmla="*/ 2429301 h 3220872"/>
                <a:gd name="connsiteX115" fmla="*/ 7960335 w 9652657"/>
                <a:gd name="connsiteY115" fmla="*/ 2415654 h 3220872"/>
                <a:gd name="connsiteX116" fmla="*/ 8205994 w 9652657"/>
                <a:gd name="connsiteY116" fmla="*/ 2402006 h 3220872"/>
                <a:gd name="connsiteX117" fmla="*/ 8274233 w 9652657"/>
                <a:gd name="connsiteY117" fmla="*/ 2388358 h 3220872"/>
                <a:gd name="connsiteX118" fmla="*/ 8438006 w 9652657"/>
                <a:gd name="connsiteY118" fmla="*/ 2361063 h 3220872"/>
                <a:gd name="connsiteX119" fmla="*/ 8519893 w 9652657"/>
                <a:gd name="connsiteY119" fmla="*/ 2333767 h 3220872"/>
                <a:gd name="connsiteX120" fmla="*/ 8533540 w 9652657"/>
                <a:gd name="connsiteY120" fmla="*/ 2292824 h 3220872"/>
                <a:gd name="connsiteX121" fmla="*/ 8656370 w 9652657"/>
                <a:gd name="connsiteY121" fmla="*/ 2251881 h 3220872"/>
                <a:gd name="connsiteX122" fmla="*/ 8874735 w 9652657"/>
                <a:gd name="connsiteY122" fmla="*/ 2265528 h 3220872"/>
                <a:gd name="connsiteX123" fmla="*/ 8902030 w 9652657"/>
                <a:gd name="connsiteY123" fmla="*/ 2306472 h 3220872"/>
                <a:gd name="connsiteX124" fmla="*/ 8929326 w 9652657"/>
                <a:gd name="connsiteY124" fmla="*/ 2388358 h 3220872"/>
                <a:gd name="connsiteX125" fmla="*/ 8942973 w 9652657"/>
                <a:gd name="connsiteY125" fmla="*/ 2429301 h 3220872"/>
                <a:gd name="connsiteX126" fmla="*/ 8956621 w 9652657"/>
                <a:gd name="connsiteY126" fmla="*/ 2470245 h 3220872"/>
                <a:gd name="connsiteX127" fmla="*/ 8970269 w 9652657"/>
                <a:gd name="connsiteY127" fmla="*/ 2524836 h 3220872"/>
                <a:gd name="connsiteX128" fmla="*/ 9052155 w 9652657"/>
                <a:gd name="connsiteY128" fmla="*/ 2565779 h 3220872"/>
                <a:gd name="connsiteX129" fmla="*/ 9134042 w 9652657"/>
                <a:gd name="connsiteY129" fmla="*/ 2634018 h 3220872"/>
                <a:gd name="connsiteX130" fmla="*/ 9188633 w 9652657"/>
                <a:gd name="connsiteY130" fmla="*/ 2715904 h 3220872"/>
                <a:gd name="connsiteX131" fmla="*/ 9229576 w 9652657"/>
                <a:gd name="connsiteY131" fmla="*/ 2797791 h 3220872"/>
                <a:gd name="connsiteX132" fmla="*/ 9256872 w 9652657"/>
                <a:gd name="connsiteY132" fmla="*/ 2879678 h 3220872"/>
                <a:gd name="connsiteX133" fmla="*/ 9270520 w 9652657"/>
                <a:gd name="connsiteY133" fmla="*/ 2920621 h 3220872"/>
                <a:gd name="connsiteX134" fmla="*/ 9325111 w 9652657"/>
                <a:gd name="connsiteY134" fmla="*/ 3002507 h 3220872"/>
                <a:gd name="connsiteX135" fmla="*/ 9352406 w 9652657"/>
                <a:gd name="connsiteY135" fmla="*/ 3084394 h 3220872"/>
                <a:gd name="connsiteX136" fmla="*/ 9434293 w 9652657"/>
                <a:gd name="connsiteY136" fmla="*/ 3138985 h 3220872"/>
                <a:gd name="connsiteX137" fmla="*/ 9475236 w 9652657"/>
                <a:gd name="connsiteY137" fmla="*/ 3166281 h 3220872"/>
                <a:gd name="connsiteX138" fmla="*/ 9570770 w 9652657"/>
                <a:gd name="connsiteY138" fmla="*/ 3193576 h 3220872"/>
                <a:gd name="connsiteX139" fmla="*/ 9652657 w 9652657"/>
                <a:gd name="connsiteY139" fmla="*/ 3220872 h 3220872"/>
                <a:gd name="connsiteX140" fmla="*/ 49790 w 9652657"/>
                <a:gd name="connsiteY140" fmla="*/ 3103596 h 3220872"/>
                <a:gd name="connsiteX0" fmla="*/ 1593755 w 11156846"/>
                <a:gd name="connsiteY0" fmla="*/ 3103596 h 3433999"/>
                <a:gd name="connsiteX1" fmla="*/ 1552204 w 11156846"/>
                <a:gd name="connsiteY1" fmla="*/ 1211159 h 3433999"/>
                <a:gd name="connsiteX2" fmla="*/ 1643189 w 11156846"/>
                <a:gd name="connsiteY2" fmla="*/ 968991 h 3433999"/>
                <a:gd name="connsiteX3" fmla="*/ 1670485 w 11156846"/>
                <a:gd name="connsiteY3" fmla="*/ 887104 h 3433999"/>
                <a:gd name="connsiteX4" fmla="*/ 1697780 w 11156846"/>
                <a:gd name="connsiteY4" fmla="*/ 791570 h 3433999"/>
                <a:gd name="connsiteX5" fmla="*/ 1711428 w 11156846"/>
                <a:gd name="connsiteY5" fmla="*/ 750627 h 3433999"/>
                <a:gd name="connsiteX6" fmla="*/ 1725076 w 11156846"/>
                <a:gd name="connsiteY6" fmla="*/ 368490 h 3433999"/>
                <a:gd name="connsiteX7" fmla="*/ 1738723 w 11156846"/>
                <a:gd name="connsiteY7" fmla="*/ 272955 h 3433999"/>
                <a:gd name="connsiteX8" fmla="*/ 1766019 w 11156846"/>
                <a:gd name="connsiteY8" fmla="*/ 327546 h 3433999"/>
                <a:gd name="connsiteX9" fmla="*/ 1806962 w 11156846"/>
                <a:gd name="connsiteY9" fmla="*/ 423081 h 3433999"/>
                <a:gd name="connsiteX10" fmla="*/ 1847905 w 11156846"/>
                <a:gd name="connsiteY10" fmla="*/ 436728 h 3433999"/>
                <a:gd name="connsiteX11" fmla="*/ 1875201 w 11156846"/>
                <a:gd name="connsiteY11" fmla="*/ 395785 h 3433999"/>
                <a:gd name="connsiteX12" fmla="*/ 1943440 w 11156846"/>
                <a:gd name="connsiteY12" fmla="*/ 382137 h 3433999"/>
                <a:gd name="connsiteX13" fmla="*/ 2052622 w 11156846"/>
                <a:gd name="connsiteY13" fmla="*/ 368490 h 3433999"/>
                <a:gd name="connsiteX14" fmla="*/ 2093565 w 11156846"/>
                <a:gd name="connsiteY14" fmla="*/ 354842 h 3433999"/>
                <a:gd name="connsiteX15" fmla="*/ 2189100 w 11156846"/>
                <a:gd name="connsiteY15" fmla="*/ 464024 h 3433999"/>
                <a:gd name="connsiteX16" fmla="*/ 2270986 w 11156846"/>
                <a:gd name="connsiteY16" fmla="*/ 518615 h 3433999"/>
                <a:gd name="connsiteX17" fmla="*/ 2311929 w 11156846"/>
                <a:gd name="connsiteY17" fmla="*/ 532263 h 3433999"/>
                <a:gd name="connsiteX18" fmla="*/ 2489350 w 11156846"/>
                <a:gd name="connsiteY18" fmla="*/ 559558 h 3433999"/>
                <a:gd name="connsiteX19" fmla="*/ 2571237 w 11156846"/>
                <a:gd name="connsiteY19" fmla="*/ 586854 h 3433999"/>
                <a:gd name="connsiteX20" fmla="*/ 2612180 w 11156846"/>
                <a:gd name="connsiteY20" fmla="*/ 600501 h 3433999"/>
                <a:gd name="connsiteX21" fmla="*/ 2775953 w 11156846"/>
                <a:gd name="connsiteY21" fmla="*/ 682388 h 3433999"/>
                <a:gd name="connsiteX22" fmla="*/ 2816897 w 11156846"/>
                <a:gd name="connsiteY22" fmla="*/ 696036 h 3433999"/>
                <a:gd name="connsiteX23" fmla="*/ 2857840 w 11156846"/>
                <a:gd name="connsiteY23" fmla="*/ 709684 h 3433999"/>
                <a:gd name="connsiteX24" fmla="*/ 2898783 w 11156846"/>
                <a:gd name="connsiteY24" fmla="*/ 696036 h 3433999"/>
                <a:gd name="connsiteX25" fmla="*/ 2885135 w 11156846"/>
                <a:gd name="connsiteY25" fmla="*/ 627797 h 3433999"/>
                <a:gd name="connsiteX26" fmla="*/ 2898783 w 11156846"/>
                <a:gd name="connsiteY26" fmla="*/ 464024 h 3433999"/>
                <a:gd name="connsiteX27" fmla="*/ 2912431 w 11156846"/>
                <a:gd name="connsiteY27" fmla="*/ 341194 h 3433999"/>
                <a:gd name="connsiteX28" fmla="*/ 2939726 w 11156846"/>
                <a:gd name="connsiteY28" fmla="*/ 40943 h 3433999"/>
                <a:gd name="connsiteX29" fmla="*/ 2953374 w 11156846"/>
                <a:gd name="connsiteY29" fmla="*/ 0 h 3433999"/>
                <a:gd name="connsiteX30" fmla="*/ 2994317 w 11156846"/>
                <a:gd name="connsiteY30" fmla="*/ 27295 h 3433999"/>
                <a:gd name="connsiteX31" fmla="*/ 3062556 w 11156846"/>
                <a:gd name="connsiteY31" fmla="*/ 122830 h 3433999"/>
                <a:gd name="connsiteX32" fmla="*/ 3103500 w 11156846"/>
                <a:gd name="connsiteY32" fmla="*/ 204716 h 3433999"/>
                <a:gd name="connsiteX33" fmla="*/ 3130795 w 11156846"/>
                <a:gd name="connsiteY33" fmla="*/ 245660 h 3433999"/>
                <a:gd name="connsiteX34" fmla="*/ 3158091 w 11156846"/>
                <a:gd name="connsiteY34" fmla="*/ 327546 h 3433999"/>
                <a:gd name="connsiteX35" fmla="*/ 3185386 w 11156846"/>
                <a:gd name="connsiteY35" fmla="*/ 368490 h 3433999"/>
                <a:gd name="connsiteX36" fmla="*/ 3199034 w 11156846"/>
                <a:gd name="connsiteY36" fmla="*/ 409433 h 3433999"/>
                <a:gd name="connsiteX37" fmla="*/ 3239977 w 11156846"/>
                <a:gd name="connsiteY37" fmla="*/ 423081 h 3433999"/>
                <a:gd name="connsiteX38" fmla="*/ 3267273 w 11156846"/>
                <a:gd name="connsiteY38" fmla="*/ 641445 h 3433999"/>
                <a:gd name="connsiteX39" fmla="*/ 3321864 w 11156846"/>
                <a:gd name="connsiteY39" fmla="*/ 764275 h 3433999"/>
                <a:gd name="connsiteX40" fmla="*/ 3349159 w 11156846"/>
                <a:gd name="connsiteY40" fmla="*/ 846161 h 3433999"/>
                <a:gd name="connsiteX41" fmla="*/ 3390103 w 11156846"/>
                <a:gd name="connsiteY41" fmla="*/ 928048 h 3433999"/>
                <a:gd name="connsiteX42" fmla="*/ 3471989 w 11156846"/>
                <a:gd name="connsiteY42" fmla="*/ 982639 h 3433999"/>
                <a:gd name="connsiteX43" fmla="*/ 3499285 w 11156846"/>
                <a:gd name="connsiteY43" fmla="*/ 1460310 h 3433999"/>
                <a:gd name="connsiteX44" fmla="*/ 3512932 w 11156846"/>
                <a:gd name="connsiteY44" fmla="*/ 1501254 h 3433999"/>
                <a:gd name="connsiteX45" fmla="*/ 3526580 w 11156846"/>
                <a:gd name="connsiteY45" fmla="*/ 1965278 h 3433999"/>
                <a:gd name="connsiteX46" fmla="*/ 3567523 w 11156846"/>
                <a:gd name="connsiteY46" fmla="*/ 2442949 h 3433999"/>
                <a:gd name="connsiteX47" fmla="*/ 3581171 w 11156846"/>
                <a:gd name="connsiteY47" fmla="*/ 2483892 h 3433999"/>
                <a:gd name="connsiteX48" fmla="*/ 3608467 w 11156846"/>
                <a:gd name="connsiteY48" fmla="*/ 2524836 h 3433999"/>
                <a:gd name="connsiteX49" fmla="*/ 3663058 w 11156846"/>
                <a:gd name="connsiteY49" fmla="*/ 2606722 h 3433999"/>
                <a:gd name="connsiteX50" fmla="*/ 3690353 w 11156846"/>
                <a:gd name="connsiteY50" fmla="*/ 2688609 h 3433999"/>
                <a:gd name="connsiteX51" fmla="*/ 3704001 w 11156846"/>
                <a:gd name="connsiteY51" fmla="*/ 2729552 h 3433999"/>
                <a:gd name="connsiteX52" fmla="*/ 3731297 w 11156846"/>
                <a:gd name="connsiteY52" fmla="*/ 2770495 h 3433999"/>
                <a:gd name="connsiteX53" fmla="*/ 3799535 w 11156846"/>
                <a:gd name="connsiteY53" fmla="*/ 2893325 h 3433999"/>
                <a:gd name="connsiteX54" fmla="*/ 3840479 w 11156846"/>
                <a:gd name="connsiteY54" fmla="*/ 2934269 h 3433999"/>
                <a:gd name="connsiteX55" fmla="*/ 3922365 w 11156846"/>
                <a:gd name="connsiteY55" fmla="*/ 2961564 h 3433999"/>
                <a:gd name="connsiteX56" fmla="*/ 3963308 w 11156846"/>
                <a:gd name="connsiteY56" fmla="*/ 2975212 h 3433999"/>
                <a:gd name="connsiteX57" fmla="*/ 4004252 w 11156846"/>
                <a:gd name="connsiteY57" fmla="*/ 3002507 h 3433999"/>
                <a:gd name="connsiteX58" fmla="*/ 4086138 w 11156846"/>
                <a:gd name="connsiteY58" fmla="*/ 3029803 h 3433999"/>
                <a:gd name="connsiteX59" fmla="*/ 4168025 w 11156846"/>
                <a:gd name="connsiteY59" fmla="*/ 3057098 h 3433999"/>
                <a:gd name="connsiteX60" fmla="*/ 4208968 w 11156846"/>
                <a:gd name="connsiteY60" fmla="*/ 3070746 h 3433999"/>
                <a:gd name="connsiteX61" fmla="*/ 4249911 w 11156846"/>
                <a:gd name="connsiteY61" fmla="*/ 3084394 h 3433999"/>
                <a:gd name="connsiteX62" fmla="*/ 4290855 w 11156846"/>
                <a:gd name="connsiteY62" fmla="*/ 3111690 h 3433999"/>
                <a:gd name="connsiteX63" fmla="*/ 4986891 w 11156846"/>
                <a:gd name="connsiteY63" fmla="*/ 3098042 h 3433999"/>
                <a:gd name="connsiteX64" fmla="*/ 5109720 w 11156846"/>
                <a:gd name="connsiteY64" fmla="*/ 3098042 h 3433999"/>
                <a:gd name="connsiteX65" fmla="*/ 5177959 w 11156846"/>
                <a:gd name="connsiteY65" fmla="*/ 3084394 h 3433999"/>
                <a:gd name="connsiteX66" fmla="*/ 5232550 w 11156846"/>
                <a:gd name="connsiteY66" fmla="*/ 2988860 h 3433999"/>
                <a:gd name="connsiteX67" fmla="*/ 5273494 w 11156846"/>
                <a:gd name="connsiteY67" fmla="*/ 2975212 h 3433999"/>
                <a:gd name="connsiteX68" fmla="*/ 5314437 w 11156846"/>
                <a:gd name="connsiteY68" fmla="*/ 2893325 h 3433999"/>
                <a:gd name="connsiteX69" fmla="*/ 5396323 w 11156846"/>
                <a:gd name="connsiteY69" fmla="*/ 2838734 h 3433999"/>
                <a:gd name="connsiteX70" fmla="*/ 5437267 w 11156846"/>
                <a:gd name="connsiteY70" fmla="*/ 2811439 h 3433999"/>
                <a:gd name="connsiteX71" fmla="*/ 5505505 w 11156846"/>
                <a:gd name="connsiteY71" fmla="*/ 2729552 h 3433999"/>
                <a:gd name="connsiteX72" fmla="*/ 5532801 w 11156846"/>
                <a:gd name="connsiteY72" fmla="*/ 2606722 h 3433999"/>
                <a:gd name="connsiteX73" fmla="*/ 5560097 w 11156846"/>
                <a:gd name="connsiteY73" fmla="*/ 2524836 h 3433999"/>
                <a:gd name="connsiteX74" fmla="*/ 5601040 w 11156846"/>
                <a:gd name="connsiteY74" fmla="*/ 2483892 h 3433999"/>
                <a:gd name="connsiteX75" fmla="*/ 5614688 w 11156846"/>
                <a:gd name="connsiteY75" fmla="*/ 2415654 h 3433999"/>
                <a:gd name="connsiteX76" fmla="*/ 5778461 w 11156846"/>
                <a:gd name="connsiteY76" fmla="*/ 2347415 h 3433999"/>
                <a:gd name="connsiteX77" fmla="*/ 5942234 w 11156846"/>
                <a:gd name="connsiteY77" fmla="*/ 2292824 h 3433999"/>
                <a:gd name="connsiteX78" fmla="*/ 5983177 w 11156846"/>
                <a:gd name="connsiteY78" fmla="*/ 2279176 h 3433999"/>
                <a:gd name="connsiteX79" fmla="*/ 6065064 w 11156846"/>
                <a:gd name="connsiteY79" fmla="*/ 2238233 h 3433999"/>
                <a:gd name="connsiteX80" fmla="*/ 6119655 w 11156846"/>
                <a:gd name="connsiteY80" fmla="*/ 2210937 h 3433999"/>
                <a:gd name="connsiteX81" fmla="*/ 6201541 w 11156846"/>
                <a:gd name="connsiteY81" fmla="*/ 2183642 h 3433999"/>
                <a:gd name="connsiteX82" fmla="*/ 6242485 w 11156846"/>
                <a:gd name="connsiteY82" fmla="*/ 2169994 h 3433999"/>
                <a:gd name="connsiteX83" fmla="*/ 6324371 w 11156846"/>
                <a:gd name="connsiteY83" fmla="*/ 2129051 h 3433999"/>
                <a:gd name="connsiteX84" fmla="*/ 6406258 w 11156846"/>
                <a:gd name="connsiteY84" fmla="*/ 2101755 h 3433999"/>
                <a:gd name="connsiteX85" fmla="*/ 6447201 w 11156846"/>
                <a:gd name="connsiteY85" fmla="*/ 2088107 h 3433999"/>
                <a:gd name="connsiteX86" fmla="*/ 6488144 w 11156846"/>
                <a:gd name="connsiteY86" fmla="*/ 2074460 h 3433999"/>
                <a:gd name="connsiteX87" fmla="*/ 6679213 w 11156846"/>
                <a:gd name="connsiteY87" fmla="*/ 2088107 h 3433999"/>
                <a:gd name="connsiteX88" fmla="*/ 6733804 w 11156846"/>
                <a:gd name="connsiteY88" fmla="*/ 2156346 h 3433999"/>
                <a:gd name="connsiteX89" fmla="*/ 6774747 w 11156846"/>
                <a:gd name="connsiteY89" fmla="*/ 2183642 h 3433999"/>
                <a:gd name="connsiteX90" fmla="*/ 6788395 w 11156846"/>
                <a:gd name="connsiteY90" fmla="*/ 2224585 h 3433999"/>
                <a:gd name="connsiteX91" fmla="*/ 6883929 w 11156846"/>
                <a:gd name="connsiteY91" fmla="*/ 2279176 h 3433999"/>
                <a:gd name="connsiteX92" fmla="*/ 6965816 w 11156846"/>
                <a:gd name="connsiteY92" fmla="*/ 2333767 h 3433999"/>
                <a:gd name="connsiteX93" fmla="*/ 7020407 w 11156846"/>
                <a:gd name="connsiteY93" fmla="*/ 2456597 h 3433999"/>
                <a:gd name="connsiteX94" fmla="*/ 7034055 w 11156846"/>
                <a:gd name="connsiteY94" fmla="*/ 2497540 h 3433999"/>
                <a:gd name="connsiteX95" fmla="*/ 7129589 w 11156846"/>
                <a:gd name="connsiteY95" fmla="*/ 2524836 h 3433999"/>
                <a:gd name="connsiteX96" fmla="*/ 7347953 w 11156846"/>
                <a:gd name="connsiteY96" fmla="*/ 2552131 h 3433999"/>
                <a:gd name="connsiteX97" fmla="*/ 7429840 w 11156846"/>
                <a:gd name="connsiteY97" fmla="*/ 2579427 h 3433999"/>
                <a:gd name="connsiteX98" fmla="*/ 7457135 w 11156846"/>
                <a:gd name="connsiteY98" fmla="*/ 2620370 h 3433999"/>
                <a:gd name="connsiteX99" fmla="*/ 7539022 w 11156846"/>
                <a:gd name="connsiteY99" fmla="*/ 2661313 h 3433999"/>
                <a:gd name="connsiteX100" fmla="*/ 7579965 w 11156846"/>
                <a:gd name="connsiteY100" fmla="*/ 2688609 h 3433999"/>
                <a:gd name="connsiteX101" fmla="*/ 7743738 w 11156846"/>
                <a:gd name="connsiteY101" fmla="*/ 2729552 h 3433999"/>
                <a:gd name="connsiteX102" fmla="*/ 8016694 w 11156846"/>
                <a:gd name="connsiteY102" fmla="*/ 2715904 h 3433999"/>
                <a:gd name="connsiteX103" fmla="*/ 8112228 w 11156846"/>
                <a:gd name="connsiteY103" fmla="*/ 2688609 h 3433999"/>
                <a:gd name="connsiteX104" fmla="*/ 8125876 w 11156846"/>
                <a:gd name="connsiteY104" fmla="*/ 2647666 h 3433999"/>
                <a:gd name="connsiteX105" fmla="*/ 8289649 w 11156846"/>
                <a:gd name="connsiteY105" fmla="*/ 2606722 h 3433999"/>
                <a:gd name="connsiteX106" fmla="*/ 8426126 w 11156846"/>
                <a:gd name="connsiteY106" fmla="*/ 2579427 h 3433999"/>
                <a:gd name="connsiteX107" fmla="*/ 8480717 w 11156846"/>
                <a:gd name="connsiteY107" fmla="*/ 2565779 h 3433999"/>
                <a:gd name="connsiteX108" fmla="*/ 8562604 w 11156846"/>
                <a:gd name="connsiteY108" fmla="*/ 2538484 h 3433999"/>
                <a:gd name="connsiteX109" fmla="*/ 8603547 w 11156846"/>
                <a:gd name="connsiteY109" fmla="*/ 2511188 h 3433999"/>
                <a:gd name="connsiteX110" fmla="*/ 8753673 w 11156846"/>
                <a:gd name="connsiteY110" fmla="*/ 2497540 h 3433999"/>
                <a:gd name="connsiteX111" fmla="*/ 9244992 w 11156846"/>
                <a:gd name="connsiteY111" fmla="*/ 2483892 h 3433999"/>
                <a:gd name="connsiteX112" fmla="*/ 9299583 w 11156846"/>
                <a:gd name="connsiteY112" fmla="*/ 2470245 h 3433999"/>
                <a:gd name="connsiteX113" fmla="*/ 9381470 w 11156846"/>
                <a:gd name="connsiteY113" fmla="*/ 2442949 h 3433999"/>
                <a:gd name="connsiteX114" fmla="*/ 9463356 w 11156846"/>
                <a:gd name="connsiteY114" fmla="*/ 2429301 h 3433999"/>
                <a:gd name="connsiteX115" fmla="*/ 9504300 w 11156846"/>
                <a:gd name="connsiteY115" fmla="*/ 2415654 h 3433999"/>
                <a:gd name="connsiteX116" fmla="*/ 9749959 w 11156846"/>
                <a:gd name="connsiteY116" fmla="*/ 2402006 h 3433999"/>
                <a:gd name="connsiteX117" fmla="*/ 9818198 w 11156846"/>
                <a:gd name="connsiteY117" fmla="*/ 2388358 h 3433999"/>
                <a:gd name="connsiteX118" fmla="*/ 9981971 w 11156846"/>
                <a:gd name="connsiteY118" fmla="*/ 2361063 h 3433999"/>
                <a:gd name="connsiteX119" fmla="*/ 10063858 w 11156846"/>
                <a:gd name="connsiteY119" fmla="*/ 2333767 h 3433999"/>
                <a:gd name="connsiteX120" fmla="*/ 10077505 w 11156846"/>
                <a:gd name="connsiteY120" fmla="*/ 2292824 h 3433999"/>
                <a:gd name="connsiteX121" fmla="*/ 10200335 w 11156846"/>
                <a:gd name="connsiteY121" fmla="*/ 2251881 h 3433999"/>
                <a:gd name="connsiteX122" fmla="*/ 10418700 w 11156846"/>
                <a:gd name="connsiteY122" fmla="*/ 2265528 h 3433999"/>
                <a:gd name="connsiteX123" fmla="*/ 10445995 w 11156846"/>
                <a:gd name="connsiteY123" fmla="*/ 2306472 h 3433999"/>
                <a:gd name="connsiteX124" fmla="*/ 10473291 w 11156846"/>
                <a:gd name="connsiteY124" fmla="*/ 2388358 h 3433999"/>
                <a:gd name="connsiteX125" fmla="*/ 10486938 w 11156846"/>
                <a:gd name="connsiteY125" fmla="*/ 2429301 h 3433999"/>
                <a:gd name="connsiteX126" fmla="*/ 10500586 w 11156846"/>
                <a:gd name="connsiteY126" fmla="*/ 2470245 h 3433999"/>
                <a:gd name="connsiteX127" fmla="*/ 10514234 w 11156846"/>
                <a:gd name="connsiteY127" fmla="*/ 2524836 h 3433999"/>
                <a:gd name="connsiteX128" fmla="*/ 10596120 w 11156846"/>
                <a:gd name="connsiteY128" fmla="*/ 2565779 h 3433999"/>
                <a:gd name="connsiteX129" fmla="*/ 10678007 w 11156846"/>
                <a:gd name="connsiteY129" fmla="*/ 2634018 h 3433999"/>
                <a:gd name="connsiteX130" fmla="*/ 10732598 w 11156846"/>
                <a:gd name="connsiteY130" fmla="*/ 2715904 h 3433999"/>
                <a:gd name="connsiteX131" fmla="*/ 10773541 w 11156846"/>
                <a:gd name="connsiteY131" fmla="*/ 2797791 h 3433999"/>
                <a:gd name="connsiteX132" fmla="*/ 10800837 w 11156846"/>
                <a:gd name="connsiteY132" fmla="*/ 2879678 h 3433999"/>
                <a:gd name="connsiteX133" fmla="*/ 10814485 w 11156846"/>
                <a:gd name="connsiteY133" fmla="*/ 2920621 h 3433999"/>
                <a:gd name="connsiteX134" fmla="*/ 10869076 w 11156846"/>
                <a:gd name="connsiteY134" fmla="*/ 3002507 h 3433999"/>
                <a:gd name="connsiteX135" fmla="*/ 10896371 w 11156846"/>
                <a:gd name="connsiteY135" fmla="*/ 3084394 h 3433999"/>
                <a:gd name="connsiteX136" fmla="*/ 10978258 w 11156846"/>
                <a:gd name="connsiteY136" fmla="*/ 3138985 h 3433999"/>
                <a:gd name="connsiteX137" fmla="*/ 11019201 w 11156846"/>
                <a:gd name="connsiteY137" fmla="*/ 3166281 h 3433999"/>
                <a:gd name="connsiteX138" fmla="*/ 11114735 w 11156846"/>
                <a:gd name="connsiteY138" fmla="*/ 3193576 h 3433999"/>
                <a:gd name="connsiteX139" fmla="*/ 1593755 w 11156846"/>
                <a:gd name="connsiteY139" fmla="*/ 3103596 h 3433999"/>
                <a:gd name="connsiteX0" fmla="*/ 1594425 w 11157516"/>
                <a:gd name="connsiteY0" fmla="*/ 3103596 h 3431618"/>
                <a:gd name="connsiteX1" fmla="*/ 1552874 w 11157516"/>
                <a:gd name="connsiteY1" fmla="*/ 1211159 h 3431618"/>
                <a:gd name="connsiteX2" fmla="*/ 1643859 w 11157516"/>
                <a:gd name="connsiteY2" fmla="*/ 968991 h 3431618"/>
                <a:gd name="connsiteX3" fmla="*/ 1671155 w 11157516"/>
                <a:gd name="connsiteY3" fmla="*/ 887104 h 3431618"/>
                <a:gd name="connsiteX4" fmla="*/ 1698450 w 11157516"/>
                <a:gd name="connsiteY4" fmla="*/ 791570 h 3431618"/>
                <a:gd name="connsiteX5" fmla="*/ 1712098 w 11157516"/>
                <a:gd name="connsiteY5" fmla="*/ 750627 h 3431618"/>
                <a:gd name="connsiteX6" fmla="*/ 1725746 w 11157516"/>
                <a:gd name="connsiteY6" fmla="*/ 368490 h 3431618"/>
                <a:gd name="connsiteX7" fmla="*/ 1739393 w 11157516"/>
                <a:gd name="connsiteY7" fmla="*/ 272955 h 3431618"/>
                <a:gd name="connsiteX8" fmla="*/ 1766689 w 11157516"/>
                <a:gd name="connsiteY8" fmla="*/ 327546 h 3431618"/>
                <a:gd name="connsiteX9" fmla="*/ 1807632 w 11157516"/>
                <a:gd name="connsiteY9" fmla="*/ 423081 h 3431618"/>
                <a:gd name="connsiteX10" fmla="*/ 1848575 w 11157516"/>
                <a:gd name="connsiteY10" fmla="*/ 436728 h 3431618"/>
                <a:gd name="connsiteX11" fmla="*/ 1875871 w 11157516"/>
                <a:gd name="connsiteY11" fmla="*/ 395785 h 3431618"/>
                <a:gd name="connsiteX12" fmla="*/ 1944110 w 11157516"/>
                <a:gd name="connsiteY12" fmla="*/ 382137 h 3431618"/>
                <a:gd name="connsiteX13" fmla="*/ 2053292 w 11157516"/>
                <a:gd name="connsiteY13" fmla="*/ 368490 h 3431618"/>
                <a:gd name="connsiteX14" fmla="*/ 2094235 w 11157516"/>
                <a:gd name="connsiteY14" fmla="*/ 354842 h 3431618"/>
                <a:gd name="connsiteX15" fmla="*/ 2189770 w 11157516"/>
                <a:gd name="connsiteY15" fmla="*/ 464024 h 3431618"/>
                <a:gd name="connsiteX16" fmla="*/ 2271656 w 11157516"/>
                <a:gd name="connsiteY16" fmla="*/ 518615 h 3431618"/>
                <a:gd name="connsiteX17" fmla="*/ 2312599 w 11157516"/>
                <a:gd name="connsiteY17" fmla="*/ 532263 h 3431618"/>
                <a:gd name="connsiteX18" fmla="*/ 2490020 w 11157516"/>
                <a:gd name="connsiteY18" fmla="*/ 559558 h 3431618"/>
                <a:gd name="connsiteX19" fmla="*/ 2571907 w 11157516"/>
                <a:gd name="connsiteY19" fmla="*/ 586854 h 3431618"/>
                <a:gd name="connsiteX20" fmla="*/ 2612850 w 11157516"/>
                <a:gd name="connsiteY20" fmla="*/ 600501 h 3431618"/>
                <a:gd name="connsiteX21" fmla="*/ 2776623 w 11157516"/>
                <a:gd name="connsiteY21" fmla="*/ 682388 h 3431618"/>
                <a:gd name="connsiteX22" fmla="*/ 2817567 w 11157516"/>
                <a:gd name="connsiteY22" fmla="*/ 696036 h 3431618"/>
                <a:gd name="connsiteX23" fmla="*/ 2858510 w 11157516"/>
                <a:gd name="connsiteY23" fmla="*/ 709684 h 3431618"/>
                <a:gd name="connsiteX24" fmla="*/ 2899453 w 11157516"/>
                <a:gd name="connsiteY24" fmla="*/ 696036 h 3431618"/>
                <a:gd name="connsiteX25" fmla="*/ 2885805 w 11157516"/>
                <a:gd name="connsiteY25" fmla="*/ 627797 h 3431618"/>
                <a:gd name="connsiteX26" fmla="*/ 2899453 w 11157516"/>
                <a:gd name="connsiteY26" fmla="*/ 464024 h 3431618"/>
                <a:gd name="connsiteX27" fmla="*/ 2913101 w 11157516"/>
                <a:gd name="connsiteY27" fmla="*/ 341194 h 3431618"/>
                <a:gd name="connsiteX28" fmla="*/ 2940396 w 11157516"/>
                <a:gd name="connsiteY28" fmla="*/ 40943 h 3431618"/>
                <a:gd name="connsiteX29" fmla="*/ 2954044 w 11157516"/>
                <a:gd name="connsiteY29" fmla="*/ 0 h 3431618"/>
                <a:gd name="connsiteX30" fmla="*/ 2994987 w 11157516"/>
                <a:gd name="connsiteY30" fmla="*/ 27295 h 3431618"/>
                <a:gd name="connsiteX31" fmla="*/ 3063226 w 11157516"/>
                <a:gd name="connsiteY31" fmla="*/ 122830 h 3431618"/>
                <a:gd name="connsiteX32" fmla="*/ 3104170 w 11157516"/>
                <a:gd name="connsiteY32" fmla="*/ 204716 h 3431618"/>
                <a:gd name="connsiteX33" fmla="*/ 3131465 w 11157516"/>
                <a:gd name="connsiteY33" fmla="*/ 245660 h 3431618"/>
                <a:gd name="connsiteX34" fmla="*/ 3158761 w 11157516"/>
                <a:gd name="connsiteY34" fmla="*/ 327546 h 3431618"/>
                <a:gd name="connsiteX35" fmla="*/ 3186056 w 11157516"/>
                <a:gd name="connsiteY35" fmla="*/ 368490 h 3431618"/>
                <a:gd name="connsiteX36" fmla="*/ 3199704 w 11157516"/>
                <a:gd name="connsiteY36" fmla="*/ 409433 h 3431618"/>
                <a:gd name="connsiteX37" fmla="*/ 3240647 w 11157516"/>
                <a:gd name="connsiteY37" fmla="*/ 423081 h 3431618"/>
                <a:gd name="connsiteX38" fmla="*/ 3267943 w 11157516"/>
                <a:gd name="connsiteY38" fmla="*/ 641445 h 3431618"/>
                <a:gd name="connsiteX39" fmla="*/ 3322534 w 11157516"/>
                <a:gd name="connsiteY39" fmla="*/ 764275 h 3431618"/>
                <a:gd name="connsiteX40" fmla="*/ 3349829 w 11157516"/>
                <a:gd name="connsiteY40" fmla="*/ 846161 h 3431618"/>
                <a:gd name="connsiteX41" fmla="*/ 3390773 w 11157516"/>
                <a:gd name="connsiteY41" fmla="*/ 928048 h 3431618"/>
                <a:gd name="connsiteX42" fmla="*/ 3472659 w 11157516"/>
                <a:gd name="connsiteY42" fmla="*/ 982639 h 3431618"/>
                <a:gd name="connsiteX43" fmla="*/ 3499955 w 11157516"/>
                <a:gd name="connsiteY43" fmla="*/ 1460310 h 3431618"/>
                <a:gd name="connsiteX44" fmla="*/ 3513602 w 11157516"/>
                <a:gd name="connsiteY44" fmla="*/ 1501254 h 3431618"/>
                <a:gd name="connsiteX45" fmla="*/ 3527250 w 11157516"/>
                <a:gd name="connsiteY45" fmla="*/ 1965278 h 3431618"/>
                <a:gd name="connsiteX46" fmla="*/ 3568193 w 11157516"/>
                <a:gd name="connsiteY46" fmla="*/ 2442949 h 3431618"/>
                <a:gd name="connsiteX47" fmla="*/ 3581841 w 11157516"/>
                <a:gd name="connsiteY47" fmla="*/ 2483892 h 3431618"/>
                <a:gd name="connsiteX48" fmla="*/ 3609137 w 11157516"/>
                <a:gd name="connsiteY48" fmla="*/ 2524836 h 3431618"/>
                <a:gd name="connsiteX49" fmla="*/ 3663728 w 11157516"/>
                <a:gd name="connsiteY49" fmla="*/ 2606722 h 3431618"/>
                <a:gd name="connsiteX50" fmla="*/ 3691023 w 11157516"/>
                <a:gd name="connsiteY50" fmla="*/ 2688609 h 3431618"/>
                <a:gd name="connsiteX51" fmla="*/ 3704671 w 11157516"/>
                <a:gd name="connsiteY51" fmla="*/ 2729552 h 3431618"/>
                <a:gd name="connsiteX52" fmla="*/ 3731967 w 11157516"/>
                <a:gd name="connsiteY52" fmla="*/ 2770495 h 3431618"/>
                <a:gd name="connsiteX53" fmla="*/ 3800205 w 11157516"/>
                <a:gd name="connsiteY53" fmla="*/ 2893325 h 3431618"/>
                <a:gd name="connsiteX54" fmla="*/ 3841149 w 11157516"/>
                <a:gd name="connsiteY54" fmla="*/ 2934269 h 3431618"/>
                <a:gd name="connsiteX55" fmla="*/ 3923035 w 11157516"/>
                <a:gd name="connsiteY55" fmla="*/ 2961564 h 3431618"/>
                <a:gd name="connsiteX56" fmla="*/ 3963978 w 11157516"/>
                <a:gd name="connsiteY56" fmla="*/ 2975212 h 3431618"/>
                <a:gd name="connsiteX57" fmla="*/ 4004922 w 11157516"/>
                <a:gd name="connsiteY57" fmla="*/ 3002507 h 3431618"/>
                <a:gd name="connsiteX58" fmla="*/ 4086808 w 11157516"/>
                <a:gd name="connsiteY58" fmla="*/ 3029803 h 3431618"/>
                <a:gd name="connsiteX59" fmla="*/ 4168695 w 11157516"/>
                <a:gd name="connsiteY59" fmla="*/ 3057098 h 3431618"/>
                <a:gd name="connsiteX60" fmla="*/ 4209638 w 11157516"/>
                <a:gd name="connsiteY60" fmla="*/ 3070746 h 3431618"/>
                <a:gd name="connsiteX61" fmla="*/ 4250581 w 11157516"/>
                <a:gd name="connsiteY61" fmla="*/ 3084394 h 3431618"/>
                <a:gd name="connsiteX62" fmla="*/ 4291525 w 11157516"/>
                <a:gd name="connsiteY62" fmla="*/ 3111690 h 3431618"/>
                <a:gd name="connsiteX63" fmla="*/ 4987561 w 11157516"/>
                <a:gd name="connsiteY63" fmla="*/ 3098042 h 3431618"/>
                <a:gd name="connsiteX64" fmla="*/ 5110390 w 11157516"/>
                <a:gd name="connsiteY64" fmla="*/ 3098042 h 3431618"/>
                <a:gd name="connsiteX65" fmla="*/ 5178629 w 11157516"/>
                <a:gd name="connsiteY65" fmla="*/ 3084394 h 3431618"/>
                <a:gd name="connsiteX66" fmla="*/ 5233220 w 11157516"/>
                <a:gd name="connsiteY66" fmla="*/ 2988860 h 3431618"/>
                <a:gd name="connsiteX67" fmla="*/ 5274164 w 11157516"/>
                <a:gd name="connsiteY67" fmla="*/ 2975212 h 3431618"/>
                <a:gd name="connsiteX68" fmla="*/ 5315107 w 11157516"/>
                <a:gd name="connsiteY68" fmla="*/ 2893325 h 3431618"/>
                <a:gd name="connsiteX69" fmla="*/ 5396993 w 11157516"/>
                <a:gd name="connsiteY69" fmla="*/ 2838734 h 3431618"/>
                <a:gd name="connsiteX70" fmla="*/ 5437937 w 11157516"/>
                <a:gd name="connsiteY70" fmla="*/ 2811439 h 3431618"/>
                <a:gd name="connsiteX71" fmla="*/ 5506175 w 11157516"/>
                <a:gd name="connsiteY71" fmla="*/ 2729552 h 3431618"/>
                <a:gd name="connsiteX72" fmla="*/ 5533471 w 11157516"/>
                <a:gd name="connsiteY72" fmla="*/ 2606722 h 3431618"/>
                <a:gd name="connsiteX73" fmla="*/ 5560767 w 11157516"/>
                <a:gd name="connsiteY73" fmla="*/ 2524836 h 3431618"/>
                <a:gd name="connsiteX74" fmla="*/ 5601710 w 11157516"/>
                <a:gd name="connsiteY74" fmla="*/ 2483892 h 3431618"/>
                <a:gd name="connsiteX75" fmla="*/ 5615358 w 11157516"/>
                <a:gd name="connsiteY75" fmla="*/ 2415654 h 3431618"/>
                <a:gd name="connsiteX76" fmla="*/ 5779131 w 11157516"/>
                <a:gd name="connsiteY76" fmla="*/ 2347415 h 3431618"/>
                <a:gd name="connsiteX77" fmla="*/ 5942904 w 11157516"/>
                <a:gd name="connsiteY77" fmla="*/ 2292824 h 3431618"/>
                <a:gd name="connsiteX78" fmla="*/ 5983847 w 11157516"/>
                <a:gd name="connsiteY78" fmla="*/ 2279176 h 3431618"/>
                <a:gd name="connsiteX79" fmla="*/ 6065734 w 11157516"/>
                <a:gd name="connsiteY79" fmla="*/ 2238233 h 3431618"/>
                <a:gd name="connsiteX80" fmla="*/ 6120325 w 11157516"/>
                <a:gd name="connsiteY80" fmla="*/ 2210937 h 3431618"/>
                <a:gd name="connsiteX81" fmla="*/ 6202211 w 11157516"/>
                <a:gd name="connsiteY81" fmla="*/ 2183642 h 3431618"/>
                <a:gd name="connsiteX82" fmla="*/ 6243155 w 11157516"/>
                <a:gd name="connsiteY82" fmla="*/ 2169994 h 3431618"/>
                <a:gd name="connsiteX83" fmla="*/ 6325041 w 11157516"/>
                <a:gd name="connsiteY83" fmla="*/ 2129051 h 3431618"/>
                <a:gd name="connsiteX84" fmla="*/ 6406928 w 11157516"/>
                <a:gd name="connsiteY84" fmla="*/ 2101755 h 3431618"/>
                <a:gd name="connsiteX85" fmla="*/ 6447871 w 11157516"/>
                <a:gd name="connsiteY85" fmla="*/ 2088107 h 3431618"/>
                <a:gd name="connsiteX86" fmla="*/ 6488814 w 11157516"/>
                <a:gd name="connsiteY86" fmla="*/ 2074460 h 3431618"/>
                <a:gd name="connsiteX87" fmla="*/ 6679883 w 11157516"/>
                <a:gd name="connsiteY87" fmla="*/ 2088107 h 3431618"/>
                <a:gd name="connsiteX88" fmla="*/ 6734474 w 11157516"/>
                <a:gd name="connsiteY88" fmla="*/ 2156346 h 3431618"/>
                <a:gd name="connsiteX89" fmla="*/ 6775417 w 11157516"/>
                <a:gd name="connsiteY89" fmla="*/ 2183642 h 3431618"/>
                <a:gd name="connsiteX90" fmla="*/ 6789065 w 11157516"/>
                <a:gd name="connsiteY90" fmla="*/ 2224585 h 3431618"/>
                <a:gd name="connsiteX91" fmla="*/ 6884599 w 11157516"/>
                <a:gd name="connsiteY91" fmla="*/ 2279176 h 3431618"/>
                <a:gd name="connsiteX92" fmla="*/ 6966486 w 11157516"/>
                <a:gd name="connsiteY92" fmla="*/ 2333767 h 3431618"/>
                <a:gd name="connsiteX93" fmla="*/ 7021077 w 11157516"/>
                <a:gd name="connsiteY93" fmla="*/ 2456597 h 3431618"/>
                <a:gd name="connsiteX94" fmla="*/ 7034725 w 11157516"/>
                <a:gd name="connsiteY94" fmla="*/ 2497540 h 3431618"/>
                <a:gd name="connsiteX95" fmla="*/ 7130259 w 11157516"/>
                <a:gd name="connsiteY95" fmla="*/ 2524836 h 3431618"/>
                <a:gd name="connsiteX96" fmla="*/ 7348623 w 11157516"/>
                <a:gd name="connsiteY96" fmla="*/ 2552131 h 3431618"/>
                <a:gd name="connsiteX97" fmla="*/ 7430510 w 11157516"/>
                <a:gd name="connsiteY97" fmla="*/ 2579427 h 3431618"/>
                <a:gd name="connsiteX98" fmla="*/ 7457805 w 11157516"/>
                <a:gd name="connsiteY98" fmla="*/ 2620370 h 3431618"/>
                <a:gd name="connsiteX99" fmla="*/ 7539692 w 11157516"/>
                <a:gd name="connsiteY99" fmla="*/ 2661313 h 3431618"/>
                <a:gd name="connsiteX100" fmla="*/ 7580635 w 11157516"/>
                <a:gd name="connsiteY100" fmla="*/ 2688609 h 3431618"/>
                <a:gd name="connsiteX101" fmla="*/ 7744408 w 11157516"/>
                <a:gd name="connsiteY101" fmla="*/ 2729552 h 3431618"/>
                <a:gd name="connsiteX102" fmla="*/ 8017364 w 11157516"/>
                <a:gd name="connsiteY102" fmla="*/ 2715904 h 3431618"/>
                <a:gd name="connsiteX103" fmla="*/ 8112898 w 11157516"/>
                <a:gd name="connsiteY103" fmla="*/ 2688609 h 3431618"/>
                <a:gd name="connsiteX104" fmla="*/ 8126546 w 11157516"/>
                <a:gd name="connsiteY104" fmla="*/ 2647666 h 3431618"/>
                <a:gd name="connsiteX105" fmla="*/ 8290319 w 11157516"/>
                <a:gd name="connsiteY105" fmla="*/ 2606722 h 3431618"/>
                <a:gd name="connsiteX106" fmla="*/ 8426796 w 11157516"/>
                <a:gd name="connsiteY106" fmla="*/ 2579427 h 3431618"/>
                <a:gd name="connsiteX107" fmla="*/ 8481387 w 11157516"/>
                <a:gd name="connsiteY107" fmla="*/ 2565779 h 3431618"/>
                <a:gd name="connsiteX108" fmla="*/ 8563274 w 11157516"/>
                <a:gd name="connsiteY108" fmla="*/ 2538484 h 3431618"/>
                <a:gd name="connsiteX109" fmla="*/ 8604217 w 11157516"/>
                <a:gd name="connsiteY109" fmla="*/ 2511188 h 3431618"/>
                <a:gd name="connsiteX110" fmla="*/ 8754343 w 11157516"/>
                <a:gd name="connsiteY110" fmla="*/ 2497540 h 3431618"/>
                <a:gd name="connsiteX111" fmla="*/ 9245662 w 11157516"/>
                <a:gd name="connsiteY111" fmla="*/ 2483892 h 3431618"/>
                <a:gd name="connsiteX112" fmla="*/ 9300253 w 11157516"/>
                <a:gd name="connsiteY112" fmla="*/ 2470245 h 3431618"/>
                <a:gd name="connsiteX113" fmla="*/ 9382140 w 11157516"/>
                <a:gd name="connsiteY113" fmla="*/ 2442949 h 3431618"/>
                <a:gd name="connsiteX114" fmla="*/ 9464026 w 11157516"/>
                <a:gd name="connsiteY114" fmla="*/ 2429301 h 3431618"/>
                <a:gd name="connsiteX115" fmla="*/ 9504970 w 11157516"/>
                <a:gd name="connsiteY115" fmla="*/ 2415654 h 3431618"/>
                <a:gd name="connsiteX116" fmla="*/ 9750629 w 11157516"/>
                <a:gd name="connsiteY116" fmla="*/ 2402006 h 3431618"/>
                <a:gd name="connsiteX117" fmla="*/ 9818868 w 11157516"/>
                <a:gd name="connsiteY117" fmla="*/ 2388358 h 3431618"/>
                <a:gd name="connsiteX118" fmla="*/ 9982641 w 11157516"/>
                <a:gd name="connsiteY118" fmla="*/ 2361063 h 3431618"/>
                <a:gd name="connsiteX119" fmla="*/ 10064528 w 11157516"/>
                <a:gd name="connsiteY119" fmla="*/ 2333767 h 3431618"/>
                <a:gd name="connsiteX120" fmla="*/ 10078175 w 11157516"/>
                <a:gd name="connsiteY120" fmla="*/ 2292824 h 3431618"/>
                <a:gd name="connsiteX121" fmla="*/ 10201005 w 11157516"/>
                <a:gd name="connsiteY121" fmla="*/ 2251881 h 3431618"/>
                <a:gd name="connsiteX122" fmla="*/ 10419370 w 11157516"/>
                <a:gd name="connsiteY122" fmla="*/ 2265528 h 3431618"/>
                <a:gd name="connsiteX123" fmla="*/ 10446665 w 11157516"/>
                <a:gd name="connsiteY123" fmla="*/ 2306472 h 3431618"/>
                <a:gd name="connsiteX124" fmla="*/ 10473961 w 11157516"/>
                <a:gd name="connsiteY124" fmla="*/ 2388358 h 3431618"/>
                <a:gd name="connsiteX125" fmla="*/ 10487608 w 11157516"/>
                <a:gd name="connsiteY125" fmla="*/ 2429301 h 3431618"/>
                <a:gd name="connsiteX126" fmla="*/ 10501256 w 11157516"/>
                <a:gd name="connsiteY126" fmla="*/ 2470245 h 3431618"/>
                <a:gd name="connsiteX127" fmla="*/ 10514904 w 11157516"/>
                <a:gd name="connsiteY127" fmla="*/ 2524836 h 3431618"/>
                <a:gd name="connsiteX128" fmla="*/ 10596790 w 11157516"/>
                <a:gd name="connsiteY128" fmla="*/ 2565779 h 3431618"/>
                <a:gd name="connsiteX129" fmla="*/ 10678677 w 11157516"/>
                <a:gd name="connsiteY129" fmla="*/ 2634018 h 3431618"/>
                <a:gd name="connsiteX130" fmla="*/ 10733268 w 11157516"/>
                <a:gd name="connsiteY130" fmla="*/ 2715904 h 3431618"/>
                <a:gd name="connsiteX131" fmla="*/ 10774211 w 11157516"/>
                <a:gd name="connsiteY131" fmla="*/ 2797791 h 3431618"/>
                <a:gd name="connsiteX132" fmla="*/ 10801507 w 11157516"/>
                <a:gd name="connsiteY132" fmla="*/ 2879678 h 3431618"/>
                <a:gd name="connsiteX133" fmla="*/ 10815155 w 11157516"/>
                <a:gd name="connsiteY133" fmla="*/ 2920621 h 3431618"/>
                <a:gd name="connsiteX134" fmla="*/ 10869746 w 11157516"/>
                <a:gd name="connsiteY134" fmla="*/ 3002507 h 3431618"/>
                <a:gd name="connsiteX135" fmla="*/ 10897041 w 11157516"/>
                <a:gd name="connsiteY135" fmla="*/ 3084394 h 3431618"/>
                <a:gd name="connsiteX136" fmla="*/ 10978928 w 11157516"/>
                <a:gd name="connsiteY136" fmla="*/ 3138985 h 3431618"/>
                <a:gd name="connsiteX137" fmla="*/ 11019871 w 11157516"/>
                <a:gd name="connsiteY137" fmla="*/ 3166281 h 3431618"/>
                <a:gd name="connsiteX138" fmla="*/ 11119426 w 11157516"/>
                <a:gd name="connsiteY138" fmla="*/ 3179294 h 3431618"/>
                <a:gd name="connsiteX139" fmla="*/ 1594425 w 11157516"/>
                <a:gd name="connsiteY139" fmla="*/ 3103596 h 3431618"/>
                <a:gd name="connsiteX0" fmla="*/ 1594425 w 11157516"/>
                <a:gd name="connsiteY0" fmla="*/ 3103596 h 3431618"/>
                <a:gd name="connsiteX1" fmla="*/ 1552874 w 11157516"/>
                <a:gd name="connsiteY1" fmla="*/ 1211159 h 3431618"/>
                <a:gd name="connsiteX2" fmla="*/ 1643859 w 11157516"/>
                <a:gd name="connsiteY2" fmla="*/ 968991 h 3431618"/>
                <a:gd name="connsiteX3" fmla="*/ 1671155 w 11157516"/>
                <a:gd name="connsiteY3" fmla="*/ 887104 h 3431618"/>
                <a:gd name="connsiteX4" fmla="*/ 1698450 w 11157516"/>
                <a:gd name="connsiteY4" fmla="*/ 791570 h 3431618"/>
                <a:gd name="connsiteX5" fmla="*/ 1712098 w 11157516"/>
                <a:gd name="connsiteY5" fmla="*/ 750627 h 3431618"/>
                <a:gd name="connsiteX6" fmla="*/ 1725746 w 11157516"/>
                <a:gd name="connsiteY6" fmla="*/ 368490 h 3431618"/>
                <a:gd name="connsiteX7" fmla="*/ 1739393 w 11157516"/>
                <a:gd name="connsiteY7" fmla="*/ 272955 h 3431618"/>
                <a:gd name="connsiteX8" fmla="*/ 1766689 w 11157516"/>
                <a:gd name="connsiteY8" fmla="*/ 327546 h 3431618"/>
                <a:gd name="connsiteX9" fmla="*/ 1807632 w 11157516"/>
                <a:gd name="connsiteY9" fmla="*/ 423081 h 3431618"/>
                <a:gd name="connsiteX10" fmla="*/ 1848575 w 11157516"/>
                <a:gd name="connsiteY10" fmla="*/ 436728 h 3431618"/>
                <a:gd name="connsiteX11" fmla="*/ 1875871 w 11157516"/>
                <a:gd name="connsiteY11" fmla="*/ 395785 h 3431618"/>
                <a:gd name="connsiteX12" fmla="*/ 1944110 w 11157516"/>
                <a:gd name="connsiteY12" fmla="*/ 382137 h 3431618"/>
                <a:gd name="connsiteX13" fmla="*/ 2053292 w 11157516"/>
                <a:gd name="connsiteY13" fmla="*/ 368490 h 3431618"/>
                <a:gd name="connsiteX14" fmla="*/ 2094235 w 11157516"/>
                <a:gd name="connsiteY14" fmla="*/ 354842 h 3431618"/>
                <a:gd name="connsiteX15" fmla="*/ 2189770 w 11157516"/>
                <a:gd name="connsiteY15" fmla="*/ 464024 h 3431618"/>
                <a:gd name="connsiteX16" fmla="*/ 2271656 w 11157516"/>
                <a:gd name="connsiteY16" fmla="*/ 518615 h 3431618"/>
                <a:gd name="connsiteX17" fmla="*/ 2312599 w 11157516"/>
                <a:gd name="connsiteY17" fmla="*/ 532263 h 3431618"/>
                <a:gd name="connsiteX18" fmla="*/ 2490020 w 11157516"/>
                <a:gd name="connsiteY18" fmla="*/ 559558 h 3431618"/>
                <a:gd name="connsiteX19" fmla="*/ 2571907 w 11157516"/>
                <a:gd name="connsiteY19" fmla="*/ 586854 h 3431618"/>
                <a:gd name="connsiteX20" fmla="*/ 2612850 w 11157516"/>
                <a:gd name="connsiteY20" fmla="*/ 600501 h 3431618"/>
                <a:gd name="connsiteX21" fmla="*/ 2776623 w 11157516"/>
                <a:gd name="connsiteY21" fmla="*/ 682388 h 3431618"/>
                <a:gd name="connsiteX22" fmla="*/ 2817567 w 11157516"/>
                <a:gd name="connsiteY22" fmla="*/ 696036 h 3431618"/>
                <a:gd name="connsiteX23" fmla="*/ 2858510 w 11157516"/>
                <a:gd name="connsiteY23" fmla="*/ 709684 h 3431618"/>
                <a:gd name="connsiteX24" fmla="*/ 2899453 w 11157516"/>
                <a:gd name="connsiteY24" fmla="*/ 696036 h 3431618"/>
                <a:gd name="connsiteX25" fmla="*/ 2885805 w 11157516"/>
                <a:gd name="connsiteY25" fmla="*/ 627797 h 3431618"/>
                <a:gd name="connsiteX26" fmla="*/ 2899453 w 11157516"/>
                <a:gd name="connsiteY26" fmla="*/ 464024 h 3431618"/>
                <a:gd name="connsiteX27" fmla="*/ 2913101 w 11157516"/>
                <a:gd name="connsiteY27" fmla="*/ 341194 h 3431618"/>
                <a:gd name="connsiteX28" fmla="*/ 2940396 w 11157516"/>
                <a:gd name="connsiteY28" fmla="*/ 40943 h 3431618"/>
                <a:gd name="connsiteX29" fmla="*/ 2954044 w 11157516"/>
                <a:gd name="connsiteY29" fmla="*/ 0 h 3431618"/>
                <a:gd name="connsiteX30" fmla="*/ 2994987 w 11157516"/>
                <a:gd name="connsiteY30" fmla="*/ 27295 h 3431618"/>
                <a:gd name="connsiteX31" fmla="*/ 3063226 w 11157516"/>
                <a:gd name="connsiteY31" fmla="*/ 122830 h 3431618"/>
                <a:gd name="connsiteX32" fmla="*/ 3104170 w 11157516"/>
                <a:gd name="connsiteY32" fmla="*/ 204716 h 3431618"/>
                <a:gd name="connsiteX33" fmla="*/ 3131465 w 11157516"/>
                <a:gd name="connsiteY33" fmla="*/ 245660 h 3431618"/>
                <a:gd name="connsiteX34" fmla="*/ 3158761 w 11157516"/>
                <a:gd name="connsiteY34" fmla="*/ 327546 h 3431618"/>
                <a:gd name="connsiteX35" fmla="*/ 3186056 w 11157516"/>
                <a:gd name="connsiteY35" fmla="*/ 368490 h 3431618"/>
                <a:gd name="connsiteX36" fmla="*/ 3199704 w 11157516"/>
                <a:gd name="connsiteY36" fmla="*/ 409433 h 3431618"/>
                <a:gd name="connsiteX37" fmla="*/ 3240647 w 11157516"/>
                <a:gd name="connsiteY37" fmla="*/ 423081 h 3431618"/>
                <a:gd name="connsiteX38" fmla="*/ 3267943 w 11157516"/>
                <a:gd name="connsiteY38" fmla="*/ 641445 h 3431618"/>
                <a:gd name="connsiteX39" fmla="*/ 3322534 w 11157516"/>
                <a:gd name="connsiteY39" fmla="*/ 764275 h 3431618"/>
                <a:gd name="connsiteX40" fmla="*/ 3349829 w 11157516"/>
                <a:gd name="connsiteY40" fmla="*/ 846161 h 3431618"/>
                <a:gd name="connsiteX41" fmla="*/ 3390773 w 11157516"/>
                <a:gd name="connsiteY41" fmla="*/ 928048 h 3431618"/>
                <a:gd name="connsiteX42" fmla="*/ 3472659 w 11157516"/>
                <a:gd name="connsiteY42" fmla="*/ 982639 h 3431618"/>
                <a:gd name="connsiteX43" fmla="*/ 3499955 w 11157516"/>
                <a:gd name="connsiteY43" fmla="*/ 1460310 h 3431618"/>
                <a:gd name="connsiteX44" fmla="*/ 3513602 w 11157516"/>
                <a:gd name="connsiteY44" fmla="*/ 1501254 h 3431618"/>
                <a:gd name="connsiteX45" fmla="*/ 3527250 w 11157516"/>
                <a:gd name="connsiteY45" fmla="*/ 1965278 h 3431618"/>
                <a:gd name="connsiteX46" fmla="*/ 3568193 w 11157516"/>
                <a:gd name="connsiteY46" fmla="*/ 2442949 h 3431618"/>
                <a:gd name="connsiteX47" fmla="*/ 3581841 w 11157516"/>
                <a:gd name="connsiteY47" fmla="*/ 2483892 h 3431618"/>
                <a:gd name="connsiteX48" fmla="*/ 3609137 w 11157516"/>
                <a:gd name="connsiteY48" fmla="*/ 2524836 h 3431618"/>
                <a:gd name="connsiteX49" fmla="*/ 3663728 w 11157516"/>
                <a:gd name="connsiteY49" fmla="*/ 2606722 h 3431618"/>
                <a:gd name="connsiteX50" fmla="*/ 3691023 w 11157516"/>
                <a:gd name="connsiteY50" fmla="*/ 2688609 h 3431618"/>
                <a:gd name="connsiteX51" fmla="*/ 3704671 w 11157516"/>
                <a:gd name="connsiteY51" fmla="*/ 2729552 h 3431618"/>
                <a:gd name="connsiteX52" fmla="*/ 3731967 w 11157516"/>
                <a:gd name="connsiteY52" fmla="*/ 2770495 h 3431618"/>
                <a:gd name="connsiteX53" fmla="*/ 3800205 w 11157516"/>
                <a:gd name="connsiteY53" fmla="*/ 2893325 h 3431618"/>
                <a:gd name="connsiteX54" fmla="*/ 3841149 w 11157516"/>
                <a:gd name="connsiteY54" fmla="*/ 2934269 h 3431618"/>
                <a:gd name="connsiteX55" fmla="*/ 3923035 w 11157516"/>
                <a:gd name="connsiteY55" fmla="*/ 2961564 h 3431618"/>
                <a:gd name="connsiteX56" fmla="*/ 3963978 w 11157516"/>
                <a:gd name="connsiteY56" fmla="*/ 2975212 h 3431618"/>
                <a:gd name="connsiteX57" fmla="*/ 4004922 w 11157516"/>
                <a:gd name="connsiteY57" fmla="*/ 3002507 h 3431618"/>
                <a:gd name="connsiteX58" fmla="*/ 4086808 w 11157516"/>
                <a:gd name="connsiteY58" fmla="*/ 3029803 h 3431618"/>
                <a:gd name="connsiteX59" fmla="*/ 4168695 w 11157516"/>
                <a:gd name="connsiteY59" fmla="*/ 3057098 h 3431618"/>
                <a:gd name="connsiteX60" fmla="*/ 4209638 w 11157516"/>
                <a:gd name="connsiteY60" fmla="*/ 3070746 h 3431618"/>
                <a:gd name="connsiteX61" fmla="*/ 4250581 w 11157516"/>
                <a:gd name="connsiteY61" fmla="*/ 3084394 h 3431618"/>
                <a:gd name="connsiteX62" fmla="*/ 4291525 w 11157516"/>
                <a:gd name="connsiteY62" fmla="*/ 3111690 h 3431618"/>
                <a:gd name="connsiteX63" fmla="*/ 4987561 w 11157516"/>
                <a:gd name="connsiteY63" fmla="*/ 3098042 h 3431618"/>
                <a:gd name="connsiteX64" fmla="*/ 5110390 w 11157516"/>
                <a:gd name="connsiteY64" fmla="*/ 3098042 h 3431618"/>
                <a:gd name="connsiteX65" fmla="*/ 5178629 w 11157516"/>
                <a:gd name="connsiteY65" fmla="*/ 3084394 h 3431618"/>
                <a:gd name="connsiteX66" fmla="*/ 5233220 w 11157516"/>
                <a:gd name="connsiteY66" fmla="*/ 2988860 h 3431618"/>
                <a:gd name="connsiteX67" fmla="*/ 5274164 w 11157516"/>
                <a:gd name="connsiteY67" fmla="*/ 2975212 h 3431618"/>
                <a:gd name="connsiteX68" fmla="*/ 5315107 w 11157516"/>
                <a:gd name="connsiteY68" fmla="*/ 2893325 h 3431618"/>
                <a:gd name="connsiteX69" fmla="*/ 5396993 w 11157516"/>
                <a:gd name="connsiteY69" fmla="*/ 2838734 h 3431618"/>
                <a:gd name="connsiteX70" fmla="*/ 5437937 w 11157516"/>
                <a:gd name="connsiteY70" fmla="*/ 2811439 h 3431618"/>
                <a:gd name="connsiteX71" fmla="*/ 5506175 w 11157516"/>
                <a:gd name="connsiteY71" fmla="*/ 2729552 h 3431618"/>
                <a:gd name="connsiteX72" fmla="*/ 5533471 w 11157516"/>
                <a:gd name="connsiteY72" fmla="*/ 2606722 h 3431618"/>
                <a:gd name="connsiteX73" fmla="*/ 5560767 w 11157516"/>
                <a:gd name="connsiteY73" fmla="*/ 2524836 h 3431618"/>
                <a:gd name="connsiteX74" fmla="*/ 5601710 w 11157516"/>
                <a:gd name="connsiteY74" fmla="*/ 2483892 h 3431618"/>
                <a:gd name="connsiteX75" fmla="*/ 5615358 w 11157516"/>
                <a:gd name="connsiteY75" fmla="*/ 2415654 h 3431618"/>
                <a:gd name="connsiteX76" fmla="*/ 5779131 w 11157516"/>
                <a:gd name="connsiteY76" fmla="*/ 2347415 h 3431618"/>
                <a:gd name="connsiteX77" fmla="*/ 5942904 w 11157516"/>
                <a:gd name="connsiteY77" fmla="*/ 2292824 h 3431618"/>
                <a:gd name="connsiteX78" fmla="*/ 5983847 w 11157516"/>
                <a:gd name="connsiteY78" fmla="*/ 2279176 h 3431618"/>
                <a:gd name="connsiteX79" fmla="*/ 6065734 w 11157516"/>
                <a:gd name="connsiteY79" fmla="*/ 2238233 h 3431618"/>
                <a:gd name="connsiteX80" fmla="*/ 6120325 w 11157516"/>
                <a:gd name="connsiteY80" fmla="*/ 2210937 h 3431618"/>
                <a:gd name="connsiteX81" fmla="*/ 6202211 w 11157516"/>
                <a:gd name="connsiteY81" fmla="*/ 2183642 h 3431618"/>
                <a:gd name="connsiteX82" fmla="*/ 6243155 w 11157516"/>
                <a:gd name="connsiteY82" fmla="*/ 2169994 h 3431618"/>
                <a:gd name="connsiteX83" fmla="*/ 6325041 w 11157516"/>
                <a:gd name="connsiteY83" fmla="*/ 2129051 h 3431618"/>
                <a:gd name="connsiteX84" fmla="*/ 6406928 w 11157516"/>
                <a:gd name="connsiteY84" fmla="*/ 2101755 h 3431618"/>
                <a:gd name="connsiteX85" fmla="*/ 6447871 w 11157516"/>
                <a:gd name="connsiteY85" fmla="*/ 2088107 h 3431618"/>
                <a:gd name="connsiteX86" fmla="*/ 6488814 w 11157516"/>
                <a:gd name="connsiteY86" fmla="*/ 2074460 h 3431618"/>
                <a:gd name="connsiteX87" fmla="*/ 6679883 w 11157516"/>
                <a:gd name="connsiteY87" fmla="*/ 2088107 h 3431618"/>
                <a:gd name="connsiteX88" fmla="*/ 6734474 w 11157516"/>
                <a:gd name="connsiteY88" fmla="*/ 2156346 h 3431618"/>
                <a:gd name="connsiteX89" fmla="*/ 6775417 w 11157516"/>
                <a:gd name="connsiteY89" fmla="*/ 2183642 h 3431618"/>
                <a:gd name="connsiteX90" fmla="*/ 6789065 w 11157516"/>
                <a:gd name="connsiteY90" fmla="*/ 2224585 h 3431618"/>
                <a:gd name="connsiteX91" fmla="*/ 6884599 w 11157516"/>
                <a:gd name="connsiteY91" fmla="*/ 2279176 h 3431618"/>
                <a:gd name="connsiteX92" fmla="*/ 6966486 w 11157516"/>
                <a:gd name="connsiteY92" fmla="*/ 2333767 h 3431618"/>
                <a:gd name="connsiteX93" fmla="*/ 7021077 w 11157516"/>
                <a:gd name="connsiteY93" fmla="*/ 2456597 h 3431618"/>
                <a:gd name="connsiteX94" fmla="*/ 7034725 w 11157516"/>
                <a:gd name="connsiteY94" fmla="*/ 2497540 h 3431618"/>
                <a:gd name="connsiteX95" fmla="*/ 7130259 w 11157516"/>
                <a:gd name="connsiteY95" fmla="*/ 2524836 h 3431618"/>
                <a:gd name="connsiteX96" fmla="*/ 7348623 w 11157516"/>
                <a:gd name="connsiteY96" fmla="*/ 2552131 h 3431618"/>
                <a:gd name="connsiteX97" fmla="*/ 7430510 w 11157516"/>
                <a:gd name="connsiteY97" fmla="*/ 2579427 h 3431618"/>
                <a:gd name="connsiteX98" fmla="*/ 7457805 w 11157516"/>
                <a:gd name="connsiteY98" fmla="*/ 2620370 h 3431618"/>
                <a:gd name="connsiteX99" fmla="*/ 7539692 w 11157516"/>
                <a:gd name="connsiteY99" fmla="*/ 2661313 h 3431618"/>
                <a:gd name="connsiteX100" fmla="*/ 7580635 w 11157516"/>
                <a:gd name="connsiteY100" fmla="*/ 2688609 h 3431618"/>
                <a:gd name="connsiteX101" fmla="*/ 7744408 w 11157516"/>
                <a:gd name="connsiteY101" fmla="*/ 2729552 h 3431618"/>
                <a:gd name="connsiteX102" fmla="*/ 8017364 w 11157516"/>
                <a:gd name="connsiteY102" fmla="*/ 2715904 h 3431618"/>
                <a:gd name="connsiteX103" fmla="*/ 8112898 w 11157516"/>
                <a:gd name="connsiteY103" fmla="*/ 2688609 h 3431618"/>
                <a:gd name="connsiteX104" fmla="*/ 8126546 w 11157516"/>
                <a:gd name="connsiteY104" fmla="*/ 2647666 h 3431618"/>
                <a:gd name="connsiteX105" fmla="*/ 8290319 w 11157516"/>
                <a:gd name="connsiteY105" fmla="*/ 2606722 h 3431618"/>
                <a:gd name="connsiteX106" fmla="*/ 8426796 w 11157516"/>
                <a:gd name="connsiteY106" fmla="*/ 2579427 h 3431618"/>
                <a:gd name="connsiteX107" fmla="*/ 8481387 w 11157516"/>
                <a:gd name="connsiteY107" fmla="*/ 2565779 h 3431618"/>
                <a:gd name="connsiteX108" fmla="*/ 8563274 w 11157516"/>
                <a:gd name="connsiteY108" fmla="*/ 2538484 h 3431618"/>
                <a:gd name="connsiteX109" fmla="*/ 8604217 w 11157516"/>
                <a:gd name="connsiteY109" fmla="*/ 2511188 h 3431618"/>
                <a:gd name="connsiteX110" fmla="*/ 8754343 w 11157516"/>
                <a:gd name="connsiteY110" fmla="*/ 2497540 h 3431618"/>
                <a:gd name="connsiteX111" fmla="*/ 9245662 w 11157516"/>
                <a:gd name="connsiteY111" fmla="*/ 2483892 h 3431618"/>
                <a:gd name="connsiteX112" fmla="*/ 9300253 w 11157516"/>
                <a:gd name="connsiteY112" fmla="*/ 2470245 h 3431618"/>
                <a:gd name="connsiteX113" fmla="*/ 9382140 w 11157516"/>
                <a:gd name="connsiteY113" fmla="*/ 2442949 h 3431618"/>
                <a:gd name="connsiteX114" fmla="*/ 9464026 w 11157516"/>
                <a:gd name="connsiteY114" fmla="*/ 2429301 h 3431618"/>
                <a:gd name="connsiteX115" fmla="*/ 9504970 w 11157516"/>
                <a:gd name="connsiteY115" fmla="*/ 2415654 h 3431618"/>
                <a:gd name="connsiteX116" fmla="*/ 9750629 w 11157516"/>
                <a:gd name="connsiteY116" fmla="*/ 2402006 h 3431618"/>
                <a:gd name="connsiteX117" fmla="*/ 9818868 w 11157516"/>
                <a:gd name="connsiteY117" fmla="*/ 2388358 h 3431618"/>
                <a:gd name="connsiteX118" fmla="*/ 9982641 w 11157516"/>
                <a:gd name="connsiteY118" fmla="*/ 2361063 h 3431618"/>
                <a:gd name="connsiteX119" fmla="*/ 10064528 w 11157516"/>
                <a:gd name="connsiteY119" fmla="*/ 2333767 h 3431618"/>
                <a:gd name="connsiteX120" fmla="*/ 10078175 w 11157516"/>
                <a:gd name="connsiteY120" fmla="*/ 2292824 h 3431618"/>
                <a:gd name="connsiteX121" fmla="*/ 10201005 w 11157516"/>
                <a:gd name="connsiteY121" fmla="*/ 2251881 h 3431618"/>
                <a:gd name="connsiteX122" fmla="*/ 10419370 w 11157516"/>
                <a:gd name="connsiteY122" fmla="*/ 2265528 h 3431618"/>
                <a:gd name="connsiteX123" fmla="*/ 10446665 w 11157516"/>
                <a:gd name="connsiteY123" fmla="*/ 2306472 h 3431618"/>
                <a:gd name="connsiteX124" fmla="*/ 10473961 w 11157516"/>
                <a:gd name="connsiteY124" fmla="*/ 2388358 h 3431618"/>
                <a:gd name="connsiteX125" fmla="*/ 10487608 w 11157516"/>
                <a:gd name="connsiteY125" fmla="*/ 2429301 h 3431618"/>
                <a:gd name="connsiteX126" fmla="*/ 10501256 w 11157516"/>
                <a:gd name="connsiteY126" fmla="*/ 2470245 h 3431618"/>
                <a:gd name="connsiteX127" fmla="*/ 10514904 w 11157516"/>
                <a:gd name="connsiteY127" fmla="*/ 2524836 h 3431618"/>
                <a:gd name="connsiteX128" fmla="*/ 10596790 w 11157516"/>
                <a:gd name="connsiteY128" fmla="*/ 2565779 h 3431618"/>
                <a:gd name="connsiteX129" fmla="*/ 10678677 w 11157516"/>
                <a:gd name="connsiteY129" fmla="*/ 2634018 h 3431618"/>
                <a:gd name="connsiteX130" fmla="*/ 10733268 w 11157516"/>
                <a:gd name="connsiteY130" fmla="*/ 2715904 h 3431618"/>
                <a:gd name="connsiteX131" fmla="*/ 10774211 w 11157516"/>
                <a:gd name="connsiteY131" fmla="*/ 2797791 h 3431618"/>
                <a:gd name="connsiteX132" fmla="*/ 10801507 w 11157516"/>
                <a:gd name="connsiteY132" fmla="*/ 2879678 h 3431618"/>
                <a:gd name="connsiteX133" fmla="*/ 10815155 w 11157516"/>
                <a:gd name="connsiteY133" fmla="*/ 2920621 h 3431618"/>
                <a:gd name="connsiteX134" fmla="*/ 10869746 w 11157516"/>
                <a:gd name="connsiteY134" fmla="*/ 3002507 h 3431618"/>
                <a:gd name="connsiteX135" fmla="*/ 10897041 w 11157516"/>
                <a:gd name="connsiteY135" fmla="*/ 3084394 h 3431618"/>
                <a:gd name="connsiteX136" fmla="*/ 10978928 w 11157516"/>
                <a:gd name="connsiteY136" fmla="*/ 3138985 h 3431618"/>
                <a:gd name="connsiteX137" fmla="*/ 11019871 w 11157516"/>
                <a:gd name="connsiteY137" fmla="*/ 3166281 h 3431618"/>
                <a:gd name="connsiteX138" fmla="*/ 11119426 w 11157516"/>
                <a:gd name="connsiteY138" fmla="*/ 3179294 h 3431618"/>
                <a:gd name="connsiteX139" fmla="*/ 1594425 w 11157516"/>
                <a:gd name="connsiteY139" fmla="*/ 3103596 h 3431618"/>
                <a:gd name="connsiteX0" fmla="*/ 1594425 w 11157516"/>
                <a:gd name="connsiteY0" fmla="*/ 3103596 h 3212161"/>
                <a:gd name="connsiteX1" fmla="*/ 1552874 w 11157516"/>
                <a:gd name="connsiteY1" fmla="*/ 1211159 h 3212161"/>
                <a:gd name="connsiteX2" fmla="*/ 1643859 w 11157516"/>
                <a:gd name="connsiteY2" fmla="*/ 968991 h 3212161"/>
                <a:gd name="connsiteX3" fmla="*/ 1671155 w 11157516"/>
                <a:gd name="connsiteY3" fmla="*/ 887104 h 3212161"/>
                <a:gd name="connsiteX4" fmla="*/ 1698450 w 11157516"/>
                <a:gd name="connsiteY4" fmla="*/ 791570 h 3212161"/>
                <a:gd name="connsiteX5" fmla="*/ 1712098 w 11157516"/>
                <a:gd name="connsiteY5" fmla="*/ 750627 h 3212161"/>
                <a:gd name="connsiteX6" fmla="*/ 1725746 w 11157516"/>
                <a:gd name="connsiteY6" fmla="*/ 368490 h 3212161"/>
                <a:gd name="connsiteX7" fmla="*/ 1739393 w 11157516"/>
                <a:gd name="connsiteY7" fmla="*/ 272955 h 3212161"/>
                <a:gd name="connsiteX8" fmla="*/ 1766689 w 11157516"/>
                <a:gd name="connsiteY8" fmla="*/ 327546 h 3212161"/>
                <a:gd name="connsiteX9" fmla="*/ 1807632 w 11157516"/>
                <a:gd name="connsiteY9" fmla="*/ 423081 h 3212161"/>
                <a:gd name="connsiteX10" fmla="*/ 1848575 w 11157516"/>
                <a:gd name="connsiteY10" fmla="*/ 436728 h 3212161"/>
                <a:gd name="connsiteX11" fmla="*/ 1875871 w 11157516"/>
                <a:gd name="connsiteY11" fmla="*/ 395785 h 3212161"/>
                <a:gd name="connsiteX12" fmla="*/ 1944110 w 11157516"/>
                <a:gd name="connsiteY12" fmla="*/ 382137 h 3212161"/>
                <a:gd name="connsiteX13" fmla="*/ 2053292 w 11157516"/>
                <a:gd name="connsiteY13" fmla="*/ 368490 h 3212161"/>
                <a:gd name="connsiteX14" fmla="*/ 2094235 w 11157516"/>
                <a:gd name="connsiteY14" fmla="*/ 354842 h 3212161"/>
                <a:gd name="connsiteX15" fmla="*/ 2189770 w 11157516"/>
                <a:gd name="connsiteY15" fmla="*/ 464024 h 3212161"/>
                <a:gd name="connsiteX16" fmla="*/ 2271656 w 11157516"/>
                <a:gd name="connsiteY16" fmla="*/ 518615 h 3212161"/>
                <a:gd name="connsiteX17" fmla="*/ 2312599 w 11157516"/>
                <a:gd name="connsiteY17" fmla="*/ 532263 h 3212161"/>
                <a:gd name="connsiteX18" fmla="*/ 2490020 w 11157516"/>
                <a:gd name="connsiteY18" fmla="*/ 559558 h 3212161"/>
                <a:gd name="connsiteX19" fmla="*/ 2571907 w 11157516"/>
                <a:gd name="connsiteY19" fmla="*/ 586854 h 3212161"/>
                <a:gd name="connsiteX20" fmla="*/ 2612850 w 11157516"/>
                <a:gd name="connsiteY20" fmla="*/ 600501 h 3212161"/>
                <a:gd name="connsiteX21" fmla="*/ 2776623 w 11157516"/>
                <a:gd name="connsiteY21" fmla="*/ 682388 h 3212161"/>
                <a:gd name="connsiteX22" fmla="*/ 2817567 w 11157516"/>
                <a:gd name="connsiteY22" fmla="*/ 696036 h 3212161"/>
                <a:gd name="connsiteX23" fmla="*/ 2858510 w 11157516"/>
                <a:gd name="connsiteY23" fmla="*/ 709684 h 3212161"/>
                <a:gd name="connsiteX24" fmla="*/ 2899453 w 11157516"/>
                <a:gd name="connsiteY24" fmla="*/ 696036 h 3212161"/>
                <a:gd name="connsiteX25" fmla="*/ 2885805 w 11157516"/>
                <a:gd name="connsiteY25" fmla="*/ 627797 h 3212161"/>
                <a:gd name="connsiteX26" fmla="*/ 2899453 w 11157516"/>
                <a:gd name="connsiteY26" fmla="*/ 464024 h 3212161"/>
                <a:gd name="connsiteX27" fmla="*/ 2913101 w 11157516"/>
                <a:gd name="connsiteY27" fmla="*/ 341194 h 3212161"/>
                <a:gd name="connsiteX28" fmla="*/ 2940396 w 11157516"/>
                <a:gd name="connsiteY28" fmla="*/ 40943 h 3212161"/>
                <a:gd name="connsiteX29" fmla="*/ 2954044 w 11157516"/>
                <a:gd name="connsiteY29" fmla="*/ 0 h 3212161"/>
                <a:gd name="connsiteX30" fmla="*/ 2994987 w 11157516"/>
                <a:gd name="connsiteY30" fmla="*/ 27295 h 3212161"/>
                <a:gd name="connsiteX31" fmla="*/ 3063226 w 11157516"/>
                <a:gd name="connsiteY31" fmla="*/ 122830 h 3212161"/>
                <a:gd name="connsiteX32" fmla="*/ 3104170 w 11157516"/>
                <a:gd name="connsiteY32" fmla="*/ 204716 h 3212161"/>
                <a:gd name="connsiteX33" fmla="*/ 3131465 w 11157516"/>
                <a:gd name="connsiteY33" fmla="*/ 245660 h 3212161"/>
                <a:gd name="connsiteX34" fmla="*/ 3158761 w 11157516"/>
                <a:gd name="connsiteY34" fmla="*/ 327546 h 3212161"/>
                <a:gd name="connsiteX35" fmla="*/ 3186056 w 11157516"/>
                <a:gd name="connsiteY35" fmla="*/ 368490 h 3212161"/>
                <a:gd name="connsiteX36" fmla="*/ 3199704 w 11157516"/>
                <a:gd name="connsiteY36" fmla="*/ 409433 h 3212161"/>
                <a:gd name="connsiteX37" fmla="*/ 3240647 w 11157516"/>
                <a:gd name="connsiteY37" fmla="*/ 423081 h 3212161"/>
                <a:gd name="connsiteX38" fmla="*/ 3267943 w 11157516"/>
                <a:gd name="connsiteY38" fmla="*/ 641445 h 3212161"/>
                <a:gd name="connsiteX39" fmla="*/ 3322534 w 11157516"/>
                <a:gd name="connsiteY39" fmla="*/ 764275 h 3212161"/>
                <a:gd name="connsiteX40" fmla="*/ 3349829 w 11157516"/>
                <a:gd name="connsiteY40" fmla="*/ 846161 h 3212161"/>
                <a:gd name="connsiteX41" fmla="*/ 3390773 w 11157516"/>
                <a:gd name="connsiteY41" fmla="*/ 928048 h 3212161"/>
                <a:gd name="connsiteX42" fmla="*/ 3472659 w 11157516"/>
                <a:gd name="connsiteY42" fmla="*/ 982639 h 3212161"/>
                <a:gd name="connsiteX43" fmla="*/ 3499955 w 11157516"/>
                <a:gd name="connsiteY43" fmla="*/ 1460310 h 3212161"/>
                <a:gd name="connsiteX44" fmla="*/ 3513602 w 11157516"/>
                <a:gd name="connsiteY44" fmla="*/ 1501254 h 3212161"/>
                <a:gd name="connsiteX45" fmla="*/ 3527250 w 11157516"/>
                <a:gd name="connsiteY45" fmla="*/ 1965278 h 3212161"/>
                <a:gd name="connsiteX46" fmla="*/ 3568193 w 11157516"/>
                <a:gd name="connsiteY46" fmla="*/ 2442949 h 3212161"/>
                <a:gd name="connsiteX47" fmla="*/ 3581841 w 11157516"/>
                <a:gd name="connsiteY47" fmla="*/ 2483892 h 3212161"/>
                <a:gd name="connsiteX48" fmla="*/ 3609137 w 11157516"/>
                <a:gd name="connsiteY48" fmla="*/ 2524836 h 3212161"/>
                <a:gd name="connsiteX49" fmla="*/ 3663728 w 11157516"/>
                <a:gd name="connsiteY49" fmla="*/ 2606722 h 3212161"/>
                <a:gd name="connsiteX50" fmla="*/ 3691023 w 11157516"/>
                <a:gd name="connsiteY50" fmla="*/ 2688609 h 3212161"/>
                <a:gd name="connsiteX51" fmla="*/ 3704671 w 11157516"/>
                <a:gd name="connsiteY51" fmla="*/ 2729552 h 3212161"/>
                <a:gd name="connsiteX52" fmla="*/ 3731967 w 11157516"/>
                <a:gd name="connsiteY52" fmla="*/ 2770495 h 3212161"/>
                <a:gd name="connsiteX53" fmla="*/ 3800205 w 11157516"/>
                <a:gd name="connsiteY53" fmla="*/ 2893325 h 3212161"/>
                <a:gd name="connsiteX54" fmla="*/ 3841149 w 11157516"/>
                <a:gd name="connsiteY54" fmla="*/ 2934269 h 3212161"/>
                <a:gd name="connsiteX55" fmla="*/ 3923035 w 11157516"/>
                <a:gd name="connsiteY55" fmla="*/ 2961564 h 3212161"/>
                <a:gd name="connsiteX56" fmla="*/ 3963978 w 11157516"/>
                <a:gd name="connsiteY56" fmla="*/ 2975212 h 3212161"/>
                <a:gd name="connsiteX57" fmla="*/ 4004922 w 11157516"/>
                <a:gd name="connsiteY57" fmla="*/ 3002507 h 3212161"/>
                <a:gd name="connsiteX58" fmla="*/ 4086808 w 11157516"/>
                <a:gd name="connsiteY58" fmla="*/ 3029803 h 3212161"/>
                <a:gd name="connsiteX59" fmla="*/ 4168695 w 11157516"/>
                <a:gd name="connsiteY59" fmla="*/ 3057098 h 3212161"/>
                <a:gd name="connsiteX60" fmla="*/ 4209638 w 11157516"/>
                <a:gd name="connsiteY60" fmla="*/ 3070746 h 3212161"/>
                <a:gd name="connsiteX61" fmla="*/ 4250581 w 11157516"/>
                <a:gd name="connsiteY61" fmla="*/ 3084394 h 3212161"/>
                <a:gd name="connsiteX62" fmla="*/ 4291525 w 11157516"/>
                <a:gd name="connsiteY62" fmla="*/ 3111690 h 3212161"/>
                <a:gd name="connsiteX63" fmla="*/ 4987561 w 11157516"/>
                <a:gd name="connsiteY63" fmla="*/ 3098042 h 3212161"/>
                <a:gd name="connsiteX64" fmla="*/ 5110390 w 11157516"/>
                <a:gd name="connsiteY64" fmla="*/ 3098042 h 3212161"/>
                <a:gd name="connsiteX65" fmla="*/ 5178629 w 11157516"/>
                <a:gd name="connsiteY65" fmla="*/ 3084394 h 3212161"/>
                <a:gd name="connsiteX66" fmla="*/ 5233220 w 11157516"/>
                <a:gd name="connsiteY66" fmla="*/ 2988860 h 3212161"/>
                <a:gd name="connsiteX67" fmla="*/ 5274164 w 11157516"/>
                <a:gd name="connsiteY67" fmla="*/ 2975212 h 3212161"/>
                <a:gd name="connsiteX68" fmla="*/ 5315107 w 11157516"/>
                <a:gd name="connsiteY68" fmla="*/ 2893325 h 3212161"/>
                <a:gd name="connsiteX69" fmla="*/ 5396993 w 11157516"/>
                <a:gd name="connsiteY69" fmla="*/ 2838734 h 3212161"/>
                <a:gd name="connsiteX70" fmla="*/ 5437937 w 11157516"/>
                <a:gd name="connsiteY70" fmla="*/ 2811439 h 3212161"/>
                <a:gd name="connsiteX71" fmla="*/ 5506175 w 11157516"/>
                <a:gd name="connsiteY71" fmla="*/ 2729552 h 3212161"/>
                <a:gd name="connsiteX72" fmla="*/ 5533471 w 11157516"/>
                <a:gd name="connsiteY72" fmla="*/ 2606722 h 3212161"/>
                <a:gd name="connsiteX73" fmla="*/ 5560767 w 11157516"/>
                <a:gd name="connsiteY73" fmla="*/ 2524836 h 3212161"/>
                <a:gd name="connsiteX74" fmla="*/ 5601710 w 11157516"/>
                <a:gd name="connsiteY74" fmla="*/ 2483892 h 3212161"/>
                <a:gd name="connsiteX75" fmla="*/ 5615358 w 11157516"/>
                <a:gd name="connsiteY75" fmla="*/ 2415654 h 3212161"/>
                <a:gd name="connsiteX76" fmla="*/ 5779131 w 11157516"/>
                <a:gd name="connsiteY76" fmla="*/ 2347415 h 3212161"/>
                <a:gd name="connsiteX77" fmla="*/ 5942904 w 11157516"/>
                <a:gd name="connsiteY77" fmla="*/ 2292824 h 3212161"/>
                <a:gd name="connsiteX78" fmla="*/ 5983847 w 11157516"/>
                <a:gd name="connsiteY78" fmla="*/ 2279176 h 3212161"/>
                <a:gd name="connsiteX79" fmla="*/ 6065734 w 11157516"/>
                <a:gd name="connsiteY79" fmla="*/ 2238233 h 3212161"/>
                <a:gd name="connsiteX80" fmla="*/ 6120325 w 11157516"/>
                <a:gd name="connsiteY80" fmla="*/ 2210937 h 3212161"/>
                <a:gd name="connsiteX81" fmla="*/ 6202211 w 11157516"/>
                <a:gd name="connsiteY81" fmla="*/ 2183642 h 3212161"/>
                <a:gd name="connsiteX82" fmla="*/ 6243155 w 11157516"/>
                <a:gd name="connsiteY82" fmla="*/ 2169994 h 3212161"/>
                <a:gd name="connsiteX83" fmla="*/ 6325041 w 11157516"/>
                <a:gd name="connsiteY83" fmla="*/ 2129051 h 3212161"/>
                <a:gd name="connsiteX84" fmla="*/ 6406928 w 11157516"/>
                <a:gd name="connsiteY84" fmla="*/ 2101755 h 3212161"/>
                <a:gd name="connsiteX85" fmla="*/ 6447871 w 11157516"/>
                <a:gd name="connsiteY85" fmla="*/ 2088107 h 3212161"/>
                <a:gd name="connsiteX86" fmla="*/ 6488814 w 11157516"/>
                <a:gd name="connsiteY86" fmla="*/ 2074460 h 3212161"/>
                <a:gd name="connsiteX87" fmla="*/ 6679883 w 11157516"/>
                <a:gd name="connsiteY87" fmla="*/ 2088107 h 3212161"/>
                <a:gd name="connsiteX88" fmla="*/ 6734474 w 11157516"/>
                <a:gd name="connsiteY88" fmla="*/ 2156346 h 3212161"/>
                <a:gd name="connsiteX89" fmla="*/ 6775417 w 11157516"/>
                <a:gd name="connsiteY89" fmla="*/ 2183642 h 3212161"/>
                <a:gd name="connsiteX90" fmla="*/ 6789065 w 11157516"/>
                <a:gd name="connsiteY90" fmla="*/ 2224585 h 3212161"/>
                <a:gd name="connsiteX91" fmla="*/ 6884599 w 11157516"/>
                <a:gd name="connsiteY91" fmla="*/ 2279176 h 3212161"/>
                <a:gd name="connsiteX92" fmla="*/ 6966486 w 11157516"/>
                <a:gd name="connsiteY92" fmla="*/ 2333767 h 3212161"/>
                <a:gd name="connsiteX93" fmla="*/ 7021077 w 11157516"/>
                <a:gd name="connsiteY93" fmla="*/ 2456597 h 3212161"/>
                <a:gd name="connsiteX94" fmla="*/ 7034725 w 11157516"/>
                <a:gd name="connsiteY94" fmla="*/ 2497540 h 3212161"/>
                <a:gd name="connsiteX95" fmla="*/ 7130259 w 11157516"/>
                <a:gd name="connsiteY95" fmla="*/ 2524836 h 3212161"/>
                <a:gd name="connsiteX96" fmla="*/ 7348623 w 11157516"/>
                <a:gd name="connsiteY96" fmla="*/ 2552131 h 3212161"/>
                <a:gd name="connsiteX97" fmla="*/ 7430510 w 11157516"/>
                <a:gd name="connsiteY97" fmla="*/ 2579427 h 3212161"/>
                <a:gd name="connsiteX98" fmla="*/ 7457805 w 11157516"/>
                <a:gd name="connsiteY98" fmla="*/ 2620370 h 3212161"/>
                <a:gd name="connsiteX99" fmla="*/ 7539692 w 11157516"/>
                <a:gd name="connsiteY99" fmla="*/ 2661313 h 3212161"/>
                <a:gd name="connsiteX100" fmla="*/ 7580635 w 11157516"/>
                <a:gd name="connsiteY100" fmla="*/ 2688609 h 3212161"/>
                <a:gd name="connsiteX101" fmla="*/ 7744408 w 11157516"/>
                <a:gd name="connsiteY101" fmla="*/ 2729552 h 3212161"/>
                <a:gd name="connsiteX102" fmla="*/ 8017364 w 11157516"/>
                <a:gd name="connsiteY102" fmla="*/ 2715904 h 3212161"/>
                <a:gd name="connsiteX103" fmla="*/ 8112898 w 11157516"/>
                <a:gd name="connsiteY103" fmla="*/ 2688609 h 3212161"/>
                <a:gd name="connsiteX104" fmla="*/ 8126546 w 11157516"/>
                <a:gd name="connsiteY104" fmla="*/ 2647666 h 3212161"/>
                <a:gd name="connsiteX105" fmla="*/ 8290319 w 11157516"/>
                <a:gd name="connsiteY105" fmla="*/ 2606722 h 3212161"/>
                <a:gd name="connsiteX106" fmla="*/ 8426796 w 11157516"/>
                <a:gd name="connsiteY106" fmla="*/ 2579427 h 3212161"/>
                <a:gd name="connsiteX107" fmla="*/ 8481387 w 11157516"/>
                <a:gd name="connsiteY107" fmla="*/ 2565779 h 3212161"/>
                <a:gd name="connsiteX108" fmla="*/ 8563274 w 11157516"/>
                <a:gd name="connsiteY108" fmla="*/ 2538484 h 3212161"/>
                <a:gd name="connsiteX109" fmla="*/ 8604217 w 11157516"/>
                <a:gd name="connsiteY109" fmla="*/ 2511188 h 3212161"/>
                <a:gd name="connsiteX110" fmla="*/ 8754343 w 11157516"/>
                <a:gd name="connsiteY110" fmla="*/ 2497540 h 3212161"/>
                <a:gd name="connsiteX111" fmla="*/ 9245662 w 11157516"/>
                <a:gd name="connsiteY111" fmla="*/ 2483892 h 3212161"/>
                <a:gd name="connsiteX112" fmla="*/ 9300253 w 11157516"/>
                <a:gd name="connsiteY112" fmla="*/ 2470245 h 3212161"/>
                <a:gd name="connsiteX113" fmla="*/ 9382140 w 11157516"/>
                <a:gd name="connsiteY113" fmla="*/ 2442949 h 3212161"/>
                <a:gd name="connsiteX114" fmla="*/ 9464026 w 11157516"/>
                <a:gd name="connsiteY114" fmla="*/ 2429301 h 3212161"/>
                <a:gd name="connsiteX115" fmla="*/ 9504970 w 11157516"/>
                <a:gd name="connsiteY115" fmla="*/ 2415654 h 3212161"/>
                <a:gd name="connsiteX116" fmla="*/ 9750629 w 11157516"/>
                <a:gd name="connsiteY116" fmla="*/ 2402006 h 3212161"/>
                <a:gd name="connsiteX117" fmla="*/ 9818868 w 11157516"/>
                <a:gd name="connsiteY117" fmla="*/ 2388358 h 3212161"/>
                <a:gd name="connsiteX118" fmla="*/ 9982641 w 11157516"/>
                <a:gd name="connsiteY118" fmla="*/ 2361063 h 3212161"/>
                <a:gd name="connsiteX119" fmla="*/ 10064528 w 11157516"/>
                <a:gd name="connsiteY119" fmla="*/ 2333767 h 3212161"/>
                <a:gd name="connsiteX120" fmla="*/ 10078175 w 11157516"/>
                <a:gd name="connsiteY120" fmla="*/ 2292824 h 3212161"/>
                <a:gd name="connsiteX121" fmla="*/ 10201005 w 11157516"/>
                <a:gd name="connsiteY121" fmla="*/ 2251881 h 3212161"/>
                <a:gd name="connsiteX122" fmla="*/ 10419370 w 11157516"/>
                <a:gd name="connsiteY122" fmla="*/ 2265528 h 3212161"/>
                <a:gd name="connsiteX123" fmla="*/ 10446665 w 11157516"/>
                <a:gd name="connsiteY123" fmla="*/ 2306472 h 3212161"/>
                <a:gd name="connsiteX124" fmla="*/ 10473961 w 11157516"/>
                <a:gd name="connsiteY124" fmla="*/ 2388358 h 3212161"/>
                <a:gd name="connsiteX125" fmla="*/ 10487608 w 11157516"/>
                <a:gd name="connsiteY125" fmla="*/ 2429301 h 3212161"/>
                <a:gd name="connsiteX126" fmla="*/ 10501256 w 11157516"/>
                <a:gd name="connsiteY126" fmla="*/ 2470245 h 3212161"/>
                <a:gd name="connsiteX127" fmla="*/ 10514904 w 11157516"/>
                <a:gd name="connsiteY127" fmla="*/ 2524836 h 3212161"/>
                <a:gd name="connsiteX128" fmla="*/ 10596790 w 11157516"/>
                <a:gd name="connsiteY128" fmla="*/ 2565779 h 3212161"/>
                <a:gd name="connsiteX129" fmla="*/ 10678677 w 11157516"/>
                <a:gd name="connsiteY129" fmla="*/ 2634018 h 3212161"/>
                <a:gd name="connsiteX130" fmla="*/ 10733268 w 11157516"/>
                <a:gd name="connsiteY130" fmla="*/ 2715904 h 3212161"/>
                <a:gd name="connsiteX131" fmla="*/ 10774211 w 11157516"/>
                <a:gd name="connsiteY131" fmla="*/ 2797791 h 3212161"/>
                <a:gd name="connsiteX132" fmla="*/ 10801507 w 11157516"/>
                <a:gd name="connsiteY132" fmla="*/ 2879678 h 3212161"/>
                <a:gd name="connsiteX133" fmla="*/ 10815155 w 11157516"/>
                <a:gd name="connsiteY133" fmla="*/ 2920621 h 3212161"/>
                <a:gd name="connsiteX134" fmla="*/ 10869746 w 11157516"/>
                <a:gd name="connsiteY134" fmla="*/ 3002507 h 3212161"/>
                <a:gd name="connsiteX135" fmla="*/ 10897041 w 11157516"/>
                <a:gd name="connsiteY135" fmla="*/ 3084394 h 3212161"/>
                <a:gd name="connsiteX136" fmla="*/ 10978928 w 11157516"/>
                <a:gd name="connsiteY136" fmla="*/ 3138985 h 3212161"/>
                <a:gd name="connsiteX137" fmla="*/ 11019871 w 11157516"/>
                <a:gd name="connsiteY137" fmla="*/ 3166281 h 3212161"/>
                <a:gd name="connsiteX138" fmla="*/ 11119426 w 11157516"/>
                <a:gd name="connsiteY138" fmla="*/ 3179294 h 3212161"/>
                <a:gd name="connsiteX139" fmla="*/ 1594425 w 11157516"/>
                <a:gd name="connsiteY139" fmla="*/ 3103596 h 3212161"/>
                <a:gd name="connsiteX0" fmla="*/ 49790 w 9612881"/>
                <a:gd name="connsiteY0" fmla="*/ 3103596 h 3212161"/>
                <a:gd name="connsiteX1" fmla="*/ 8239 w 9612881"/>
                <a:gd name="connsiteY1" fmla="*/ 1211159 h 3212161"/>
                <a:gd name="connsiteX2" fmla="*/ 99224 w 9612881"/>
                <a:gd name="connsiteY2" fmla="*/ 968991 h 3212161"/>
                <a:gd name="connsiteX3" fmla="*/ 126520 w 9612881"/>
                <a:gd name="connsiteY3" fmla="*/ 887104 h 3212161"/>
                <a:gd name="connsiteX4" fmla="*/ 153815 w 9612881"/>
                <a:gd name="connsiteY4" fmla="*/ 791570 h 3212161"/>
                <a:gd name="connsiteX5" fmla="*/ 167463 w 9612881"/>
                <a:gd name="connsiteY5" fmla="*/ 750627 h 3212161"/>
                <a:gd name="connsiteX6" fmla="*/ 181111 w 9612881"/>
                <a:gd name="connsiteY6" fmla="*/ 368490 h 3212161"/>
                <a:gd name="connsiteX7" fmla="*/ 194758 w 9612881"/>
                <a:gd name="connsiteY7" fmla="*/ 272955 h 3212161"/>
                <a:gd name="connsiteX8" fmla="*/ 222054 w 9612881"/>
                <a:gd name="connsiteY8" fmla="*/ 327546 h 3212161"/>
                <a:gd name="connsiteX9" fmla="*/ 262997 w 9612881"/>
                <a:gd name="connsiteY9" fmla="*/ 423081 h 3212161"/>
                <a:gd name="connsiteX10" fmla="*/ 303940 w 9612881"/>
                <a:gd name="connsiteY10" fmla="*/ 436728 h 3212161"/>
                <a:gd name="connsiteX11" fmla="*/ 331236 w 9612881"/>
                <a:gd name="connsiteY11" fmla="*/ 395785 h 3212161"/>
                <a:gd name="connsiteX12" fmla="*/ 399475 w 9612881"/>
                <a:gd name="connsiteY12" fmla="*/ 382137 h 3212161"/>
                <a:gd name="connsiteX13" fmla="*/ 508657 w 9612881"/>
                <a:gd name="connsiteY13" fmla="*/ 368490 h 3212161"/>
                <a:gd name="connsiteX14" fmla="*/ 549600 w 9612881"/>
                <a:gd name="connsiteY14" fmla="*/ 354842 h 3212161"/>
                <a:gd name="connsiteX15" fmla="*/ 645135 w 9612881"/>
                <a:gd name="connsiteY15" fmla="*/ 464024 h 3212161"/>
                <a:gd name="connsiteX16" fmla="*/ 727021 w 9612881"/>
                <a:gd name="connsiteY16" fmla="*/ 518615 h 3212161"/>
                <a:gd name="connsiteX17" fmla="*/ 767964 w 9612881"/>
                <a:gd name="connsiteY17" fmla="*/ 532263 h 3212161"/>
                <a:gd name="connsiteX18" fmla="*/ 945385 w 9612881"/>
                <a:gd name="connsiteY18" fmla="*/ 559558 h 3212161"/>
                <a:gd name="connsiteX19" fmla="*/ 1027272 w 9612881"/>
                <a:gd name="connsiteY19" fmla="*/ 586854 h 3212161"/>
                <a:gd name="connsiteX20" fmla="*/ 1068215 w 9612881"/>
                <a:gd name="connsiteY20" fmla="*/ 600501 h 3212161"/>
                <a:gd name="connsiteX21" fmla="*/ 1231988 w 9612881"/>
                <a:gd name="connsiteY21" fmla="*/ 682388 h 3212161"/>
                <a:gd name="connsiteX22" fmla="*/ 1272932 w 9612881"/>
                <a:gd name="connsiteY22" fmla="*/ 696036 h 3212161"/>
                <a:gd name="connsiteX23" fmla="*/ 1313875 w 9612881"/>
                <a:gd name="connsiteY23" fmla="*/ 709684 h 3212161"/>
                <a:gd name="connsiteX24" fmla="*/ 1354818 w 9612881"/>
                <a:gd name="connsiteY24" fmla="*/ 696036 h 3212161"/>
                <a:gd name="connsiteX25" fmla="*/ 1341170 w 9612881"/>
                <a:gd name="connsiteY25" fmla="*/ 627797 h 3212161"/>
                <a:gd name="connsiteX26" fmla="*/ 1354818 w 9612881"/>
                <a:gd name="connsiteY26" fmla="*/ 464024 h 3212161"/>
                <a:gd name="connsiteX27" fmla="*/ 1368466 w 9612881"/>
                <a:gd name="connsiteY27" fmla="*/ 341194 h 3212161"/>
                <a:gd name="connsiteX28" fmla="*/ 1395761 w 9612881"/>
                <a:gd name="connsiteY28" fmla="*/ 40943 h 3212161"/>
                <a:gd name="connsiteX29" fmla="*/ 1409409 w 9612881"/>
                <a:gd name="connsiteY29" fmla="*/ 0 h 3212161"/>
                <a:gd name="connsiteX30" fmla="*/ 1450352 w 9612881"/>
                <a:gd name="connsiteY30" fmla="*/ 27295 h 3212161"/>
                <a:gd name="connsiteX31" fmla="*/ 1518591 w 9612881"/>
                <a:gd name="connsiteY31" fmla="*/ 122830 h 3212161"/>
                <a:gd name="connsiteX32" fmla="*/ 1559535 w 9612881"/>
                <a:gd name="connsiteY32" fmla="*/ 204716 h 3212161"/>
                <a:gd name="connsiteX33" fmla="*/ 1586830 w 9612881"/>
                <a:gd name="connsiteY33" fmla="*/ 245660 h 3212161"/>
                <a:gd name="connsiteX34" fmla="*/ 1614126 w 9612881"/>
                <a:gd name="connsiteY34" fmla="*/ 327546 h 3212161"/>
                <a:gd name="connsiteX35" fmla="*/ 1641421 w 9612881"/>
                <a:gd name="connsiteY35" fmla="*/ 368490 h 3212161"/>
                <a:gd name="connsiteX36" fmla="*/ 1655069 w 9612881"/>
                <a:gd name="connsiteY36" fmla="*/ 409433 h 3212161"/>
                <a:gd name="connsiteX37" fmla="*/ 1696012 w 9612881"/>
                <a:gd name="connsiteY37" fmla="*/ 423081 h 3212161"/>
                <a:gd name="connsiteX38" fmla="*/ 1723308 w 9612881"/>
                <a:gd name="connsiteY38" fmla="*/ 641445 h 3212161"/>
                <a:gd name="connsiteX39" fmla="*/ 1777899 w 9612881"/>
                <a:gd name="connsiteY39" fmla="*/ 764275 h 3212161"/>
                <a:gd name="connsiteX40" fmla="*/ 1805194 w 9612881"/>
                <a:gd name="connsiteY40" fmla="*/ 846161 h 3212161"/>
                <a:gd name="connsiteX41" fmla="*/ 1846138 w 9612881"/>
                <a:gd name="connsiteY41" fmla="*/ 928048 h 3212161"/>
                <a:gd name="connsiteX42" fmla="*/ 1928024 w 9612881"/>
                <a:gd name="connsiteY42" fmla="*/ 982639 h 3212161"/>
                <a:gd name="connsiteX43" fmla="*/ 1955320 w 9612881"/>
                <a:gd name="connsiteY43" fmla="*/ 1460310 h 3212161"/>
                <a:gd name="connsiteX44" fmla="*/ 1968967 w 9612881"/>
                <a:gd name="connsiteY44" fmla="*/ 1501254 h 3212161"/>
                <a:gd name="connsiteX45" fmla="*/ 1982615 w 9612881"/>
                <a:gd name="connsiteY45" fmla="*/ 1965278 h 3212161"/>
                <a:gd name="connsiteX46" fmla="*/ 2023558 w 9612881"/>
                <a:gd name="connsiteY46" fmla="*/ 2442949 h 3212161"/>
                <a:gd name="connsiteX47" fmla="*/ 2037206 w 9612881"/>
                <a:gd name="connsiteY47" fmla="*/ 2483892 h 3212161"/>
                <a:gd name="connsiteX48" fmla="*/ 2064502 w 9612881"/>
                <a:gd name="connsiteY48" fmla="*/ 2524836 h 3212161"/>
                <a:gd name="connsiteX49" fmla="*/ 2119093 w 9612881"/>
                <a:gd name="connsiteY49" fmla="*/ 2606722 h 3212161"/>
                <a:gd name="connsiteX50" fmla="*/ 2146388 w 9612881"/>
                <a:gd name="connsiteY50" fmla="*/ 2688609 h 3212161"/>
                <a:gd name="connsiteX51" fmla="*/ 2160036 w 9612881"/>
                <a:gd name="connsiteY51" fmla="*/ 2729552 h 3212161"/>
                <a:gd name="connsiteX52" fmla="*/ 2187332 w 9612881"/>
                <a:gd name="connsiteY52" fmla="*/ 2770495 h 3212161"/>
                <a:gd name="connsiteX53" fmla="*/ 2255570 w 9612881"/>
                <a:gd name="connsiteY53" fmla="*/ 2893325 h 3212161"/>
                <a:gd name="connsiteX54" fmla="*/ 2296514 w 9612881"/>
                <a:gd name="connsiteY54" fmla="*/ 2934269 h 3212161"/>
                <a:gd name="connsiteX55" fmla="*/ 2378400 w 9612881"/>
                <a:gd name="connsiteY55" fmla="*/ 2961564 h 3212161"/>
                <a:gd name="connsiteX56" fmla="*/ 2419343 w 9612881"/>
                <a:gd name="connsiteY56" fmla="*/ 2975212 h 3212161"/>
                <a:gd name="connsiteX57" fmla="*/ 2460287 w 9612881"/>
                <a:gd name="connsiteY57" fmla="*/ 3002507 h 3212161"/>
                <a:gd name="connsiteX58" fmla="*/ 2542173 w 9612881"/>
                <a:gd name="connsiteY58" fmla="*/ 3029803 h 3212161"/>
                <a:gd name="connsiteX59" fmla="*/ 2624060 w 9612881"/>
                <a:gd name="connsiteY59" fmla="*/ 3057098 h 3212161"/>
                <a:gd name="connsiteX60" fmla="*/ 2665003 w 9612881"/>
                <a:gd name="connsiteY60" fmla="*/ 3070746 h 3212161"/>
                <a:gd name="connsiteX61" fmla="*/ 2705946 w 9612881"/>
                <a:gd name="connsiteY61" fmla="*/ 3084394 h 3212161"/>
                <a:gd name="connsiteX62" fmla="*/ 2746890 w 9612881"/>
                <a:gd name="connsiteY62" fmla="*/ 3111690 h 3212161"/>
                <a:gd name="connsiteX63" fmla="*/ 3442926 w 9612881"/>
                <a:gd name="connsiteY63" fmla="*/ 3098042 h 3212161"/>
                <a:gd name="connsiteX64" fmla="*/ 3565755 w 9612881"/>
                <a:gd name="connsiteY64" fmla="*/ 3098042 h 3212161"/>
                <a:gd name="connsiteX65" fmla="*/ 3633994 w 9612881"/>
                <a:gd name="connsiteY65" fmla="*/ 3084394 h 3212161"/>
                <a:gd name="connsiteX66" fmla="*/ 3688585 w 9612881"/>
                <a:gd name="connsiteY66" fmla="*/ 2988860 h 3212161"/>
                <a:gd name="connsiteX67" fmla="*/ 3729529 w 9612881"/>
                <a:gd name="connsiteY67" fmla="*/ 2975212 h 3212161"/>
                <a:gd name="connsiteX68" fmla="*/ 3770472 w 9612881"/>
                <a:gd name="connsiteY68" fmla="*/ 2893325 h 3212161"/>
                <a:gd name="connsiteX69" fmla="*/ 3852358 w 9612881"/>
                <a:gd name="connsiteY69" fmla="*/ 2838734 h 3212161"/>
                <a:gd name="connsiteX70" fmla="*/ 3893302 w 9612881"/>
                <a:gd name="connsiteY70" fmla="*/ 2811439 h 3212161"/>
                <a:gd name="connsiteX71" fmla="*/ 3961540 w 9612881"/>
                <a:gd name="connsiteY71" fmla="*/ 2729552 h 3212161"/>
                <a:gd name="connsiteX72" fmla="*/ 3988836 w 9612881"/>
                <a:gd name="connsiteY72" fmla="*/ 2606722 h 3212161"/>
                <a:gd name="connsiteX73" fmla="*/ 4016132 w 9612881"/>
                <a:gd name="connsiteY73" fmla="*/ 2524836 h 3212161"/>
                <a:gd name="connsiteX74" fmla="*/ 4057075 w 9612881"/>
                <a:gd name="connsiteY74" fmla="*/ 2483892 h 3212161"/>
                <a:gd name="connsiteX75" fmla="*/ 4070723 w 9612881"/>
                <a:gd name="connsiteY75" fmla="*/ 2415654 h 3212161"/>
                <a:gd name="connsiteX76" fmla="*/ 4234496 w 9612881"/>
                <a:gd name="connsiteY76" fmla="*/ 2347415 h 3212161"/>
                <a:gd name="connsiteX77" fmla="*/ 4398269 w 9612881"/>
                <a:gd name="connsiteY77" fmla="*/ 2292824 h 3212161"/>
                <a:gd name="connsiteX78" fmla="*/ 4439212 w 9612881"/>
                <a:gd name="connsiteY78" fmla="*/ 2279176 h 3212161"/>
                <a:gd name="connsiteX79" fmla="*/ 4521099 w 9612881"/>
                <a:gd name="connsiteY79" fmla="*/ 2238233 h 3212161"/>
                <a:gd name="connsiteX80" fmla="*/ 4575690 w 9612881"/>
                <a:gd name="connsiteY80" fmla="*/ 2210937 h 3212161"/>
                <a:gd name="connsiteX81" fmla="*/ 4657576 w 9612881"/>
                <a:gd name="connsiteY81" fmla="*/ 2183642 h 3212161"/>
                <a:gd name="connsiteX82" fmla="*/ 4698520 w 9612881"/>
                <a:gd name="connsiteY82" fmla="*/ 2169994 h 3212161"/>
                <a:gd name="connsiteX83" fmla="*/ 4780406 w 9612881"/>
                <a:gd name="connsiteY83" fmla="*/ 2129051 h 3212161"/>
                <a:gd name="connsiteX84" fmla="*/ 4862293 w 9612881"/>
                <a:gd name="connsiteY84" fmla="*/ 2101755 h 3212161"/>
                <a:gd name="connsiteX85" fmla="*/ 4903236 w 9612881"/>
                <a:gd name="connsiteY85" fmla="*/ 2088107 h 3212161"/>
                <a:gd name="connsiteX86" fmla="*/ 4944179 w 9612881"/>
                <a:gd name="connsiteY86" fmla="*/ 2074460 h 3212161"/>
                <a:gd name="connsiteX87" fmla="*/ 5135248 w 9612881"/>
                <a:gd name="connsiteY87" fmla="*/ 2088107 h 3212161"/>
                <a:gd name="connsiteX88" fmla="*/ 5189839 w 9612881"/>
                <a:gd name="connsiteY88" fmla="*/ 2156346 h 3212161"/>
                <a:gd name="connsiteX89" fmla="*/ 5230782 w 9612881"/>
                <a:gd name="connsiteY89" fmla="*/ 2183642 h 3212161"/>
                <a:gd name="connsiteX90" fmla="*/ 5244430 w 9612881"/>
                <a:gd name="connsiteY90" fmla="*/ 2224585 h 3212161"/>
                <a:gd name="connsiteX91" fmla="*/ 5339964 w 9612881"/>
                <a:gd name="connsiteY91" fmla="*/ 2279176 h 3212161"/>
                <a:gd name="connsiteX92" fmla="*/ 5421851 w 9612881"/>
                <a:gd name="connsiteY92" fmla="*/ 2333767 h 3212161"/>
                <a:gd name="connsiteX93" fmla="*/ 5476442 w 9612881"/>
                <a:gd name="connsiteY93" fmla="*/ 2456597 h 3212161"/>
                <a:gd name="connsiteX94" fmla="*/ 5490090 w 9612881"/>
                <a:gd name="connsiteY94" fmla="*/ 2497540 h 3212161"/>
                <a:gd name="connsiteX95" fmla="*/ 5585624 w 9612881"/>
                <a:gd name="connsiteY95" fmla="*/ 2524836 h 3212161"/>
                <a:gd name="connsiteX96" fmla="*/ 5803988 w 9612881"/>
                <a:gd name="connsiteY96" fmla="*/ 2552131 h 3212161"/>
                <a:gd name="connsiteX97" fmla="*/ 5885875 w 9612881"/>
                <a:gd name="connsiteY97" fmla="*/ 2579427 h 3212161"/>
                <a:gd name="connsiteX98" fmla="*/ 5913170 w 9612881"/>
                <a:gd name="connsiteY98" fmla="*/ 2620370 h 3212161"/>
                <a:gd name="connsiteX99" fmla="*/ 5995057 w 9612881"/>
                <a:gd name="connsiteY99" fmla="*/ 2661313 h 3212161"/>
                <a:gd name="connsiteX100" fmla="*/ 6036000 w 9612881"/>
                <a:gd name="connsiteY100" fmla="*/ 2688609 h 3212161"/>
                <a:gd name="connsiteX101" fmla="*/ 6199773 w 9612881"/>
                <a:gd name="connsiteY101" fmla="*/ 2729552 h 3212161"/>
                <a:gd name="connsiteX102" fmla="*/ 6472729 w 9612881"/>
                <a:gd name="connsiteY102" fmla="*/ 2715904 h 3212161"/>
                <a:gd name="connsiteX103" fmla="*/ 6568263 w 9612881"/>
                <a:gd name="connsiteY103" fmla="*/ 2688609 h 3212161"/>
                <a:gd name="connsiteX104" fmla="*/ 6581911 w 9612881"/>
                <a:gd name="connsiteY104" fmla="*/ 2647666 h 3212161"/>
                <a:gd name="connsiteX105" fmla="*/ 6745684 w 9612881"/>
                <a:gd name="connsiteY105" fmla="*/ 2606722 h 3212161"/>
                <a:gd name="connsiteX106" fmla="*/ 6882161 w 9612881"/>
                <a:gd name="connsiteY106" fmla="*/ 2579427 h 3212161"/>
                <a:gd name="connsiteX107" fmla="*/ 6936752 w 9612881"/>
                <a:gd name="connsiteY107" fmla="*/ 2565779 h 3212161"/>
                <a:gd name="connsiteX108" fmla="*/ 7018639 w 9612881"/>
                <a:gd name="connsiteY108" fmla="*/ 2538484 h 3212161"/>
                <a:gd name="connsiteX109" fmla="*/ 7059582 w 9612881"/>
                <a:gd name="connsiteY109" fmla="*/ 2511188 h 3212161"/>
                <a:gd name="connsiteX110" fmla="*/ 7209708 w 9612881"/>
                <a:gd name="connsiteY110" fmla="*/ 2497540 h 3212161"/>
                <a:gd name="connsiteX111" fmla="*/ 7701027 w 9612881"/>
                <a:gd name="connsiteY111" fmla="*/ 2483892 h 3212161"/>
                <a:gd name="connsiteX112" fmla="*/ 7755618 w 9612881"/>
                <a:gd name="connsiteY112" fmla="*/ 2470245 h 3212161"/>
                <a:gd name="connsiteX113" fmla="*/ 7837505 w 9612881"/>
                <a:gd name="connsiteY113" fmla="*/ 2442949 h 3212161"/>
                <a:gd name="connsiteX114" fmla="*/ 7919391 w 9612881"/>
                <a:gd name="connsiteY114" fmla="*/ 2429301 h 3212161"/>
                <a:gd name="connsiteX115" fmla="*/ 7960335 w 9612881"/>
                <a:gd name="connsiteY115" fmla="*/ 2415654 h 3212161"/>
                <a:gd name="connsiteX116" fmla="*/ 8205994 w 9612881"/>
                <a:gd name="connsiteY116" fmla="*/ 2402006 h 3212161"/>
                <a:gd name="connsiteX117" fmla="*/ 8274233 w 9612881"/>
                <a:gd name="connsiteY117" fmla="*/ 2388358 h 3212161"/>
                <a:gd name="connsiteX118" fmla="*/ 8438006 w 9612881"/>
                <a:gd name="connsiteY118" fmla="*/ 2361063 h 3212161"/>
                <a:gd name="connsiteX119" fmla="*/ 8519893 w 9612881"/>
                <a:gd name="connsiteY119" fmla="*/ 2333767 h 3212161"/>
                <a:gd name="connsiteX120" fmla="*/ 8533540 w 9612881"/>
                <a:gd name="connsiteY120" fmla="*/ 2292824 h 3212161"/>
                <a:gd name="connsiteX121" fmla="*/ 8656370 w 9612881"/>
                <a:gd name="connsiteY121" fmla="*/ 2251881 h 3212161"/>
                <a:gd name="connsiteX122" fmla="*/ 8874735 w 9612881"/>
                <a:gd name="connsiteY122" fmla="*/ 2265528 h 3212161"/>
                <a:gd name="connsiteX123" fmla="*/ 8902030 w 9612881"/>
                <a:gd name="connsiteY123" fmla="*/ 2306472 h 3212161"/>
                <a:gd name="connsiteX124" fmla="*/ 8929326 w 9612881"/>
                <a:gd name="connsiteY124" fmla="*/ 2388358 h 3212161"/>
                <a:gd name="connsiteX125" fmla="*/ 8942973 w 9612881"/>
                <a:gd name="connsiteY125" fmla="*/ 2429301 h 3212161"/>
                <a:gd name="connsiteX126" fmla="*/ 8956621 w 9612881"/>
                <a:gd name="connsiteY126" fmla="*/ 2470245 h 3212161"/>
                <a:gd name="connsiteX127" fmla="*/ 8970269 w 9612881"/>
                <a:gd name="connsiteY127" fmla="*/ 2524836 h 3212161"/>
                <a:gd name="connsiteX128" fmla="*/ 9052155 w 9612881"/>
                <a:gd name="connsiteY128" fmla="*/ 2565779 h 3212161"/>
                <a:gd name="connsiteX129" fmla="*/ 9134042 w 9612881"/>
                <a:gd name="connsiteY129" fmla="*/ 2634018 h 3212161"/>
                <a:gd name="connsiteX130" fmla="*/ 9188633 w 9612881"/>
                <a:gd name="connsiteY130" fmla="*/ 2715904 h 3212161"/>
                <a:gd name="connsiteX131" fmla="*/ 9229576 w 9612881"/>
                <a:gd name="connsiteY131" fmla="*/ 2797791 h 3212161"/>
                <a:gd name="connsiteX132" fmla="*/ 9256872 w 9612881"/>
                <a:gd name="connsiteY132" fmla="*/ 2879678 h 3212161"/>
                <a:gd name="connsiteX133" fmla="*/ 9270520 w 9612881"/>
                <a:gd name="connsiteY133" fmla="*/ 2920621 h 3212161"/>
                <a:gd name="connsiteX134" fmla="*/ 9325111 w 9612881"/>
                <a:gd name="connsiteY134" fmla="*/ 3002507 h 3212161"/>
                <a:gd name="connsiteX135" fmla="*/ 9352406 w 9612881"/>
                <a:gd name="connsiteY135" fmla="*/ 3084394 h 3212161"/>
                <a:gd name="connsiteX136" fmla="*/ 9434293 w 9612881"/>
                <a:gd name="connsiteY136" fmla="*/ 3138985 h 3212161"/>
                <a:gd name="connsiteX137" fmla="*/ 9475236 w 9612881"/>
                <a:gd name="connsiteY137" fmla="*/ 3166281 h 3212161"/>
                <a:gd name="connsiteX138" fmla="*/ 9574791 w 9612881"/>
                <a:gd name="connsiteY138" fmla="*/ 3179294 h 3212161"/>
                <a:gd name="connsiteX139" fmla="*/ 49790 w 9612881"/>
                <a:gd name="connsiteY139" fmla="*/ 3103596 h 3212161"/>
                <a:gd name="connsiteX0" fmla="*/ 1577833 w 11003279"/>
                <a:gd name="connsiteY0" fmla="*/ 3103596 h 3429450"/>
                <a:gd name="connsiteX1" fmla="*/ 1536282 w 11003279"/>
                <a:gd name="connsiteY1" fmla="*/ 1211159 h 3429450"/>
                <a:gd name="connsiteX2" fmla="*/ 1627267 w 11003279"/>
                <a:gd name="connsiteY2" fmla="*/ 968991 h 3429450"/>
                <a:gd name="connsiteX3" fmla="*/ 1654563 w 11003279"/>
                <a:gd name="connsiteY3" fmla="*/ 887104 h 3429450"/>
                <a:gd name="connsiteX4" fmla="*/ 1681858 w 11003279"/>
                <a:gd name="connsiteY4" fmla="*/ 791570 h 3429450"/>
                <a:gd name="connsiteX5" fmla="*/ 1695506 w 11003279"/>
                <a:gd name="connsiteY5" fmla="*/ 750627 h 3429450"/>
                <a:gd name="connsiteX6" fmla="*/ 1709154 w 11003279"/>
                <a:gd name="connsiteY6" fmla="*/ 368490 h 3429450"/>
                <a:gd name="connsiteX7" fmla="*/ 1722801 w 11003279"/>
                <a:gd name="connsiteY7" fmla="*/ 272955 h 3429450"/>
                <a:gd name="connsiteX8" fmla="*/ 1750097 w 11003279"/>
                <a:gd name="connsiteY8" fmla="*/ 327546 h 3429450"/>
                <a:gd name="connsiteX9" fmla="*/ 1791040 w 11003279"/>
                <a:gd name="connsiteY9" fmla="*/ 423081 h 3429450"/>
                <a:gd name="connsiteX10" fmla="*/ 1831983 w 11003279"/>
                <a:gd name="connsiteY10" fmla="*/ 436728 h 3429450"/>
                <a:gd name="connsiteX11" fmla="*/ 1859279 w 11003279"/>
                <a:gd name="connsiteY11" fmla="*/ 395785 h 3429450"/>
                <a:gd name="connsiteX12" fmla="*/ 1927518 w 11003279"/>
                <a:gd name="connsiteY12" fmla="*/ 382137 h 3429450"/>
                <a:gd name="connsiteX13" fmla="*/ 2036700 w 11003279"/>
                <a:gd name="connsiteY13" fmla="*/ 368490 h 3429450"/>
                <a:gd name="connsiteX14" fmla="*/ 2077643 w 11003279"/>
                <a:gd name="connsiteY14" fmla="*/ 354842 h 3429450"/>
                <a:gd name="connsiteX15" fmla="*/ 2173178 w 11003279"/>
                <a:gd name="connsiteY15" fmla="*/ 464024 h 3429450"/>
                <a:gd name="connsiteX16" fmla="*/ 2255064 w 11003279"/>
                <a:gd name="connsiteY16" fmla="*/ 518615 h 3429450"/>
                <a:gd name="connsiteX17" fmla="*/ 2296007 w 11003279"/>
                <a:gd name="connsiteY17" fmla="*/ 532263 h 3429450"/>
                <a:gd name="connsiteX18" fmla="*/ 2473428 w 11003279"/>
                <a:gd name="connsiteY18" fmla="*/ 559558 h 3429450"/>
                <a:gd name="connsiteX19" fmla="*/ 2555315 w 11003279"/>
                <a:gd name="connsiteY19" fmla="*/ 586854 h 3429450"/>
                <a:gd name="connsiteX20" fmla="*/ 2596258 w 11003279"/>
                <a:gd name="connsiteY20" fmla="*/ 600501 h 3429450"/>
                <a:gd name="connsiteX21" fmla="*/ 2760031 w 11003279"/>
                <a:gd name="connsiteY21" fmla="*/ 682388 h 3429450"/>
                <a:gd name="connsiteX22" fmla="*/ 2800975 w 11003279"/>
                <a:gd name="connsiteY22" fmla="*/ 696036 h 3429450"/>
                <a:gd name="connsiteX23" fmla="*/ 2841918 w 11003279"/>
                <a:gd name="connsiteY23" fmla="*/ 709684 h 3429450"/>
                <a:gd name="connsiteX24" fmla="*/ 2882861 w 11003279"/>
                <a:gd name="connsiteY24" fmla="*/ 696036 h 3429450"/>
                <a:gd name="connsiteX25" fmla="*/ 2869213 w 11003279"/>
                <a:gd name="connsiteY25" fmla="*/ 627797 h 3429450"/>
                <a:gd name="connsiteX26" fmla="*/ 2882861 w 11003279"/>
                <a:gd name="connsiteY26" fmla="*/ 464024 h 3429450"/>
                <a:gd name="connsiteX27" fmla="*/ 2896509 w 11003279"/>
                <a:gd name="connsiteY27" fmla="*/ 341194 h 3429450"/>
                <a:gd name="connsiteX28" fmla="*/ 2923804 w 11003279"/>
                <a:gd name="connsiteY28" fmla="*/ 40943 h 3429450"/>
                <a:gd name="connsiteX29" fmla="*/ 2937452 w 11003279"/>
                <a:gd name="connsiteY29" fmla="*/ 0 h 3429450"/>
                <a:gd name="connsiteX30" fmla="*/ 2978395 w 11003279"/>
                <a:gd name="connsiteY30" fmla="*/ 27295 h 3429450"/>
                <a:gd name="connsiteX31" fmla="*/ 3046634 w 11003279"/>
                <a:gd name="connsiteY31" fmla="*/ 122830 h 3429450"/>
                <a:gd name="connsiteX32" fmla="*/ 3087578 w 11003279"/>
                <a:gd name="connsiteY32" fmla="*/ 204716 h 3429450"/>
                <a:gd name="connsiteX33" fmla="*/ 3114873 w 11003279"/>
                <a:gd name="connsiteY33" fmla="*/ 245660 h 3429450"/>
                <a:gd name="connsiteX34" fmla="*/ 3142169 w 11003279"/>
                <a:gd name="connsiteY34" fmla="*/ 327546 h 3429450"/>
                <a:gd name="connsiteX35" fmla="*/ 3169464 w 11003279"/>
                <a:gd name="connsiteY35" fmla="*/ 368490 h 3429450"/>
                <a:gd name="connsiteX36" fmla="*/ 3183112 w 11003279"/>
                <a:gd name="connsiteY36" fmla="*/ 409433 h 3429450"/>
                <a:gd name="connsiteX37" fmla="*/ 3224055 w 11003279"/>
                <a:gd name="connsiteY37" fmla="*/ 423081 h 3429450"/>
                <a:gd name="connsiteX38" fmla="*/ 3251351 w 11003279"/>
                <a:gd name="connsiteY38" fmla="*/ 641445 h 3429450"/>
                <a:gd name="connsiteX39" fmla="*/ 3305942 w 11003279"/>
                <a:gd name="connsiteY39" fmla="*/ 764275 h 3429450"/>
                <a:gd name="connsiteX40" fmla="*/ 3333237 w 11003279"/>
                <a:gd name="connsiteY40" fmla="*/ 846161 h 3429450"/>
                <a:gd name="connsiteX41" fmla="*/ 3374181 w 11003279"/>
                <a:gd name="connsiteY41" fmla="*/ 928048 h 3429450"/>
                <a:gd name="connsiteX42" fmla="*/ 3456067 w 11003279"/>
                <a:gd name="connsiteY42" fmla="*/ 982639 h 3429450"/>
                <a:gd name="connsiteX43" fmla="*/ 3483363 w 11003279"/>
                <a:gd name="connsiteY43" fmla="*/ 1460310 h 3429450"/>
                <a:gd name="connsiteX44" fmla="*/ 3497010 w 11003279"/>
                <a:gd name="connsiteY44" fmla="*/ 1501254 h 3429450"/>
                <a:gd name="connsiteX45" fmla="*/ 3510658 w 11003279"/>
                <a:gd name="connsiteY45" fmla="*/ 1965278 h 3429450"/>
                <a:gd name="connsiteX46" fmla="*/ 3551601 w 11003279"/>
                <a:gd name="connsiteY46" fmla="*/ 2442949 h 3429450"/>
                <a:gd name="connsiteX47" fmla="*/ 3565249 w 11003279"/>
                <a:gd name="connsiteY47" fmla="*/ 2483892 h 3429450"/>
                <a:gd name="connsiteX48" fmla="*/ 3592545 w 11003279"/>
                <a:gd name="connsiteY48" fmla="*/ 2524836 h 3429450"/>
                <a:gd name="connsiteX49" fmla="*/ 3647136 w 11003279"/>
                <a:gd name="connsiteY49" fmla="*/ 2606722 h 3429450"/>
                <a:gd name="connsiteX50" fmla="*/ 3674431 w 11003279"/>
                <a:gd name="connsiteY50" fmla="*/ 2688609 h 3429450"/>
                <a:gd name="connsiteX51" fmla="*/ 3688079 w 11003279"/>
                <a:gd name="connsiteY51" fmla="*/ 2729552 h 3429450"/>
                <a:gd name="connsiteX52" fmla="*/ 3715375 w 11003279"/>
                <a:gd name="connsiteY52" fmla="*/ 2770495 h 3429450"/>
                <a:gd name="connsiteX53" fmla="*/ 3783613 w 11003279"/>
                <a:gd name="connsiteY53" fmla="*/ 2893325 h 3429450"/>
                <a:gd name="connsiteX54" fmla="*/ 3824557 w 11003279"/>
                <a:gd name="connsiteY54" fmla="*/ 2934269 h 3429450"/>
                <a:gd name="connsiteX55" fmla="*/ 3906443 w 11003279"/>
                <a:gd name="connsiteY55" fmla="*/ 2961564 h 3429450"/>
                <a:gd name="connsiteX56" fmla="*/ 3947386 w 11003279"/>
                <a:gd name="connsiteY56" fmla="*/ 2975212 h 3429450"/>
                <a:gd name="connsiteX57" fmla="*/ 3988330 w 11003279"/>
                <a:gd name="connsiteY57" fmla="*/ 3002507 h 3429450"/>
                <a:gd name="connsiteX58" fmla="*/ 4070216 w 11003279"/>
                <a:gd name="connsiteY58" fmla="*/ 3029803 h 3429450"/>
                <a:gd name="connsiteX59" fmla="*/ 4152103 w 11003279"/>
                <a:gd name="connsiteY59" fmla="*/ 3057098 h 3429450"/>
                <a:gd name="connsiteX60" fmla="*/ 4193046 w 11003279"/>
                <a:gd name="connsiteY60" fmla="*/ 3070746 h 3429450"/>
                <a:gd name="connsiteX61" fmla="*/ 4233989 w 11003279"/>
                <a:gd name="connsiteY61" fmla="*/ 3084394 h 3429450"/>
                <a:gd name="connsiteX62" fmla="*/ 4274933 w 11003279"/>
                <a:gd name="connsiteY62" fmla="*/ 3111690 h 3429450"/>
                <a:gd name="connsiteX63" fmla="*/ 4970969 w 11003279"/>
                <a:gd name="connsiteY63" fmla="*/ 3098042 h 3429450"/>
                <a:gd name="connsiteX64" fmla="*/ 5093798 w 11003279"/>
                <a:gd name="connsiteY64" fmla="*/ 3098042 h 3429450"/>
                <a:gd name="connsiteX65" fmla="*/ 5162037 w 11003279"/>
                <a:gd name="connsiteY65" fmla="*/ 3084394 h 3429450"/>
                <a:gd name="connsiteX66" fmla="*/ 5216628 w 11003279"/>
                <a:gd name="connsiteY66" fmla="*/ 2988860 h 3429450"/>
                <a:gd name="connsiteX67" fmla="*/ 5257572 w 11003279"/>
                <a:gd name="connsiteY67" fmla="*/ 2975212 h 3429450"/>
                <a:gd name="connsiteX68" fmla="*/ 5298515 w 11003279"/>
                <a:gd name="connsiteY68" fmla="*/ 2893325 h 3429450"/>
                <a:gd name="connsiteX69" fmla="*/ 5380401 w 11003279"/>
                <a:gd name="connsiteY69" fmla="*/ 2838734 h 3429450"/>
                <a:gd name="connsiteX70" fmla="*/ 5421345 w 11003279"/>
                <a:gd name="connsiteY70" fmla="*/ 2811439 h 3429450"/>
                <a:gd name="connsiteX71" fmla="*/ 5489583 w 11003279"/>
                <a:gd name="connsiteY71" fmla="*/ 2729552 h 3429450"/>
                <a:gd name="connsiteX72" fmla="*/ 5516879 w 11003279"/>
                <a:gd name="connsiteY72" fmla="*/ 2606722 h 3429450"/>
                <a:gd name="connsiteX73" fmla="*/ 5544175 w 11003279"/>
                <a:gd name="connsiteY73" fmla="*/ 2524836 h 3429450"/>
                <a:gd name="connsiteX74" fmla="*/ 5585118 w 11003279"/>
                <a:gd name="connsiteY74" fmla="*/ 2483892 h 3429450"/>
                <a:gd name="connsiteX75" fmla="*/ 5598766 w 11003279"/>
                <a:gd name="connsiteY75" fmla="*/ 2415654 h 3429450"/>
                <a:gd name="connsiteX76" fmla="*/ 5762539 w 11003279"/>
                <a:gd name="connsiteY76" fmla="*/ 2347415 h 3429450"/>
                <a:gd name="connsiteX77" fmla="*/ 5926312 w 11003279"/>
                <a:gd name="connsiteY77" fmla="*/ 2292824 h 3429450"/>
                <a:gd name="connsiteX78" fmla="*/ 5967255 w 11003279"/>
                <a:gd name="connsiteY78" fmla="*/ 2279176 h 3429450"/>
                <a:gd name="connsiteX79" fmla="*/ 6049142 w 11003279"/>
                <a:gd name="connsiteY79" fmla="*/ 2238233 h 3429450"/>
                <a:gd name="connsiteX80" fmla="*/ 6103733 w 11003279"/>
                <a:gd name="connsiteY80" fmla="*/ 2210937 h 3429450"/>
                <a:gd name="connsiteX81" fmla="*/ 6185619 w 11003279"/>
                <a:gd name="connsiteY81" fmla="*/ 2183642 h 3429450"/>
                <a:gd name="connsiteX82" fmla="*/ 6226563 w 11003279"/>
                <a:gd name="connsiteY82" fmla="*/ 2169994 h 3429450"/>
                <a:gd name="connsiteX83" fmla="*/ 6308449 w 11003279"/>
                <a:gd name="connsiteY83" fmla="*/ 2129051 h 3429450"/>
                <a:gd name="connsiteX84" fmla="*/ 6390336 w 11003279"/>
                <a:gd name="connsiteY84" fmla="*/ 2101755 h 3429450"/>
                <a:gd name="connsiteX85" fmla="*/ 6431279 w 11003279"/>
                <a:gd name="connsiteY85" fmla="*/ 2088107 h 3429450"/>
                <a:gd name="connsiteX86" fmla="*/ 6472222 w 11003279"/>
                <a:gd name="connsiteY86" fmla="*/ 2074460 h 3429450"/>
                <a:gd name="connsiteX87" fmla="*/ 6663291 w 11003279"/>
                <a:gd name="connsiteY87" fmla="*/ 2088107 h 3429450"/>
                <a:gd name="connsiteX88" fmla="*/ 6717882 w 11003279"/>
                <a:gd name="connsiteY88" fmla="*/ 2156346 h 3429450"/>
                <a:gd name="connsiteX89" fmla="*/ 6758825 w 11003279"/>
                <a:gd name="connsiteY89" fmla="*/ 2183642 h 3429450"/>
                <a:gd name="connsiteX90" fmla="*/ 6772473 w 11003279"/>
                <a:gd name="connsiteY90" fmla="*/ 2224585 h 3429450"/>
                <a:gd name="connsiteX91" fmla="*/ 6868007 w 11003279"/>
                <a:gd name="connsiteY91" fmla="*/ 2279176 h 3429450"/>
                <a:gd name="connsiteX92" fmla="*/ 6949894 w 11003279"/>
                <a:gd name="connsiteY92" fmla="*/ 2333767 h 3429450"/>
                <a:gd name="connsiteX93" fmla="*/ 7004485 w 11003279"/>
                <a:gd name="connsiteY93" fmla="*/ 2456597 h 3429450"/>
                <a:gd name="connsiteX94" fmla="*/ 7018133 w 11003279"/>
                <a:gd name="connsiteY94" fmla="*/ 2497540 h 3429450"/>
                <a:gd name="connsiteX95" fmla="*/ 7113667 w 11003279"/>
                <a:gd name="connsiteY95" fmla="*/ 2524836 h 3429450"/>
                <a:gd name="connsiteX96" fmla="*/ 7332031 w 11003279"/>
                <a:gd name="connsiteY96" fmla="*/ 2552131 h 3429450"/>
                <a:gd name="connsiteX97" fmla="*/ 7413918 w 11003279"/>
                <a:gd name="connsiteY97" fmla="*/ 2579427 h 3429450"/>
                <a:gd name="connsiteX98" fmla="*/ 7441213 w 11003279"/>
                <a:gd name="connsiteY98" fmla="*/ 2620370 h 3429450"/>
                <a:gd name="connsiteX99" fmla="*/ 7523100 w 11003279"/>
                <a:gd name="connsiteY99" fmla="*/ 2661313 h 3429450"/>
                <a:gd name="connsiteX100" fmla="*/ 7564043 w 11003279"/>
                <a:gd name="connsiteY100" fmla="*/ 2688609 h 3429450"/>
                <a:gd name="connsiteX101" fmla="*/ 7727816 w 11003279"/>
                <a:gd name="connsiteY101" fmla="*/ 2729552 h 3429450"/>
                <a:gd name="connsiteX102" fmla="*/ 8000772 w 11003279"/>
                <a:gd name="connsiteY102" fmla="*/ 2715904 h 3429450"/>
                <a:gd name="connsiteX103" fmla="*/ 8096306 w 11003279"/>
                <a:gd name="connsiteY103" fmla="*/ 2688609 h 3429450"/>
                <a:gd name="connsiteX104" fmla="*/ 8109954 w 11003279"/>
                <a:gd name="connsiteY104" fmla="*/ 2647666 h 3429450"/>
                <a:gd name="connsiteX105" fmla="*/ 8273727 w 11003279"/>
                <a:gd name="connsiteY105" fmla="*/ 2606722 h 3429450"/>
                <a:gd name="connsiteX106" fmla="*/ 8410204 w 11003279"/>
                <a:gd name="connsiteY106" fmla="*/ 2579427 h 3429450"/>
                <a:gd name="connsiteX107" fmla="*/ 8464795 w 11003279"/>
                <a:gd name="connsiteY107" fmla="*/ 2565779 h 3429450"/>
                <a:gd name="connsiteX108" fmla="*/ 8546682 w 11003279"/>
                <a:gd name="connsiteY108" fmla="*/ 2538484 h 3429450"/>
                <a:gd name="connsiteX109" fmla="*/ 8587625 w 11003279"/>
                <a:gd name="connsiteY109" fmla="*/ 2511188 h 3429450"/>
                <a:gd name="connsiteX110" fmla="*/ 8737751 w 11003279"/>
                <a:gd name="connsiteY110" fmla="*/ 2497540 h 3429450"/>
                <a:gd name="connsiteX111" fmla="*/ 9229070 w 11003279"/>
                <a:gd name="connsiteY111" fmla="*/ 2483892 h 3429450"/>
                <a:gd name="connsiteX112" fmla="*/ 9283661 w 11003279"/>
                <a:gd name="connsiteY112" fmla="*/ 2470245 h 3429450"/>
                <a:gd name="connsiteX113" fmla="*/ 9365548 w 11003279"/>
                <a:gd name="connsiteY113" fmla="*/ 2442949 h 3429450"/>
                <a:gd name="connsiteX114" fmla="*/ 9447434 w 11003279"/>
                <a:gd name="connsiteY114" fmla="*/ 2429301 h 3429450"/>
                <a:gd name="connsiteX115" fmla="*/ 9488378 w 11003279"/>
                <a:gd name="connsiteY115" fmla="*/ 2415654 h 3429450"/>
                <a:gd name="connsiteX116" fmla="*/ 9734037 w 11003279"/>
                <a:gd name="connsiteY116" fmla="*/ 2402006 h 3429450"/>
                <a:gd name="connsiteX117" fmla="*/ 9802276 w 11003279"/>
                <a:gd name="connsiteY117" fmla="*/ 2388358 h 3429450"/>
                <a:gd name="connsiteX118" fmla="*/ 9966049 w 11003279"/>
                <a:gd name="connsiteY118" fmla="*/ 2361063 h 3429450"/>
                <a:gd name="connsiteX119" fmla="*/ 10047936 w 11003279"/>
                <a:gd name="connsiteY119" fmla="*/ 2333767 h 3429450"/>
                <a:gd name="connsiteX120" fmla="*/ 10061583 w 11003279"/>
                <a:gd name="connsiteY120" fmla="*/ 2292824 h 3429450"/>
                <a:gd name="connsiteX121" fmla="*/ 10184413 w 11003279"/>
                <a:gd name="connsiteY121" fmla="*/ 2251881 h 3429450"/>
                <a:gd name="connsiteX122" fmla="*/ 10402778 w 11003279"/>
                <a:gd name="connsiteY122" fmla="*/ 2265528 h 3429450"/>
                <a:gd name="connsiteX123" fmla="*/ 10430073 w 11003279"/>
                <a:gd name="connsiteY123" fmla="*/ 2306472 h 3429450"/>
                <a:gd name="connsiteX124" fmla="*/ 10457369 w 11003279"/>
                <a:gd name="connsiteY124" fmla="*/ 2388358 h 3429450"/>
                <a:gd name="connsiteX125" fmla="*/ 10471016 w 11003279"/>
                <a:gd name="connsiteY125" fmla="*/ 2429301 h 3429450"/>
                <a:gd name="connsiteX126" fmla="*/ 10484664 w 11003279"/>
                <a:gd name="connsiteY126" fmla="*/ 2470245 h 3429450"/>
                <a:gd name="connsiteX127" fmla="*/ 10498312 w 11003279"/>
                <a:gd name="connsiteY127" fmla="*/ 2524836 h 3429450"/>
                <a:gd name="connsiteX128" fmla="*/ 10580198 w 11003279"/>
                <a:gd name="connsiteY128" fmla="*/ 2565779 h 3429450"/>
                <a:gd name="connsiteX129" fmla="*/ 10662085 w 11003279"/>
                <a:gd name="connsiteY129" fmla="*/ 2634018 h 3429450"/>
                <a:gd name="connsiteX130" fmla="*/ 10716676 w 11003279"/>
                <a:gd name="connsiteY130" fmla="*/ 2715904 h 3429450"/>
                <a:gd name="connsiteX131" fmla="*/ 10757619 w 11003279"/>
                <a:gd name="connsiteY131" fmla="*/ 2797791 h 3429450"/>
                <a:gd name="connsiteX132" fmla="*/ 10784915 w 11003279"/>
                <a:gd name="connsiteY132" fmla="*/ 2879678 h 3429450"/>
                <a:gd name="connsiteX133" fmla="*/ 10798563 w 11003279"/>
                <a:gd name="connsiteY133" fmla="*/ 2920621 h 3429450"/>
                <a:gd name="connsiteX134" fmla="*/ 10853154 w 11003279"/>
                <a:gd name="connsiteY134" fmla="*/ 3002507 h 3429450"/>
                <a:gd name="connsiteX135" fmla="*/ 10880449 w 11003279"/>
                <a:gd name="connsiteY135" fmla="*/ 3084394 h 3429450"/>
                <a:gd name="connsiteX136" fmla="*/ 10962336 w 11003279"/>
                <a:gd name="connsiteY136" fmla="*/ 3138985 h 3429450"/>
                <a:gd name="connsiteX137" fmla="*/ 11003279 w 11003279"/>
                <a:gd name="connsiteY137" fmla="*/ 3166281 h 3429450"/>
                <a:gd name="connsiteX138" fmla="*/ 1577833 w 11003279"/>
                <a:gd name="connsiteY138" fmla="*/ 3103596 h 3429450"/>
                <a:gd name="connsiteX0" fmla="*/ 55980 w 9481426"/>
                <a:gd name="connsiteY0" fmla="*/ 3103596 h 3429450"/>
                <a:gd name="connsiteX1" fmla="*/ 14429 w 9481426"/>
                <a:gd name="connsiteY1" fmla="*/ 1211159 h 3429450"/>
                <a:gd name="connsiteX2" fmla="*/ 105414 w 9481426"/>
                <a:gd name="connsiteY2" fmla="*/ 968991 h 3429450"/>
                <a:gd name="connsiteX3" fmla="*/ 132710 w 9481426"/>
                <a:gd name="connsiteY3" fmla="*/ 887104 h 3429450"/>
                <a:gd name="connsiteX4" fmla="*/ 160005 w 9481426"/>
                <a:gd name="connsiteY4" fmla="*/ 791570 h 3429450"/>
                <a:gd name="connsiteX5" fmla="*/ 173653 w 9481426"/>
                <a:gd name="connsiteY5" fmla="*/ 750627 h 3429450"/>
                <a:gd name="connsiteX6" fmla="*/ 187301 w 9481426"/>
                <a:gd name="connsiteY6" fmla="*/ 368490 h 3429450"/>
                <a:gd name="connsiteX7" fmla="*/ 200948 w 9481426"/>
                <a:gd name="connsiteY7" fmla="*/ 272955 h 3429450"/>
                <a:gd name="connsiteX8" fmla="*/ 228244 w 9481426"/>
                <a:gd name="connsiteY8" fmla="*/ 327546 h 3429450"/>
                <a:gd name="connsiteX9" fmla="*/ 269187 w 9481426"/>
                <a:gd name="connsiteY9" fmla="*/ 423081 h 3429450"/>
                <a:gd name="connsiteX10" fmla="*/ 310130 w 9481426"/>
                <a:gd name="connsiteY10" fmla="*/ 436728 h 3429450"/>
                <a:gd name="connsiteX11" fmla="*/ 337426 w 9481426"/>
                <a:gd name="connsiteY11" fmla="*/ 395785 h 3429450"/>
                <a:gd name="connsiteX12" fmla="*/ 405665 w 9481426"/>
                <a:gd name="connsiteY12" fmla="*/ 382137 h 3429450"/>
                <a:gd name="connsiteX13" fmla="*/ 514847 w 9481426"/>
                <a:gd name="connsiteY13" fmla="*/ 368490 h 3429450"/>
                <a:gd name="connsiteX14" fmla="*/ 555790 w 9481426"/>
                <a:gd name="connsiteY14" fmla="*/ 354842 h 3429450"/>
                <a:gd name="connsiteX15" fmla="*/ 651325 w 9481426"/>
                <a:gd name="connsiteY15" fmla="*/ 464024 h 3429450"/>
                <a:gd name="connsiteX16" fmla="*/ 733211 w 9481426"/>
                <a:gd name="connsiteY16" fmla="*/ 518615 h 3429450"/>
                <a:gd name="connsiteX17" fmla="*/ 774154 w 9481426"/>
                <a:gd name="connsiteY17" fmla="*/ 532263 h 3429450"/>
                <a:gd name="connsiteX18" fmla="*/ 951575 w 9481426"/>
                <a:gd name="connsiteY18" fmla="*/ 559558 h 3429450"/>
                <a:gd name="connsiteX19" fmla="*/ 1033462 w 9481426"/>
                <a:gd name="connsiteY19" fmla="*/ 586854 h 3429450"/>
                <a:gd name="connsiteX20" fmla="*/ 1074405 w 9481426"/>
                <a:gd name="connsiteY20" fmla="*/ 600501 h 3429450"/>
                <a:gd name="connsiteX21" fmla="*/ 1238178 w 9481426"/>
                <a:gd name="connsiteY21" fmla="*/ 682388 h 3429450"/>
                <a:gd name="connsiteX22" fmla="*/ 1279122 w 9481426"/>
                <a:gd name="connsiteY22" fmla="*/ 696036 h 3429450"/>
                <a:gd name="connsiteX23" fmla="*/ 1320065 w 9481426"/>
                <a:gd name="connsiteY23" fmla="*/ 709684 h 3429450"/>
                <a:gd name="connsiteX24" fmla="*/ 1361008 w 9481426"/>
                <a:gd name="connsiteY24" fmla="*/ 696036 h 3429450"/>
                <a:gd name="connsiteX25" fmla="*/ 1347360 w 9481426"/>
                <a:gd name="connsiteY25" fmla="*/ 627797 h 3429450"/>
                <a:gd name="connsiteX26" fmla="*/ 1361008 w 9481426"/>
                <a:gd name="connsiteY26" fmla="*/ 464024 h 3429450"/>
                <a:gd name="connsiteX27" fmla="*/ 1374656 w 9481426"/>
                <a:gd name="connsiteY27" fmla="*/ 341194 h 3429450"/>
                <a:gd name="connsiteX28" fmla="*/ 1401951 w 9481426"/>
                <a:gd name="connsiteY28" fmla="*/ 40943 h 3429450"/>
                <a:gd name="connsiteX29" fmla="*/ 1415599 w 9481426"/>
                <a:gd name="connsiteY29" fmla="*/ 0 h 3429450"/>
                <a:gd name="connsiteX30" fmla="*/ 1456542 w 9481426"/>
                <a:gd name="connsiteY30" fmla="*/ 27295 h 3429450"/>
                <a:gd name="connsiteX31" fmla="*/ 1524781 w 9481426"/>
                <a:gd name="connsiteY31" fmla="*/ 122830 h 3429450"/>
                <a:gd name="connsiteX32" fmla="*/ 1565725 w 9481426"/>
                <a:gd name="connsiteY32" fmla="*/ 204716 h 3429450"/>
                <a:gd name="connsiteX33" fmla="*/ 1593020 w 9481426"/>
                <a:gd name="connsiteY33" fmla="*/ 245660 h 3429450"/>
                <a:gd name="connsiteX34" fmla="*/ 1620316 w 9481426"/>
                <a:gd name="connsiteY34" fmla="*/ 327546 h 3429450"/>
                <a:gd name="connsiteX35" fmla="*/ 1647611 w 9481426"/>
                <a:gd name="connsiteY35" fmla="*/ 368490 h 3429450"/>
                <a:gd name="connsiteX36" fmla="*/ 1661259 w 9481426"/>
                <a:gd name="connsiteY36" fmla="*/ 409433 h 3429450"/>
                <a:gd name="connsiteX37" fmla="*/ 1702202 w 9481426"/>
                <a:gd name="connsiteY37" fmla="*/ 423081 h 3429450"/>
                <a:gd name="connsiteX38" fmla="*/ 1729498 w 9481426"/>
                <a:gd name="connsiteY38" fmla="*/ 641445 h 3429450"/>
                <a:gd name="connsiteX39" fmla="*/ 1784089 w 9481426"/>
                <a:gd name="connsiteY39" fmla="*/ 764275 h 3429450"/>
                <a:gd name="connsiteX40" fmla="*/ 1811384 w 9481426"/>
                <a:gd name="connsiteY40" fmla="*/ 846161 h 3429450"/>
                <a:gd name="connsiteX41" fmla="*/ 1852328 w 9481426"/>
                <a:gd name="connsiteY41" fmla="*/ 928048 h 3429450"/>
                <a:gd name="connsiteX42" fmla="*/ 1934214 w 9481426"/>
                <a:gd name="connsiteY42" fmla="*/ 982639 h 3429450"/>
                <a:gd name="connsiteX43" fmla="*/ 1961510 w 9481426"/>
                <a:gd name="connsiteY43" fmla="*/ 1460310 h 3429450"/>
                <a:gd name="connsiteX44" fmla="*/ 1975157 w 9481426"/>
                <a:gd name="connsiteY44" fmla="*/ 1501254 h 3429450"/>
                <a:gd name="connsiteX45" fmla="*/ 1988805 w 9481426"/>
                <a:gd name="connsiteY45" fmla="*/ 1965278 h 3429450"/>
                <a:gd name="connsiteX46" fmla="*/ 2029748 w 9481426"/>
                <a:gd name="connsiteY46" fmla="*/ 2442949 h 3429450"/>
                <a:gd name="connsiteX47" fmla="*/ 2043396 w 9481426"/>
                <a:gd name="connsiteY47" fmla="*/ 2483892 h 3429450"/>
                <a:gd name="connsiteX48" fmla="*/ 2070692 w 9481426"/>
                <a:gd name="connsiteY48" fmla="*/ 2524836 h 3429450"/>
                <a:gd name="connsiteX49" fmla="*/ 2125283 w 9481426"/>
                <a:gd name="connsiteY49" fmla="*/ 2606722 h 3429450"/>
                <a:gd name="connsiteX50" fmla="*/ 2152578 w 9481426"/>
                <a:gd name="connsiteY50" fmla="*/ 2688609 h 3429450"/>
                <a:gd name="connsiteX51" fmla="*/ 2166226 w 9481426"/>
                <a:gd name="connsiteY51" fmla="*/ 2729552 h 3429450"/>
                <a:gd name="connsiteX52" fmla="*/ 2193522 w 9481426"/>
                <a:gd name="connsiteY52" fmla="*/ 2770495 h 3429450"/>
                <a:gd name="connsiteX53" fmla="*/ 2261760 w 9481426"/>
                <a:gd name="connsiteY53" fmla="*/ 2893325 h 3429450"/>
                <a:gd name="connsiteX54" fmla="*/ 2302704 w 9481426"/>
                <a:gd name="connsiteY54" fmla="*/ 2934269 h 3429450"/>
                <a:gd name="connsiteX55" fmla="*/ 2384590 w 9481426"/>
                <a:gd name="connsiteY55" fmla="*/ 2961564 h 3429450"/>
                <a:gd name="connsiteX56" fmla="*/ 2425533 w 9481426"/>
                <a:gd name="connsiteY56" fmla="*/ 2975212 h 3429450"/>
                <a:gd name="connsiteX57" fmla="*/ 2466477 w 9481426"/>
                <a:gd name="connsiteY57" fmla="*/ 3002507 h 3429450"/>
                <a:gd name="connsiteX58" fmla="*/ 2548363 w 9481426"/>
                <a:gd name="connsiteY58" fmla="*/ 3029803 h 3429450"/>
                <a:gd name="connsiteX59" fmla="*/ 2630250 w 9481426"/>
                <a:gd name="connsiteY59" fmla="*/ 3057098 h 3429450"/>
                <a:gd name="connsiteX60" fmla="*/ 2671193 w 9481426"/>
                <a:gd name="connsiteY60" fmla="*/ 3070746 h 3429450"/>
                <a:gd name="connsiteX61" fmla="*/ 2712136 w 9481426"/>
                <a:gd name="connsiteY61" fmla="*/ 3084394 h 3429450"/>
                <a:gd name="connsiteX62" fmla="*/ 2753080 w 9481426"/>
                <a:gd name="connsiteY62" fmla="*/ 3111690 h 3429450"/>
                <a:gd name="connsiteX63" fmla="*/ 3449116 w 9481426"/>
                <a:gd name="connsiteY63" fmla="*/ 3098042 h 3429450"/>
                <a:gd name="connsiteX64" fmla="*/ 3571945 w 9481426"/>
                <a:gd name="connsiteY64" fmla="*/ 3098042 h 3429450"/>
                <a:gd name="connsiteX65" fmla="*/ 3640184 w 9481426"/>
                <a:gd name="connsiteY65" fmla="*/ 3084394 h 3429450"/>
                <a:gd name="connsiteX66" fmla="*/ 3694775 w 9481426"/>
                <a:gd name="connsiteY66" fmla="*/ 2988860 h 3429450"/>
                <a:gd name="connsiteX67" fmla="*/ 3735719 w 9481426"/>
                <a:gd name="connsiteY67" fmla="*/ 2975212 h 3429450"/>
                <a:gd name="connsiteX68" fmla="*/ 3776662 w 9481426"/>
                <a:gd name="connsiteY68" fmla="*/ 2893325 h 3429450"/>
                <a:gd name="connsiteX69" fmla="*/ 3858548 w 9481426"/>
                <a:gd name="connsiteY69" fmla="*/ 2838734 h 3429450"/>
                <a:gd name="connsiteX70" fmla="*/ 3899492 w 9481426"/>
                <a:gd name="connsiteY70" fmla="*/ 2811439 h 3429450"/>
                <a:gd name="connsiteX71" fmla="*/ 3967730 w 9481426"/>
                <a:gd name="connsiteY71" fmla="*/ 2729552 h 3429450"/>
                <a:gd name="connsiteX72" fmla="*/ 3995026 w 9481426"/>
                <a:gd name="connsiteY72" fmla="*/ 2606722 h 3429450"/>
                <a:gd name="connsiteX73" fmla="*/ 4022322 w 9481426"/>
                <a:gd name="connsiteY73" fmla="*/ 2524836 h 3429450"/>
                <a:gd name="connsiteX74" fmla="*/ 4063265 w 9481426"/>
                <a:gd name="connsiteY74" fmla="*/ 2483892 h 3429450"/>
                <a:gd name="connsiteX75" fmla="*/ 4076913 w 9481426"/>
                <a:gd name="connsiteY75" fmla="*/ 2415654 h 3429450"/>
                <a:gd name="connsiteX76" fmla="*/ 4240686 w 9481426"/>
                <a:gd name="connsiteY76" fmla="*/ 2347415 h 3429450"/>
                <a:gd name="connsiteX77" fmla="*/ 4404459 w 9481426"/>
                <a:gd name="connsiteY77" fmla="*/ 2292824 h 3429450"/>
                <a:gd name="connsiteX78" fmla="*/ 4445402 w 9481426"/>
                <a:gd name="connsiteY78" fmla="*/ 2279176 h 3429450"/>
                <a:gd name="connsiteX79" fmla="*/ 4527289 w 9481426"/>
                <a:gd name="connsiteY79" fmla="*/ 2238233 h 3429450"/>
                <a:gd name="connsiteX80" fmla="*/ 4581880 w 9481426"/>
                <a:gd name="connsiteY80" fmla="*/ 2210937 h 3429450"/>
                <a:gd name="connsiteX81" fmla="*/ 4663766 w 9481426"/>
                <a:gd name="connsiteY81" fmla="*/ 2183642 h 3429450"/>
                <a:gd name="connsiteX82" fmla="*/ 4704710 w 9481426"/>
                <a:gd name="connsiteY82" fmla="*/ 2169994 h 3429450"/>
                <a:gd name="connsiteX83" fmla="*/ 4786596 w 9481426"/>
                <a:gd name="connsiteY83" fmla="*/ 2129051 h 3429450"/>
                <a:gd name="connsiteX84" fmla="*/ 4868483 w 9481426"/>
                <a:gd name="connsiteY84" fmla="*/ 2101755 h 3429450"/>
                <a:gd name="connsiteX85" fmla="*/ 4909426 w 9481426"/>
                <a:gd name="connsiteY85" fmla="*/ 2088107 h 3429450"/>
                <a:gd name="connsiteX86" fmla="*/ 4950369 w 9481426"/>
                <a:gd name="connsiteY86" fmla="*/ 2074460 h 3429450"/>
                <a:gd name="connsiteX87" fmla="*/ 5141438 w 9481426"/>
                <a:gd name="connsiteY87" fmla="*/ 2088107 h 3429450"/>
                <a:gd name="connsiteX88" fmla="*/ 5196029 w 9481426"/>
                <a:gd name="connsiteY88" fmla="*/ 2156346 h 3429450"/>
                <a:gd name="connsiteX89" fmla="*/ 5236972 w 9481426"/>
                <a:gd name="connsiteY89" fmla="*/ 2183642 h 3429450"/>
                <a:gd name="connsiteX90" fmla="*/ 5250620 w 9481426"/>
                <a:gd name="connsiteY90" fmla="*/ 2224585 h 3429450"/>
                <a:gd name="connsiteX91" fmla="*/ 5346154 w 9481426"/>
                <a:gd name="connsiteY91" fmla="*/ 2279176 h 3429450"/>
                <a:gd name="connsiteX92" fmla="*/ 5428041 w 9481426"/>
                <a:gd name="connsiteY92" fmla="*/ 2333767 h 3429450"/>
                <a:gd name="connsiteX93" fmla="*/ 5482632 w 9481426"/>
                <a:gd name="connsiteY93" fmla="*/ 2456597 h 3429450"/>
                <a:gd name="connsiteX94" fmla="*/ 5496280 w 9481426"/>
                <a:gd name="connsiteY94" fmla="*/ 2497540 h 3429450"/>
                <a:gd name="connsiteX95" fmla="*/ 5591814 w 9481426"/>
                <a:gd name="connsiteY95" fmla="*/ 2524836 h 3429450"/>
                <a:gd name="connsiteX96" fmla="*/ 5810178 w 9481426"/>
                <a:gd name="connsiteY96" fmla="*/ 2552131 h 3429450"/>
                <a:gd name="connsiteX97" fmla="*/ 5892065 w 9481426"/>
                <a:gd name="connsiteY97" fmla="*/ 2579427 h 3429450"/>
                <a:gd name="connsiteX98" fmla="*/ 5919360 w 9481426"/>
                <a:gd name="connsiteY98" fmla="*/ 2620370 h 3429450"/>
                <a:gd name="connsiteX99" fmla="*/ 6001247 w 9481426"/>
                <a:gd name="connsiteY99" fmla="*/ 2661313 h 3429450"/>
                <a:gd name="connsiteX100" fmla="*/ 6042190 w 9481426"/>
                <a:gd name="connsiteY100" fmla="*/ 2688609 h 3429450"/>
                <a:gd name="connsiteX101" fmla="*/ 6205963 w 9481426"/>
                <a:gd name="connsiteY101" fmla="*/ 2729552 h 3429450"/>
                <a:gd name="connsiteX102" fmla="*/ 6478919 w 9481426"/>
                <a:gd name="connsiteY102" fmla="*/ 2715904 h 3429450"/>
                <a:gd name="connsiteX103" fmla="*/ 6574453 w 9481426"/>
                <a:gd name="connsiteY103" fmla="*/ 2688609 h 3429450"/>
                <a:gd name="connsiteX104" fmla="*/ 6588101 w 9481426"/>
                <a:gd name="connsiteY104" fmla="*/ 2647666 h 3429450"/>
                <a:gd name="connsiteX105" fmla="*/ 6751874 w 9481426"/>
                <a:gd name="connsiteY105" fmla="*/ 2606722 h 3429450"/>
                <a:gd name="connsiteX106" fmla="*/ 6888351 w 9481426"/>
                <a:gd name="connsiteY106" fmla="*/ 2579427 h 3429450"/>
                <a:gd name="connsiteX107" fmla="*/ 6942942 w 9481426"/>
                <a:gd name="connsiteY107" fmla="*/ 2565779 h 3429450"/>
                <a:gd name="connsiteX108" fmla="*/ 7024829 w 9481426"/>
                <a:gd name="connsiteY108" fmla="*/ 2538484 h 3429450"/>
                <a:gd name="connsiteX109" fmla="*/ 7065772 w 9481426"/>
                <a:gd name="connsiteY109" fmla="*/ 2511188 h 3429450"/>
                <a:gd name="connsiteX110" fmla="*/ 7215898 w 9481426"/>
                <a:gd name="connsiteY110" fmla="*/ 2497540 h 3429450"/>
                <a:gd name="connsiteX111" fmla="*/ 7707217 w 9481426"/>
                <a:gd name="connsiteY111" fmla="*/ 2483892 h 3429450"/>
                <a:gd name="connsiteX112" fmla="*/ 7761808 w 9481426"/>
                <a:gd name="connsiteY112" fmla="*/ 2470245 h 3429450"/>
                <a:gd name="connsiteX113" fmla="*/ 7843695 w 9481426"/>
                <a:gd name="connsiteY113" fmla="*/ 2442949 h 3429450"/>
                <a:gd name="connsiteX114" fmla="*/ 7925581 w 9481426"/>
                <a:gd name="connsiteY114" fmla="*/ 2429301 h 3429450"/>
                <a:gd name="connsiteX115" fmla="*/ 7966525 w 9481426"/>
                <a:gd name="connsiteY115" fmla="*/ 2415654 h 3429450"/>
                <a:gd name="connsiteX116" fmla="*/ 8212184 w 9481426"/>
                <a:gd name="connsiteY116" fmla="*/ 2402006 h 3429450"/>
                <a:gd name="connsiteX117" fmla="*/ 8280423 w 9481426"/>
                <a:gd name="connsiteY117" fmla="*/ 2388358 h 3429450"/>
                <a:gd name="connsiteX118" fmla="*/ 8444196 w 9481426"/>
                <a:gd name="connsiteY118" fmla="*/ 2361063 h 3429450"/>
                <a:gd name="connsiteX119" fmla="*/ 8526083 w 9481426"/>
                <a:gd name="connsiteY119" fmla="*/ 2333767 h 3429450"/>
                <a:gd name="connsiteX120" fmla="*/ 8539730 w 9481426"/>
                <a:gd name="connsiteY120" fmla="*/ 2292824 h 3429450"/>
                <a:gd name="connsiteX121" fmla="*/ 8662560 w 9481426"/>
                <a:gd name="connsiteY121" fmla="*/ 2251881 h 3429450"/>
                <a:gd name="connsiteX122" fmla="*/ 8880925 w 9481426"/>
                <a:gd name="connsiteY122" fmla="*/ 2265528 h 3429450"/>
                <a:gd name="connsiteX123" fmla="*/ 8908220 w 9481426"/>
                <a:gd name="connsiteY123" fmla="*/ 2306472 h 3429450"/>
                <a:gd name="connsiteX124" fmla="*/ 8935516 w 9481426"/>
                <a:gd name="connsiteY124" fmla="*/ 2388358 h 3429450"/>
                <a:gd name="connsiteX125" fmla="*/ 8949163 w 9481426"/>
                <a:gd name="connsiteY125" fmla="*/ 2429301 h 3429450"/>
                <a:gd name="connsiteX126" fmla="*/ 8962811 w 9481426"/>
                <a:gd name="connsiteY126" fmla="*/ 2470245 h 3429450"/>
                <a:gd name="connsiteX127" fmla="*/ 8976459 w 9481426"/>
                <a:gd name="connsiteY127" fmla="*/ 2524836 h 3429450"/>
                <a:gd name="connsiteX128" fmla="*/ 9058345 w 9481426"/>
                <a:gd name="connsiteY128" fmla="*/ 2565779 h 3429450"/>
                <a:gd name="connsiteX129" fmla="*/ 9140232 w 9481426"/>
                <a:gd name="connsiteY129" fmla="*/ 2634018 h 3429450"/>
                <a:gd name="connsiteX130" fmla="*/ 9194823 w 9481426"/>
                <a:gd name="connsiteY130" fmla="*/ 2715904 h 3429450"/>
                <a:gd name="connsiteX131" fmla="*/ 9235766 w 9481426"/>
                <a:gd name="connsiteY131" fmla="*/ 2797791 h 3429450"/>
                <a:gd name="connsiteX132" fmla="*/ 9263062 w 9481426"/>
                <a:gd name="connsiteY132" fmla="*/ 2879678 h 3429450"/>
                <a:gd name="connsiteX133" fmla="*/ 9276710 w 9481426"/>
                <a:gd name="connsiteY133" fmla="*/ 2920621 h 3429450"/>
                <a:gd name="connsiteX134" fmla="*/ 9331301 w 9481426"/>
                <a:gd name="connsiteY134" fmla="*/ 3002507 h 3429450"/>
                <a:gd name="connsiteX135" fmla="*/ 9358596 w 9481426"/>
                <a:gd name="connsiteY135" fmla="*/ 3084394 h 3429450"/>
                <a:gd name="connsiteX136" fmla="*/ 9440483 w 9481426"/>
                <a:gd name="connsiteY136" fmla="*/ 3138985 h 3429450"/>
                <a:gd name="connsiteX137" fmla="*/ 9481426 w 9481426"/>
                <a:gd name="connsiteY137" fmla="*/ 3166281 h 3429450"/>
                <a:gd name="connsiteX138" fmla="*/ 55980 w 9481426"/>
                <a:gd name="connsiteY138" fmla="*/ 3103596 h 3429450"/>
                <a:gd name="connsiteX0" fmla="*/ 55980 w 9481426"/>
                <a:gd name="connsiteY0" fmla="*/ 3103596 h 3166281"/>
                <a:gd name="connsiteX1" fmla="*/ 14429 w 9481426"/>
                <a:gd name="connsiteY1" fmla="*/ 1211159 h 3166281"/>
                <a:gd name="connsiteX2" fmla="*/ 105414 w 9481426"/>
                <a:gd name="connsiteY2" fmla="*/ 968991 h 3166281"/>
                <a:gd name="connsiteX3" fmla="*/ 132710 w 9481426"/>
                <a:gd name="connsiteY3" fmla="*/ 887104 h 3166281"/>
                <a:gd name="connsiteX4" fmla="*/ 160005 w 9481426"/>
                <a:gd name="connsiteY4" fmla="*/ 791570 h 3166281"/>
                <a:gd name="connsiteX5" fmla="*/ 173653 w 9481426"/>
                <a:gd name="connsiteY5" fmla="*/ 750627 h 3166281"/>
                <a:gd name="connsiteX6" fmla="*/ 187301 w 9481426"/>
                <a:gd name="connsiteY6" fmla="*/ 368490 h 3166281"/>
                <a:gd name="connsiteX7" fmla="*/ 200948 w 9481426"/>
                <a:gd name="connsiteY7" fmla="*/ 272955 h 3166281"/>
                <a:gd name="connsiteX8" fmla="*/ 228244 w 9481426"/>
                <a:gd name="connsiteY8" fmla="*/ 327546 h 3166281"/>
                <a:gd name="connsiteX9" fmla="*/ 269187 w 9481426"/>
                <a:gd name="connsiteY9" fmla="*/ 423081 h 3166281"/>
                <a:gd name="connsiteX10" fmla="*/ 310130 w 9481426"/>
                <a:gd name="connsiteY10" fmla="*/ 436728 h 3166281"/>
                <a:gd name="connsiteX11" fmla="*/ 337426 w 9481426"/>
                <a:gd name="connsiteY11" fmla="*/ 395785 h 3166281"/>
                <a:gd name="connsiteX12" fmla="*/ 405665 w 9481426"/>
                <a:gd name="connsiteY12" fmla="*/ 382137 h 3166281"/>
                <a:gd name="connsiteX13" fmla="*/ 514847 w 9481426"/>
                <a:gd name="connsiteY13" fmla="*/ 368490 h 3166281"/>
                <a:gd name="connsiteX14" fmla="*/ 555790 w 9481426"/>
                <a:gd name="connsiteY14" fmla="*/ 354842 h 3166281"/>
                <a:gd name="connsiteX15" fmla="*/ 651325 w 9481426"/>
                <a:gd name="connsiteY15" fmla="*/ 464024 h 3166281"/>
                <a:gd name="connsiteX16" fmla="*/ 733211 w 9481426"/>
                <a:gd name="connsiteY16" fmla="*/ 518615 h 3166281"/>
                <a:gd name="connsiteX17" fmla="*/ 774154 w 9481426"/>
                <a:gd name="connsiteY17" fmla="*/ 532263 h 3166281"/>
                <a:gd name="connsiteX18" fmla="*/ 951575 w 9481426"/>
                <a:gd name="connsiteY18" fmla="*/ 559558 h 3166281"/>
                <a:gd name="connsiteX19" fmla="*/ 1033462 w 9481426"/>
                <a:gd name="connsiteY19" fmla="*/ 586854 h 3166281"/>
                <a:gd name="connsiteX20" fmla="*/ 1074405 w 9481426"/>
                <a:gd name="connsiteY20" fmla="*/ 600501 h 3166281"/>
                <a:gd name="connsiteX21" fmla="*/ 1238178 w 9481426"/>
                <a:gd name="connsiteY21" fmla="*/ 682388 h 3166281"/>
                <a:gd name="connsiteX22" fmla="*/ 1279122 w 9481426"/>
                <a:gd name="connsiteY22" fmla="*/ 696036 h 3166281"/>
                <a:gd name="connsiteX23" fmla="*/ 1320065 w 9481426"/>
                <a:gd name="connsiteY23" fmla="*/ 709684 h 3166281"/>
                <a:gd name="connsiteX24" fmla="*/ 1361008 w 9481426"/>
                <a:gd name="connsiteY24" fmla="*/ 696036 h 3166281"/>
                <a:gd name="connsiteX25" fmla="*/ 1347360 w 9481426"/>
                <a:gd name="connsiteY25" fmla="*/ 627797 h 3166281"/>
                <a:gd name="connsiteX26" fmla="*/ 1361008 w 9481426"/>
                <a:gd name="connsiteY26" fmla="*/ 464024 h 3166281"/>
                <a:gd name="connsiteX27" fmla="*/ 1374656 w 9481426"/>
                <a:gd name="connsiteY27" fmla="*/ 341194 h 3166281"/>
                <a:gd name="connsiteX28" fmla="*/ 1401951 w 9481426"/>
                <a:gd name="connsiteY28" fmla="*/ 40943 h 3166281"/>
                <a:gd name="connsiteX29" fmla="*/ 1415599 w 9481426"/>
                <a:gd name="connsiteY29" fmla="*/ 0 h 3166281"/>
                <a:gd name="connsiteX30" fmla="*/ 1456542 w 9481426"/>
                <a:gd name="connsiteY30" fmla="*/ 27295 h 3166281"/>
                <a:gd name="connsiteX31" fmla="*/ 1524781 w 9481426"/>
                <a:gd name="connsiteY31" fmla="*/ 122830 h 3166281"/>
                <a:gd name="connsiteX32" fmla="*/ 1565725 w 9481426"/>
                <a:gd name="connsiteY32" fmla="*/ 204716 h 3166281"/>
                <a:gd name="connsiteX33" fmla="*/ 1593020 w 9481426"/>
                <a:gd name="connsiteY33" fmla="*/ 245660 h 3166281"/>
                <a:gd name="connsiteX34" fmla="*/ 1620316 w 9481426"/>
                <a:gd name="connsiteY34" fmla="*/ 327546 h 3166281"/>
                <a:gd name="connsiteX35" fmla="*/ 1647611 w 9481426"/>
                <a:gd name="connsiteY35" fmla="*/ 368490 h 3166281"/>
                <a:gd name="connsiteX36" fmla="*/ 1661259 w 9481426"/>
                <a:gd name="connsiteY36" fmla="*/ 409433 h 3166281"/>
                <a:gd name="connsiteX37" fmla="*/ 1702202 w 9481426"/>
                <a:gd name="connsiteY37" fmla="*/ 423081 h 3166281"/>
                <a:gd name="connsiteX38" fmla="*/ 1729498 w 9481426"/>
                <a:gd name="connsiteY38" fmla="*/ 641445 h 3166281"/>
                <a:gd name="connsiteX39" fmla="*/ 1784089 w 9481426"/>
                <a:gd name="connsiteY39" fmla="*/ 764275 h 3166281"/>
                <a:gd name="connsiteX40" fmla="*/ 1811384 w 9481426"/>
                <a:gd name="connsiteY40" fmla="*/ 846161 h 3166281"/>
                <a:gd name="connsiteX41" fmla="*/ 1852328 w 9481426"/>
                <a:gd name="connsiteY41" fmla="*/ 928048 h 3166281"/>
                <a:gd name="connsiteX42" fmla="*/ 1934214 w 9481426"/>
                <a:gd name="connsiteY42" fmla="*/ 982639 h 3166281"/>
                <a:gd name="connsiteX43" fmla="*/ 1961510 w 9481426"/>
                <a:gd name="connsiteY43" fmla="*/ 1460310 h 3166281"/>
                <a:gd name="connsiteX44" fmla="*/ 1975157 w 9481426"/>
                <a:gd name="connsiteY44" fmla="*/ 1501254 h 3166281"/>
                <a:gd name="connsiteX45" fmla="*/ 1988805 w 9481426"/>
                <a:gd name="connsiteY45" fmla="*/ 1965278 h 3166281"/>
                <a:gd name="connsiteX46" fmla="*/ 2029748 w 9481426"/>
                <a:gd name="connsiteY46" fmla="*/ 2442949 h 3166281"/>
                <a:gd name="connsiteX47" fmla="*/ 2043396 w 9481426"/>
                <a:gd name="connsiteY47" fmla="*/ 2483892 h 3166281"/>
                <a:gd name="connsiteX48" fmla="*/ 2070692 w 9481426"/>
                <a:gd name="connsiteY48" fmla="*/ 2524836 h 3166281"/>
                <a:gd name="connsiteX49" fmla="*/ 2125283 w 9481426"/>
                <a:gd name="connsiteY49" fmla="*/ 2606722 h 3166281"/>
                <a:gd name="connsiteX50" fmla="*/ 2152578 w 9481426"/>
                <a:gd name="connsiteY50" fmla="*/ 2688609 h 3166281"/>
                <a:gd name="connsiteX51" fmla="*/ 2166226 w 9481426"/>
                <a:gd name="connsiteY51" fmla="*/ 2729552 h 3166281"/>
                <a:gd name="connsiteX52" fmla="*/ 2193522 w 9481426"/>
                <a:gd name="connsiteY52" fmla="*/ 2770495 h 3166281"/>
                <a:gd name="connsiteX53" fmla="*/ 2261760 w 9481426"/>
                <a:gd name="connsiteY53" fmla="*/ 2893325 h 3166281"/>
                <a:gd name="connsiteX54" fmla="*/ 2302704 w 9481426"/>
                <a:gd name="connsiteY54" fmla="*/ 2934269 h 3166281"/>
                <a:gd name="connsiteX55" fmla="*/ 2384590 w 9481426"/>
                <a:gd name="connsiteY55" fmla="*/ 2961564 h 3166281"/>
                <a:gd name="connsiteX56" fmla="*/ 2425533 w 9481426"/>
                <a:gd name="connsiteY56" fmla="*/ 2975212 h 3166281"/>
                <a:gd name="connsiteX57" fmla="*/ 2466477 w 9481426"/>
                <a:gd name="connsiteY57" fmla="*/ 3002507 h 3166281"/>
                <a:gd name="connsiteX58" fmla="*/ 2548363 w 9481426"/>
                <a:gd name="connsiteY58" fmla="*/ 3029803 h 3166281"/>
                <a:gd name="connsiteX59" fmla="*/ 2630250 w 9481426"/>
                <a:gd name="connsiteY59" fmla="*/ 3057098 h 3166281"/>
                <a:gd name="connsiteX60" fmla="*/ 2671193 w 9481426"/>
                <a:gd name="connsiteY60" fmla="*/ 3070746 h 3166281"/>
                <a:gd name="connsiteX61" fmla="*/ 2712136 w 9481426"/>
                <a:gd name="connsiteY61" fmla="*/ 3084394 h 3166281"/>
                <a:gd name="connsiteX62" fmla="*/ 2753080 w 9481426"/>
                <a:gd name="connsiteY62" fmla="*/ 3111690 h 3166281"/>
                <a:gd name="connsiteX63" fmla="*/ 3449116 w 9481426"/>
                <a:gd name="connsiteY63" fmla="*/ 3098042 h 3166281"/>
                <a:gd name="connsiteX64" fmla="*/ 3571945 w 9481426"/>
                <a:gd name="connsiteY64" fmla="*/ 3098042 h 3166281"/>
                <a:gd name="connsiteX65" fmla="*/ 3640184 w 9481426"/>
                <a:gd name="connsiteY65" fmla="*/ 3084394 h 3166281"/>
                <a:gd name="connsiteX66" fmla="*/ 3694775 w 9481426"/>
                <a:gd name="connsiteY66" fmla="*/ 2988860 h 3166281"/>
                <a:gd name="connsiteX67" fmla="*/ 3735719 w 9481426"/>
                <a:gd name="connsiteY67" fmla="*/ 2975212 h 3166281"/>
                <a:gd name="connsiteX68" fmla="*/ 3776662 w 9481426"/>
                <a:gd name="connsiteY68" fmla="*/ 2893325 h 3166281"/>
                <a:gd name="connsiteX69" fmla="*/ 3858548 w 9481426"/>
                <a:gd name="connsiteY69" fmla="*/ 2838734 h 3166281"/>
                <a:gd name="connsiteX70" fmla="*/ 3899492 w 9481426"/>
                <a:gd name="connsiteY70" fmla="*/ 2811439 h 3166281"/>
                <a:gd name="connsiteX71" fmla="*/ 3967730 w 9481426"/>
                <a:gd name="connsiteY71" fmla="*/ 2729552 h 3166281"/>
                <a:gd name="connsiteX72" fmla="*/ 3995026 w 9481426"/>
                <a:gd name="connsiteY72" fmla="*/ 2606722 h 3166281"/>
                <a:gd name="connsiteX73" fmla="*/ 4022322 w 9481426"/>
                <a:gd name="connsiteY73" fmla="*/ 2524836 h 3166281"/>
                <a:gd name="connsiteX74" fmla="*/ 4063265 w 9481426"/>
                <a:gd name="connsiteY74" fmla="*/ 2483892 h 3166281"/>
                <a:gd name="connsiteX75" fmla="*/ 4076913 w 9481426"/>
                <a:gd name="connsiteY75" fmla="*/ 2415654 h 3166281"/>
                <a:gd name="connsiteX76" fmla="*/ 4240686 w 9481426"/>
                <a:gd name="connsiteY76" fmla="*/ 2347415 h 3166281"/>
                <a:gd name="connsiteX77" fmla="*/ 4404459 w 9481426"/>
                <a:gd name="connsiteY77" fmla="*/ 2292824 h 3166281"/>
                <a:gd name="connsiteX78" fmla="*/ 4445402 w 9481426"/>
                <a:gd name="connsiteY78" fmla="*/ 2279176 h 3166281"/>
                <a:gd name="connsiteX79" fmla="*/ 4527289 w 9481426"/>
                <a:gd name="connsiteY79" fmla="*/ 2238233 h 3166281"/>
                <a:gd name="connsiteX80" fmla="*/ 4581880 w 9481426"/>
                <a:gd name="connsiteY80" fmla="*/ 2210937 h 3166281"/>
                <a:gd name="connsiteX81" fmla="*/ 4663766 w 9481426"/>
                <a:gd name="connsiteY81" fmla="*/ 2183642 h 3166281"/>
                <a:gd name="connsiteX82" fmla="*/ 4704710 w 9481426"/>
                <a:gd name="connsiteY82" fmla="*/ 2169994 h 3166281"/>
                <a:gd name="connsiteX83" fmla="*/ 4786596 w 9481426"/>
                <a:gd name="connsiteY83" fmla="*/ 2129051 h 3166281"/>
                <a:gd name="connsiteX84" fmla="*/ 4868483 w 9481426"/>
                <a:gd name="connsiteY84" fmla="*/ 2101755 h 3166281"/>
                <a:gd name="connsiteX85" fmla="*/ 4909426 w 9481426"/>
                <a:gd name="connsiteY85" fmla="*/ 2088107 h 3166281"/>
                <a:gd name="connsiteX86" fmla="*/ 4950369 w 9481426"/>
                <a:gd name="connsiteY86" fmla="*/ 2074460 h 3166281"/>
                <a:gd name="connsiteX87" fmla="*/ 5141438 w 9481426"/>
                <a:gd name="connsiteY87" fmla="*/ 2088107 h 3166281"/>
                <a:gd name="connsiteX88" fmla="*/ 5196029 w 9481426"/>
                <a:gd name="connsiteY88" fmla="*/ 2156346 h 3166281"/>
                <a:gd name="connsiteX89" fmla="*/ 5236972 w 9481426"/>
                <a:gd name="connsiteY89" fmla="*/ 2183642 h 3166281"/>
                <a:gd name="connsiteX90" fmla="*/ 5250620 w 9481426"/>
                <a:gd name="connsiteY90" fmla="*/ 2224585 h 3166281"/>
                <a:gd name="connsiteX91" fmla="*/ 5346154 w 9481426"/>
                <a:gd name="connsiteY91" fmla="*/ 2279176 h 3166281"/>
                <a:gd name="connsiteX92" fmla="*/ 5428041 w 9481426"/>
                <a:gd name="connsiteY92" fmla="*/ 2333767 h 3166281"/>
                <a:gd name="connsiteX93" fmla="*/ 5482632 w 9481426"/>
                <a:gd name="connsiteY93" fmla="*/ 2456597 h 3166281"/>
                <a:gd name="connsiteX94" fmla="*/ 5496280 w 9481426"/>
                <a:gd name="connsiteY94" fmla="*/ 2497540 h 3166281"/>
                <a:gd name="connsiteX95" fmla="*/ 5591814 w 9481426"/>
                <a:gd name="connsiteY95" fmla="*/ 2524836 h 3166281"/>
                <a:gd name="connsiteX96" fmla="*/ 5810178 w 9481426"/>
                <a:gd name="connsiteY96" fmla="*/ 2552131 h 3166281"/>
                <a:gd name="connsiteX97" fmla="*/ 5892065 w 9481426"/>
                <a:gd name="connsiteY97" fmla="*/ 2579427 h 3166281"/>
                <a:gd name="connsiteX98" fmla="*/ 5919360 w 9481426"/>
                <a:gd name="connsiteY98" fmla="*/ 2620370 h 3166281"/>
                <a:gd name="connsiteX99" fmla="*/ 6001247 w 9481426"/>
                <a:gd name="connsiteY99" fmla="*/ 2661313 h 3166281"/>
                <a:gd name="connsiteX100" fmla="*/ 6042190 w 9481426"/>
                <a:gd name="connsiteY100" fmla="*/ 2688609 h 3166281"/>
                <a:gd name="connsiteX101" fmla="*/ 6205963 w 9481426"/>
                <a:gd name="connsiteY101" fmla="*/ 2729552 h 3166281"/>
                <a:gd name="connsiteX102" fmla="*/ 6478919 w 9481426"/>
                <a:gd name="connsiteY102" fmla="*/ 2715904 h 3166281"/>
                <a:gd name="connsiteX103" fmla="*/ 6574453 w 9481426"/>
                <a:gd name="connsiteY103" fmla="*/ 2688609 h 3166281"/>
                <a:gd name="connsiteX104" fmla="*/ 6588101 w 9481426"/>
                <a:gd name="connsiteY104" fmla="*/ 2647666 h 3166281"/>
                <a:gd name="connsiteX105" fmla="*/ 6751874 w 9481426"/>
                <a:gd name="connsiteY105" fmla="*/ 2606722 h 3166281"/>
                <a:gd name="connsiteX106" fmla="*/ 6888351 w 9481426"/>
                <a:gd name="connsiteY106" fmla="*/ 2579427 h 3166281"/>
                <a:gd name="connsiteX107" fmla="*/ 6942942 w 9481426"/>
                <a:gd name="connsiteY107" fmla="*/ 2565779 h 3166281"/>
                <a:gd name="connsiteX108" fmla="*/ 7024829 w 9481426"/>
                <a:gd name="connsiteY108" fmla="*/ 2538484 h 3166281"/>
                <a:gd name="connsiteX109" fmla="*/ 7065772 w 9481426"/>
                <a:gd name="connsiteY109" fmla="*/ 2511188 h 3166281"/>
                <a:gd name="connsiteX110" fmla="*/ 7215898 w 9481426"/>
                <a:gd name="connsiteY110" fmla="*/ 2497540 h 3166281"/>
                <a:gd name="connsiteX111" fmla="*/ 7707217 w 9481426"/>
                <a:gd name="connsiteY111" fmla="*/ 2483892 h 3166281"/>
                <a:gd name="connsiteX112" fmla="*/ 7761808 w 9481426"/>
                <a:gd name="connsiteY112" fmla="*/ 2470245 h 3166281"/>
                <a:gd name="connsiteX113" fmla="*/ 7843695 w 9481426"/>
                <a:gd name="connsiteY113" fmla="*/ 2442949 h 3166281"/>
                <a:gd name="connsiteX114" fmla="*/ 7925581 w 9481426"/>
                <a:gd name="connsiteY114" fmla="*/ 2429301 h 3166281"/>
                <a:gd name="connsiteX115" fmla="*/ 7966525 w 9481426"/>
                <a:gd name="connsiteY115" fmla="*/ 2415654 h 3166281"/>
                <a:gd name="connsiteX116" fmla="*/ 8212184 w 9481426"/>
                <a:gd name="connsiteY116" fmla="*/ 2402006 h 3166281"/>
                <a:gd name="connsiteX117" fmla="*/ 8280423 w 9481426"/>
                <a:gd name="connsiteY117" fmla="*/ 2388358 h 3166281"/>
                <a:gd name="connsiteX118" fmla="*/ 8444196 w 9481426"/>
                <a:gd name="connsiteY118" fmla="*/ 2361063 h 3166281"/>
                <a:gd name="connsiteX119" fmla="*/ 8526083 w 9481426"/>
                <a:gd name="connsiteY119" fmla="*/ 2333767 h 3166281"/>
                <a:gd name="connsiteX120" fmla="*/ 8539730 w 9481426"/>
                <a:gd name="connsiteY120" fmla="*/ 2292824 h 3166281"/>
                <a:gd name="connsiteX121" fmla="*/ 8662560 w 9481426"/>
                <a:gd name="connsiteY121" fmla="*/ 2251881 h 3166281"/>
                <a:gd name="connsiteX122" fmla="*/ 8880925 w 9481426"/>
                <a:gd name="connsiteY122" fmla="*/ 2265528 h 3166281"/>
                <a:gd name="connsiteX123" fmla="*/ 8908220 w 9481426"/>
                <a:gd name="connsiteY123" fmla="*/ 2306472 h 3166281"/>
                <a:gd name="connsiteX124" fmla="*/ 8935516 w 9481426"/>
                <a:gd name="connsiteY124" fmla="*/ 2388358 h 3166281"/>
                <a:gd name="connsiteX125" fmla="*/ 8949163 w 9481426"/>
                <a:gd name="connsiteY125" fmla="*/ 2429301 h 3166281"/>
                <a:gd name="connsiteX126" fmla="*/ 8962811 w 9481426"/>
                <a:gd name="connsiteY126" fmla="*/ 2470245 h 3166281"/>
                <a:gd name="connsiteX127" fmla="*/ 8976459 w 9481426"/>
                <a:gd name="connsiteY127" fmla="*/ 2524836 h 3166281"/>
                <a:gd name="connsiteX128" fmla="*/ 9058345 w 9481426"/>
                <a:gd name="connsiteY128" fmla="*/ 2565779 h 3166281"/>
                <a:gd name="connsiteX129" fmla="*/ 9140232 w 9481426"/>
                <a:gd name="connsiteY129" fmla="*/ 2634018 h 3166281"/>
                <a:gd name="connsiteX130" fmla="*/ 9194823 w 9481426"/>
                <a:gd name="connsiteY130" fmla="*/ 2715904 h 3166281"/>
                <a:gd name="connsiteX131" fmla="*/ 9235766 w 9481426"/>
                <a:gd name="connsiteY131" fmla="*/ 2797791 h 3166281"/>
                <a:gd name="connsiteX132" fmla="*/ 9263062 w 9481426"/>
                <a:gd name="connsiteY132" fmla="*/ 2879678 h 3166281"/>
                <a:gd name="connsiteX133" fmla="*/ 9276710 w 9481426"/>
                <a:gd name="connsiteY133" fmla="*/ 2920621 h 3166281"/>
                <a:gd name="connsiteX134" fmla="*/ 9331301 w 9481426"/>
                <a:gd name="connsiteY134" fmla="*/ 3002507 h 3166281"/>
                <a:gd name="connsiteX135" fmla="*/ 9358596 w 9481426"/>
                <a:gd name="connsiteY135" fmla="*/ 3084394 h 3166281"/>
                <a:gd name="connsiteX136" fmla="*/ 9440483 w 9481426"/>
                <a:gd name="connsiteY136" fmla="*/ 3138985 h 3166281"/>
                <a:gd name="connsiteX137" fmla="*/ 9481426 w 9481426"/>
                <a:gd name="connsiteY137" fmla="*/ 3166281 h 3166281"/>
                <a:gd name="connsiteX138" fmla="*/ 55980 w 9481426"/>
                <a:gd name="connsiteY138" fmla="*/ 3103596 h 3166281"/>
                <a:gd name="connsiteX0" fmla="*/ 55980 w 9572866"/>
                <a:gd name="connsiteY0" fmla="*/ 3103596 h 3257118"/>
                <a:gd name="connsiteX1" fmla="*/ 14429 w 9572866"/>
                <a:gd name="connsiteY1" fmla="*/ 1211159 h 3257118"/>
                <a:gd name="connsiteX2" fmla="*/ 105414 w 9572866"/>
                <a:gd name="connsiteY2" fmla="*/ 968991 h 3257118"/>
                <a:gd name="connsiteX3" fmla="*/ 132710 w 9572866"/>
                <a:gd name="connsiteY3" fmla="*/ 887104 h 3257118"/>
                <a:gd name="connsiteX4" fmla="*/ 160005 w 9572866"/>
                <a:gd name="connsiteY4" fmla="*/ 791570 h 3257118"/>
                <a:gd name="connsiteX5" fmla="*/ 173653 w 9572866"/>
                <a:gd name="connsiteY5" fmla="*/ 750627 h 3257118"/>
                <a:gd name="connsiteX6" fmla="*/ 187301 w 9572866"/>
                <a:gd name="connsiteY6" fmla="*/ 368490 h 3257118"/>
                <a:gd name="connsiteX7" fmla="*/ 200948 w 9572866"/>
                <a:gd name="connsiteY7" fmla="*/ 272955 h 3257118"/>
                <a:gd name="connsiteX8" fmla="*/ 228244 w 9572866"/>
                <a:gd name="connsiteY8" fmla="*/ 327546 h 3257118"/>
                <a:gd name="connsiteX9" fmla="*/ 269187 w 9572866"/>
                <a:gd name="connsiteY9" fmla="*/ 423081 h 3257118"/>
                <a:gd name="connsiteX10" fmla="*/ 310130 w 9572866"/>
                <a:gd name="connsiteY10" fmla="*/ 436728 h 3257118"/>
                <a:gd name="connsiteX11" fmla="*/ 337426 w 9572866"/>
                <a:gd name="connsiteY11" fmla="*/ 395785 h 3257118"/>
                <a:gd name="connsiteX12" fmla="*/ 405665 w 9572866"/>
                <a:gd name="connsiteY12" fmla="*/ 382137 h 3257118"/>
                <a:gd name="connsiteX13" fmla="*/ 514847 w 9572866"/>
                <a:gd name="connsiteY13" fmla="*/ 368490 h 3257118"/>
                <a:gd name="connsiteX14" fmla="*/ 555790 w 9572866"/>
                <a:gd name="connsiteY14" fmla="*/ 354842 h 3257118"/>
                <a:gd name="connsiteX15" fmla="*/ 651325 w 9572866"/>
                <a:gd name="connsiteY15" fmla="*/ 464024 h 3257118"/>
                <a:gd name="connsiteX16" fmla="*/ 733211 w 9572866"/>
                <a:gd name="connsiteY16" fmla="*/ 518615 h 3257118"/>
                <a:gd name="connsiteX17" fmla="*/ 774154 w 9572866"/>
                <a:gd name="connsiteY17" fmla="*/ 532263 h 3257118"/>
                <a:gd name="connsiteX18" fmla="*/ 951575 w 9572866"/>
                <a:gd name="connsiteY18" fmla="*/ 559558 h 3257118"/>
                <a:gd name="connsiteX19" fmla="*/ 1033462 w 9572866"/>
                <a:gd name="connsiteY19" fmla="*/ 586854 h 3257118"/>
                <a:gd name="connsiteX20" fmla="*/ 1074405 w 9572866"/>
                <a:gd name="connsiteY20" fmla="*/ 600501 h 3257118"/>
                <a:gd name="connsiteX21" fmla="*/ 1238178 w 9572866"/>
                <a:gd name="connsiteY21" fmla="*/ 682388 h 3257118"/>
                <a:gd name="connsiteX22" fmla="*/ 1279122 w 9572866"/>
                <a:gd name="connsiteY22" fmla="*/ 696036 h 3257118"/>
                <a:gd name="connsiteX23" fmla="*/ 1320065 w 9572866"/>
                <a:gd name="connsiteY23" fmla="*/ 709684 h 3257118"/>
                <a:gd name="connsiteX24" fmla="*/ 1361008 w 9572866"/>
                <a:gd name="connsiteY24" fmla="*/ 696036 h 3257118"/>
                <a:gd name="connsiteX25" fmla="*/ 1347360 w 9572866"/>
                <a:gd name="connsiteY25" fmla="*/ 627797 h 3257118"/>
                <a:gd name="connsiteX26" fmla="*/ 1361008 w 9572866"/>
                <a:gd name="connsiteY26" fmla="*/ 464024 h 3257118"/>
                <a:gd name="connsiteX27" fmla="*/ 1374656 w 9572866"/>
                <a:gd name="connsiteY27" fmla="*/ 341194 h 3257118"/>
                <a:gd name="connsiteX28" fmla="*/ 1401951 w 9572866"/>
                <a:gd name="connsiteY28" fmla="*/ 40943 h 3257118"/>
                <a:gd name="connsiteX29" fmla="*/ 1415599 w 9572866"/>
                <a:gd name="connsiteY29" fmla="*/ 0 h 3257118"/>
                <a:gd name="connsiteX30" fmla="*/ 1456542 w 9572866"/>
                <a:gd name="connsiteY30" fmla="*/ 27295 h 3257118"/>
                <a:gd name="connsiteX31" fmla="*/ 1524781 w 9572866"/>
                <a:gd name="connsiteY31" fmla="*/ 122830 h 3257118"/>
                <a:gd name="connsiteX32" fmla="*/ 1565725 w 9572866"/>
                <a:gd name="connsiteY32" fmla="*/ 204716 h 3257118"/>
                <a:gd name="connsiteX33" fmla="*/ 1593020 w 9572866"/>
                <a:gd name="connsiteY33" fmla="*/ 245660 h 3257118"/>
                <a:gd name="connsiteX34" fmla="*/ 1620316 w 9572866"/>
                <a:gd name="connsiteY34" fmla="*/ 327546 h 3257118"/>
                <a:gd name="connsiteX35" fmla="*/ 1647611 w 9572866"/>
                <a:gd name="connsiteY35" fmla="*/ 368490 h 3257118"/>
                <a:gd name="connsiteX36" fmla="*/ 1661259 w 9572866"/>
                <a:gd name="connsiteY36" fmla="*/ 409433 h 3257118"/>
                <a:gd name="connsiteX37" fmla="*/ 1702202 w 9572866"/>
                <a:gd name="connsiteY37" fmla="*/ 423081 h 3257118"/>
                <a:gd name="connsiteX38" fmla="*/ 1729498 w 9572866"/>
                <a:gd name="connsiteY38" fmla="*/ 641445 h 3257118"/>
                <a:gd name="connsiteX39" fmla="*/ 1784089 w 9572866"/>
                <a:gd name="connsiteY39" fmla="*/ 764275 h 3257118"/>
                <a:gd name="connsiteX40" fmla="*/ 1811384 w 9572866"/>
                <a:gd name="connsiteY40" fmla="*/ 846161 h 3257118"/>
                <a:gd name="connsiteX41" fmla="*/ 1852328 w 9572866"/>
                <a:gd name="connsiteY41" fmla="*/ 928048 h 3257118"/>
                <a:gd name="connsiteX42" fmla="*/ 1934214 w 9572866"/>
                <a:gd name="connsiteY42" fmla="*/ 982639 h 3257118"/>
                <a:gd name="connsiteX43" fmla="*/ 1961510 w 9572866"/>
                <a:gd name="connsiteY43" fmla="*/ 1460310 h 3257118"/>
                <a:gd name="connsiteX44" fmla="*/ 1975157 w 9572866"/>
                <a:gd name="connsiteY44" fmla="*/ 1501254 h 3257118"/>
                <a:gd name="connsiteX45" fmla="*/ 1988805 w 9572866"/>
                <a:gd name="connsiteY45" fmla="*/ 1965278 h 3257118"/>
                <a:gd name="connsiteX46" fmla="*/ 2029748 w 9572866"/>
                <a:gd name="connsiteY46" fmla="*/ 2442949 h 3257118"/>
                <a:gd name="connsiteX47" fmla="*/ 2043396 w 9572866"/>
                <a:gd name="connsiteY47" fmla="*/ 2483892 h 3257118"/>
                <a:gd name="connsiteX48" fmla="*/ 2070692 w 9572866"/>
                <a:gd name="connsiteY48" fmla="*/ 2524836 h 3257118"/>
                <a:gd name="connsiteX49" fmla="*/ 2125283 w 9572866"/>
                <a:gd name="connsiteY49" fmla="*/ 2606722 h 3257118"/>
                <a:gd name="connsiteX50" fmla="*/ 2152578 w 9572866"/>
                <a:gd name="connsiteY50" fmla="*/ 2688609 h 3257118"/>
                <a:gd name="connsiteX51" fmla="*/ 2166226 w 9572866"/>
                <a:gd name="connsiteY51" fmla="*/ 2729552 h 3257118"/>
                <a:gd name="connsiteX52" fmla="*/ 2193522 w 9572866"/>
                <a:gd name="connsiteY52" fmla="*/ 2770495 h 3257118"/>
                <a:gd name="connsiteX53" fmla="*/ 2261760 w 9572866"/>
                <a:gd name="connsiteY53" fmla="*/ 2893325 h 3257118"/>
                <a:gd name="connsiteX54" fmla="*/ 2302704 w 9572866"/>
                <a:gd name="connsiteY54" fmla="*/ 2934269 h 3257118"/>
                <a:gd name="connsiteX55" fmla="*/ 2384590 w 9572866"/>
                <a:gd name="connsiteY55" fmla="*/ 2961564 h 3257118"/>
                <a:gd name="connsiteX56" fmla="*/ 2425533 w 9572866"/>
                <a:gd name="connsiteY56" fmla="*/ 2975212 h 3257118"/>
                <a:gd name="connsiteX57" fmla="*/ 2466477 w 9572866"/>
                <a:gd name="connsiteY57" fmla="*/ 3002507 h 3257118"/>
                <a:gd name="connsiteX58" fmla="*/ 2548363 w 9572866"/>
                <a:gd name="connsiteY58" fmla="*/ 3029803 h 3257118"/>
                <a:gd name="connsiteX59" fmla="*/ 2630250 w 9572866"/>
                <a:gd name="connsiteY59" fmla="*/ 3057098 h 3257118"/>
                <a:gd name="connsiteX60" fmla="*/ 2671193 w 9572866"/>
                <a:gd name="connsiteY60" fmla="*/ 3070746 h 3257118"/>
                <a:gd name="connsiteX61" fmla="*/ 2712136 w 9572866"/>
                <a:gd name="connsiteY61" fmla="*/ 3084394 h 3257118"/>
                <a:gd name="connsiteX62" fmla="*/ 2753080 w 9572866"/>
                <a:gd name="connsiteY62" fmla="*/ 3111690 h 3257118"/>
                <a:gd name="connsiteX63" fmla="*/ 3449116 w 9572866"/>
                <a:gd name="connsiteY63" fmla="*/ 3098042 h 3257118"/>
                <a:gd name="connsiteX64" fmla="*/ 3571945 w 9572866"/>
                <a:gd name="connsiteY64" fmla="*/ 3098042 h 3257118"/>
                <a:gd name="connsiteX65" fmla="*/ 3640184 w 9572866"/>
                <a:gd name="connsiteY65" fmla="*/ 3084394 h 3257118"/>
                <a:gd name="connsiteX66" fmla="*/ 3694775 w 9572866"/>
                <a:gd name="connsiteY66" fmla="*/ 2988860 h 3257118"/>
                <a:gd name="connsiteX67" fmla="*/ 3735719 w 9572866"/>
                <a:gd name="connsiteY67" fmla="*/ 2975212 h 3257118"/>
                <a:gd name="connsiteX68" fmla="*/ 3776662 w 9572866"/>
                <a:gd name="connsiteY68" fmla="*/ 2893325 h 3257118"/>
                <a:gd name="connsiteX69" fmla="*/ 3858548 w 9572866"/>
                <a:gd name="connsiteY69" fmla="*/ 2838734 h 3257118"/>
                <a:gd name="connsiteX70" fmla="*/ 3899492 w 9572866"/>
                <a:gd name="connsiteY70" fmla="*/ 2811439 h 3257118"/>
                <a:gd name="connsiteX71" fmla="*/ 3967730 w 9572866"/>
                <a:gd name="connsiteY71" fmla="*/ 2729552 h 3257118"/>
                <a:gd name="connsiteX72" fmla="*/ 3995026 w 9572866"/>
                <a:gd name="connsiteY72" fmla="*/ 2606722 h 3257118"/>
                <a:gd name="connsiteX73" fmla="*/ 4022322 w 9572866"/>
                <a:gd name="connsiteY73" fmla="*/ 2524836 h 3257118"/>
                <a:gd name="connsiteX74" fmla="*/ 4063265 w 9572866"/>
                <a:gd name="connsiteY74" fmla="*/ 2483892 h 3257118"/>
                <a:gd name="connsiteX75" fmla="*/ 4076913 w 9572866"/>
                <a:gd name="connsiteY75" fmla="*/ 2415654 h 3257118"/>
                <a:gd name="connsiteX76" fmla="*/ 4240686 w 9572866"/>
                <a:gd name="connsiteY76" fmla="*/ 2347415 h 3257118"/>
                <a:gd name="connsiteX77" fmla="*/ 4404459 w 9572866"/>
                <a:gd name="connsiteY77" fmla="*/ 2292824 h 3257118"/>
                <a:gd name="connsiteX78" fmla="*/ 4445402 w 9572866"/>
                <a:gd name="connsiteY78" fmla="*/ 2279176 h 3257118"/>
                <a:gd name="connsiteX79" fmla="*/ 4527289 w 9572866"/>
                <a:gd name="connsiteY79" fmla="*/ 2238233 h 3257118"/>
                <a:gd name="connsiteX80" fmla="*/ 4581880 w 9572866"/>
                <a:gd name="connsiteY80" fmla="*/ 2210937 h 3257118"/>
                <a:gd name="connsiteX81" fmla="*/ 4663766 w 9572866"/>
                <a:gd name="connsiteY81" fmla="*/ 2183642 h 3257118"/>
                <a:gd name="connsiteX82" fmla="*/ 4704710 w 9572866"/>
                <a:gd name="connsiteY82" fmla="*/ 2169994 h 3257118"/>
                <a:gd name="connsiteX83" fmla="*/ 4786596 w 9572866"/>
                <a:gd name="connsiteY83" fmla="*/ 2129051 h 3257118"/>
                <a:gd name="connsiteX84" fmla="*/ 4868483 w 9572866"/>
                <a:gd name="connsiteY84" fmla="*/ 2101755 h 3257118"/>
                <a:gd name="connsiteX85" fmla="*/ 4909426 w 9572866"/>
                <a:gd name="connsiteY85" fmla="*/ 2088107 h 3257118"/>
                <a:gd name="connsiteX86" fmla="*/ 4950369 w 9572866"/>
                <a:gd name="connsiteY86" fmla="*/ 2074460 h 3257118"/>
                <a:gd name="connsiteX87" fmla="*/ 5141438 w 9572866"/>
                <a:gd name="connsiteY87" fmla="*/ 2088107 h 3257118"/>
                <a:gd name="connsiteX88" fmla="*/ 5196029 w 9572866"/>
                <a:gd name="connsiteY88" fmla="*/ 2156346 h 3257118"/>
                <a:gd name="connsiteX89" fmla="*/ 5236972 w 9572866"/>
                <a:gd name="connsiteY89" fmla="*/ 2183642 h 3257118"/>
                <a:gd name="connsiteX90" fmla="*/ 5250620 w 9572866"/>
                <a:gd name="connsiteY90" fmla="*/ 2224585 h 3257118"/>
                <a:gd name="connsiteX91" fmla="*/ 5346154 w 9572866"/>
                <a:gd name="connsiteY91" fmla="*/ 2279176 h 3257118"/>
                <a:gd name="connsiteX92" fmla="*/ 5428041 w 9572866"/>
                <a:gd name="connsiteY92" fmla="*/ 2333767 h 3257118"/>
                <a:gd name="connsiteX93" fmla="*/ 5482632 w 9572866"/>
                <a:gd name="connsiteY93" fmla="*/ 2456597 h 3257118"/>
                <a:gd name="connsiteX94" fmla="*/ 5496280 w 9572866"/>
                <a:gd name="connsiteY94" fmla="*/ 2497540 h 3257118"/>
                <a:gd name="connsiteX95" fmla="*/ 5591814 w 9572866"/>
                <a:gd name="connsiteY95" fmla="*/ 2524836 h 3257118"/>
                <a:gd name="connsiteX96" fmla="*/ 5810178 w 9572866"/>
                <a:gd name="connsiteY96" fmla="*/ 2552131 h 3257118"/>
                <a:gd name="connsiteX97" fmla="*/ 5892065 w 9572866"/>
                <a:gd name="connsiteY97" fmla="*/ 2579427 h 3257118"/>
                <a:gd name="connsiteX98" fmla="*/ 5919360 w 9572866"/>
                <a:gd name="connsiteY98" fmla="*/ 2620370 h 3257118"/>
                <a:gd name="connsiteX99" fmla="*/ 6001247 w 9572866"/>
                <a:gd name="connsiteY99" fmla="*/ 2661313 h 3257118"/>
                <a:gd name="connsiteX100" fmla="*/ 6042190 w 9572866"/>
                <a:gd name="connsiteY100" fmla="*/ 2688609 h 3257118"/>
                <a:gd name="connsiteX101" fmla="*/ 6205963 w 9572866"/>
                <a:gd name="connsiteY101" fmla="*/ 2729552 h 3257118"/>
                <a:gd name="connsiteX102" fmla="*/ 6478919 w 9572866"/>
                <a:gd name="connsiteY102" fmla="*/ 2715904 h 3257118"/>
                <a:gd name="connsiteX103" fmla="*/ 6574453 w 9572866"/>
                <a:gd name="connsiteY103" fmla="*/ 2688609 h 3257118"/>
                <a:gd name="connsiteX104" fmla="*/ 6588101 w 9572866"/>
                <a:gd name="connsiteY104" fmla="*/ 2647666 h 3257118"/>
                <a:gd name="connsiteX105" fmla="*/ 6751874 w 9572866"/>
                <a:gd name="connsiteY105" fmla="*/ 2606722 h 3257118"/>
                <a:gd name="connsiteX106" fmla="*/ 6888351 w 9572866"/>
                <a:gd name="connsiteY106" fmla="*/ 2579427 h 3257118"/>
                <a:gd name="connsiteX107" fmla="*/ 6942942 w 9572866"/>
                <a:gd name="connsiteY107" fmla="*/ 2565779 h 3257118"/>
                <a:gd name="connsiteX108" fmla="*/ 7024829 w 9572866"/>
                <a:gd name="connsiteY108" fmla="*/ 2538484 h 3257118"/>
                <a:gd name="connsiteX109" fmla="*/ 7065772 w 9572866"/>
                <a:gd name="connsiteY109" fmla="*/ 2511188 h 3257118"/>
                <a:gd name="connsiteX110" fmla="*/ 7215898 w 9572866"/>
                <a:gd name="connsiteY110" fmla="*/ 2497540 h 3257118"/>
                <a:gd name="connsiteX111" fmla="*/ 7707217 w 9572866"/>
                <a:gd name="connsiteY111" fmla="*/ 2483892 h 3257118"/>
                <a:gd name="connsiteX112" fmla="*/ 7761808 w 9572866"/>
                <a:gd name="connsiteY112" fmla="*/ 2470245 h 3257118"/>
                <a:gd name="connsiteX113" fmla="*/ 7843695 w 9572866"/>
                <a:gd name="connsiteY113" fmla="*/ 2442949 h 3257118"/>
                <a:gd name="connsiteX114" fmla="*/ 7925581 w 9572866"/>
                <a:gd name="connsiteY114" fmla="*/ 2429301 h 3257118"/>
                <a:gd name="connsiteX115" fmla="*/ 7966525 w 9572866"/>
                <a:gd name="connsiteY115" fmla="*/ 2415654 h 3257118"/>
                <a:gd name="connsiteX116" fmla="*/ 8212184 w 9572866"/>
                <a:gd name="connsiteY116" fmla="*/ 2402006 h 3257118"/>
                <a:gd name="connsiteX117" fmla="*/ 8280423 w 9572866"/>
                <a:gd name="connsiteY117" fmla="*/ 2388358 h 3257118"/>
                <a:gd name="connsiteX118" fmla="*/ 8444196 w 9572866"/>
                <a:gd name="connsiteY118" fmla="*/ 2361063 h 3257118"/>
                <a:gd name="connsiteX119" fmla="*/ 8526083 w 9572866"/>
                <a:gd name="connsiteY119" fmla="*/ 2333767 h 3257118"/>
                <a:gd name="connsiteX120" fmla="*/ 8539730 w 9572866"/>
                <a:gd name="connsiteY120" fmla="*/ 2292824 h 3257118"/>
                <a:gd name="connsiteX121" fmla="*/ 8662560 w 9572866"/>
                <a:gd name="connsiteY121" fmla="*/ 2251881 h 3257118"/>
                <a:gd name="connsiteX122" fmla="*/ 8880925 w 9572866"/>
                <a:gd name="connsiteY122" fmla="*/ 2265528 h 3257118"/>
                <a:gd name="connsiteX123" fmla="*/ 8908220 w 9572866"/>
                <a:gd name="connsiteY123" fmla="*/ 2306472 h 3257118"/>
                <a:gd name="connsiteX124" fmla="*/ 8935516 w 9572866"/>
                <a:gd name="connsiteY124" fmla="*/ 2388358 h 3257118"/>
                <a:gd name="connsiteX125" fmla="*/ 8949163 w 9572866"/>
                <a:gd name="connsiteY125" fmla="*/ 2429301 h 3257118"/>
                <a:gd name="connsiteX126" fmla="*/ 8962811 w 9572866"/>
                <a:gd name="connsiteY126" fmla="*/ 2470245 h 3257118"/>
                <a:gd name="connsiteX127" fmla="*/ 8976459 w 9572866"/>
                <a:gd name="connsiteY127" fmla="*/ 2524836 h 3257118"/>
                <a:gd name="connsiteX128" fmla="*/ 9058345 w 9572866"/>
                <a:gd name="connsiteY128" fmla="*/ 2565779 h 3257118"/>
                <a:gd name="connsiteX129" fmla="*/ 9140232 w 9572866"/>
                <a:gd name="connsiteY129" fmla="*/ 2634018 h 3257118"/>
                <a:gd name="connsiteX130" fmla="*/ 9194823 w 9572866"/>
                <a:gd name="connsiteY130" fmla="*/ 2715904 h 3257118"/>
                <a:gd name="connsiteX131" fmla="*/ 9235766 w 9572866"/>
                <a:gd name="connsiteY131" fmla="*/ 2797791 h 3257118"/>
                <a:gd name="connsiteX132" fmla="*/ 9263062 w 9572866"/>
                <a:gd name="connsiteY132" fmla="*/ 2879678 h 3257118"/>
                <a:gd name="connsiteX133" fmla="*/ 9276710 w 9572866"/>
                <a:gd name="connsiteY133" fmla="*/ 2920621 h 3257118"/>
                <a:gd name="connsiteX134" fmla="*/ 9331301 w 9572866"/>
                <a:gd name="connsiteY134" fmla="*/ 3002507 h 3257118"/>
                <a:gd name="connsiteX135" fmla="*/ 9358596 w 9572866"/>
                <a:gd name="connsiteY135" fmla="*/ 3084394 h 3257118"/>
                <a:gd name="connsiteX136" fmla="*/ 9440483 w 9572866"/>
                <a:gd name="connsiteY136" fmla="*/ 3138985 h 3257118"/>
                <a:gd name="connsiteX137" fmla="*/ 9572866 w 9572866"/>
                <a:gd name="connsiteY137" fmla="*/ 3257118 h 3257118"/>
                <a:gd name="connsiteX0" fmla="*/ 55980 w 9440483"/>
                <a:gd name="connsiteY0" fmla="*/ 3103596 h 3138985"/>
                <a:gd name="connsiteX1" fmla="*/ 14429 w 9440483"/>
                <a:gd name="connsiteY1" fmla="*/ 1211159 h 3138985"/>
                <a:gd name="connsiteX2" fmla="*/ 105414 w 9440483"/>
                <a:gd name="connsiteY2" fmla="*/ 968991 h 3138985"/>
                <a:gd name="connsiteX3" fmla="*/ 132710 w 9440483"/>
                <a:gd name="connsiteY3" fmla="*/ 887104 h 3138985"/>
                <a:gd name="connsiteX4" fmla="*/ 160005 w 9440483"/>
                <a:gd name="connsiteY4" fmla="*/ 791570 h 3138985"/>
                <a:gd name="connsiteX5" fmla="*/ 173653 w 9440483"/>
                <a:gd name="connsiteY5" fmla="*/ 750627 h 3138985"/>
                <a:gd name="connsiteX6" fmla="*/ 187301 w 9440483"/>
                <a:gd name="connsiteY6" fmla="*/ 368490 h 3138985"/>
                <a:gd name="connsiteX7" fmla="*/ 200948 w 9440483"/>
                <a:gd name="connsiteY7" fmla="*/ 272955 h 3138985"/>
                <a:gd name="connsiteX8" fmla="*/ 228244 w 9440483"/>
                <a:gd name="connsiteY8" fmla="*/ 327546 h 3138985"/>
                <a:gd name="connsiteX9" fmla="*/ 269187 w 9440483"/>
                <a:gd name="connsiteY9" fmla="*/ 423081 h 3138985"/>
                <a:gd name="connsiteX10" fmla="*/ 310130 w 9440483"/>
                <a:gd name="connsiteY10" fmla="*/ 436728 h 3138985"/>
                <a:gd name="connsiteX11" fmla="*/ 337426 w 9440483"/>
                <a:gd name="connsiteY11" fmla="*/ 395785 h 3138985"/>
                <a:gd name="connsiteX12" fmla="*/ 405665 w 9440483"/>
                <a:gd name="connsiteY12" fmla="*/ 382137 h 3138985"/>
                <a:gd name="connsiteX13" fmla="*/ 514847 w 9440483"/>
                <a:gd name="connsiteY13" fmla="*/ 368490 h 3138985"/>
                <a:gd name="connsiteX14" fmla="*/ 555790 w 9440483"/>
                <a:gd name="connsiteY14" fmla="*/ 354842 h 3138985"/>
                <a:gd name="connsiteX15" fmla="*/ 651325 w 9440483"/>
                <a:gd name="connsiteY15" fmla="*/ 464024 h 3138985"/>
                <a:gd name="connsiteX16" fmla="*/ 733211 w 9440483"/>
                <a:gd name="connsiteY16" fmla="*/ 518615 h 3138985"/>
                <a:gd name="connsiteX17" fmla="*/ 774154 w 9440483"/>
                <a:gd name="connsiteY17" fmla="*/ 532263 h 3138985"/>
                <a:gd name="connsiteX18" fmla="*/ 951575 w 9440483"/>
                <a:gd name="connsiteY18" fmla="*/ 559558 h 3138985"/>
                <a:gd name="connsiteX19" fmla="*/ 1033462 w 9440483"/>
                <a:gd name="connsiteY19" fmla="*/ 586854 h 3138985"/>
                <a:gd name="connsiteX20" fmla="*/ 1074405 w 9440483"/>
                <a:gd name="connsiteY20" fmla="*/ 600501 h 3138985"/>
                <a:gd name="connsiteX21" fmla="*/ 1238178 w 9440483"/>
                <a:gd name="connsiteY21" fmla="*/ 682388 h 3138985"/>
                <a:gd name="connsiteX22" fmla="*/ 1279122 w 9440483"/>
                <a:gd name="connsiteY22" fmla="*/ 696036 h 3138985"/>
                <a:gd name="connsiteX23" fmla="*/ 1320065 w 9440483"/>
                <a:gd name="connsiteY23" fmla="*/ 709684 h 3138985"/>
                <a:gd name="connsiteX24" fmla="*/ 1361008 w 9440483"/>
                <a:gd name="connsiteY24" fmla="*/ 696036 h 3138985"/>
                <a:gd name="connsiteX25" fmla="*/ 1347360 w 9440483"/>
                <a:gd name="connsiteY25" fmla="*/ 627797 h 3138985"/>
                <a:gd name="connsiteX26" fmla="*/ 1361008 w 9440483"/>
                <a:gd name="connsiteY26" fmla="*/ 464024 h 3138985"/>
                <a:gd name="connsiteX27" fmla="*/ 1374656 w 9440483"/>
                <a:gd name="connsiteY27" fmla="*/ 341194 h 3138985"/>
                <a:gd name="connsiteX28" fmla="*/ 1401951 w 9440483"/>
                <a:gd name="connsiteY28" fmla="*/ 40943 h 3138985"/>
                <a:gd name="connsiteX29" fmla="*/ 1415599 w 9440483"/>
                <a:gd name="connsiteY29" fmla="*/ 0 h 3138985"/>
                <a:gd name="connsiteX30" fmla="*/ 1456542 w 9440483"/>
                <a:gd name="connsiteY30" fmla="*/ 27295 h 3138985"/>
                <a:gd name="connsiteX31" fmla="*/ 1524781 w 9440483"/>
                <a:gd name="connsiteY31" fmla="*/ 122830 h 3138985"/>
                <a:gd name="connsiteX32" fmla="*/ 1565725 w 9440483"/>
                <a:gd name="connsiteY32" fmla="*/ 204716 h 3138985"/>
                <a:gd name="connsiteX33" fmla="*/ 1593020 w 9440483"/>
                <a:gd name="connsiteY33" fmla="*/ 245660 h 3138985"/>
                <a:gd name="connsiteX34" fmla="*/ 1620316 w 9440483"/>
                <a:gd name="connsiteY34" fmla="*/ 327546 h 3138985"/>
                <a:gd name="connsiteX35" fmla="*/ 1647611 w 9440483"/>
                <a:gd name="connsiteY35" fmla="*/ 368490 h 3138985"/>
                <a:gd name="connsiteX36" fmla="*/ 1661259 w 9440483"/>
                <a:gd name="connsiteY36" fmla="*/ 409433 h 3138985"/>
                <a:gd name="connsiteX37" fmla="*/ 1702202 w 9440483"/>
                <a:gd name="connsiteY37" fmla="*/ 423081 h 3138985"/>
                <a:gd name="connsiteX38" fmla="*/ 1729498 w 9440483"/>
                <a:gd name="connsiteY38" fmla="*/ 641445 h 3138985"/>
                <a:gd name="connsiteX39" fmla="*/ 1784089 w 9440483"/>
                <a:gd name="connsiteY39" fmla="*/ 764275 h 3138985"/>
                <a:gd name="connsiteX40" fmla="*/ 1811384 w 9440483"/>
                <a:gd name="connsiteY40" fmla="*/ 846161 h 3138985"/>
                <a:gd name="connsiteX41" fmla="*/ 1852328 w 9440483"/>
                <a:gd name="connsiteY41" fmla="*/ 928048 h 3138985"/>
                <a:gd name="connsiteX42" fmla="*/ 1934214 w 9440483"/>
                <a:gd name="connsiteY42" fmla="*/ 982639 h 3138985"/>
                <a:gd name="connsiteX43" fmla="*/ 1961510 w 9440483"/>
                <a:gd name="connsiteY43" fmla="*/ 1460310 h 3138985"/>
                <a:gd name="connsiteX44" fmla="*/ 1975157 w 9440483"/>
                <a:gd name="connsiteY44" fmla="*/ 1501254 h 3138985"/>
                <a:gd name="connsiteX45" fmla="*/ 1988805 w 9440483"/>
                <a:gd name="connsiteY45" fmla="*/ 1965278 h 3138985"/>
                <a:gd name="connsiteX46" fmla="*/ 2029748 w 9440483"/>
                <a:gd name="connsiteY46" fmla="*/ 2442949 h 3138985"/>
                <a:gd name="connsiteX47" fmla="*/ 2043396 w 9440483"/>
                <a:gd name="connsiteY47" fmla="*/ 2483892 h 3138985"/>
                <a:gd name="connsiteX48" fmla="*/ 2070692 w 9440483"/>
                <a:gd name="connsiteY48" fmla="*/ 2524836 h 3138985"/>
                <a:gd name="connsiteX49" fmla="*/ 2125283 w 9440483"/>
                <a:gd name="connsiteY49" fmla="*/ 2606722 h 3138985"/>
                <a:gd name="connsiteX50" fmla="*/ 2152578 w 9440483"/>
                <a:gd name="connsiteY50" fmla="*/ 2688609 h 3138985"/>
                <a:gd name="connsiteX51" fmla="*/ 2166226 w 9440483"/>
                <a:gd name="connsiteY51" fmla="*/ 2729552 h 3138985"/>
                <a:gd name="connsiteX52" fmla="*/ 2193522 w 9440483"/>
                <a:gd name="connsiteY52" fmla="*/ 2770495 h 3138985"/>
                <a:gd name="connsiteX53" fmla="*/ 2261760 w 9440483"/>
                <a:gd name="connsiteY53" fmla="*/ 2893325 h 3138985"/>
                <a:gd name="connsiteX54" fmla="*/ 2302704 w 9440483"/>
                <a:gd name="connsiteY54" fmla="*/ 2934269 h 3138985"/>
                <a:gd name="connsiteX55" fmla="*/ 2384590 w 9440483"/>
                <a:gd name="connsiteY55" fmla="*/ 2961564 h 3138985"/>
                <a:gd name="connsiteX56" fmla="*/ 2425533 w 9440483"/>
                <a:gd name="connsiteY56" fmla="*/ 2975212 h 3138985"/>
                <a:gd name="connsiteX57" fmla="*/ 2466477 w 9440483"/>
                <a:gd name="connsiteY57" fmla="*/ 3002507 h 3138985"/>
                <a:gd name="connsiteX58" fmla="*/ 2548363 w 9440483"/>
                <a:gd name="connsiteY58" fmla="*/ 3029803 h 3138985"/>
                <a:gd name="connsiteX59" fmla="*/ 2630250 w 9440483"/>
                <a:gd name="connsiteY59" fmla="*/ 3057098 h 3138985"/>
                <a:gd name="connsiteX60" fmla="*/ 2671193 w 9440483"/>
                <a:gd name="connsiteY60" fmla="*/ 3070746 h 3138985"/>
                <a:gd name="connsiteX61" fmla="*/ 2712136 w 9440483"/>
                <a:gd name="connsiteY61" fmla="*/ 3084394 h 3138985"/>
                <a:gd name="connsiteX62" fmla="*/ 2753080 w 9440483"/>
                <a:gd name="connsiteY62" fmla="*/ 3111690 h 3138985"/>
                <a:gd name="connsiteX63" fmla="*/ 3449116 w 9440483"/>
                <a:gd name="connsiteY63" fmla="*/ 3098042 h 3138985"/>
                <a:gd name="connsiteX64" fmla="*/ 3571945 w 9440483"/>
                <a:gd name="connsiteY64" fmla="*/ 3098042 h 3138985"/>
                <a:gd name="connsiteX65" fmla="*/ 3640184 w 9440483"/>
                <a:gd name="connsiteY65" fmla="*/ 3084394 h 3138985"/>
                <a:gd name="connsiteX66" fmla="*/ 3694775 w 9440483"/>
                <a:gd name="connsiteY66" fmla="*/ 2988860 h 3138985"/>
                <a:gd name="connsiteX67" fmla="*/ 3735719 w 9440483"/>
                <a:gd name="connsiteY67" fmla="*/ 2975212 h 3138985"/>
                <a:gd name="connsiteX68" fmla="*/ 3776662 w 9440483"/>
                <a:gd name="connsiteY68" fmla="*/ 2893325 h 3138985"/>
                <a:gd name="connsiteX69" fmla="*/ 3858548 w 9440483"/>
                <a:gd name="connsiteY69" fmla="*/ 2838734 h 3138985"/>
                <a:gd name="connsiteX70" fmla="*/ 3899492 w 9440483"/>
                <a:gd name="connsiteY70" fmla="*/ 2811439 h 3138985"/>
                <a:gd name="connsiteX71" fmla="*/ 3967730 w 9440483"/>
                <a:gd name="connsiteY71" fmla="*/ 2729552 h 3138985"/>
                <a:gd name="connsiteX72" fmla="*/ 3995026 w 9440483"/>
                <a:gd name="connsiteY72" fmla="*/ 2606722 h 3138985"/>
                <a:gd name="connsiteX73" fmla="*/ 4022322 w 9440483"/>
                <a:gd name="connsiteY73" fmla="*/ 2524836 h 3138985"/>
                <a:gd name="connsiteX74" fmla="*/ 4063265 w 9440483"/>
                <a:gd name="connsiteY74" fmla="*/ 2483892 h 3138985"/>
                <a:gd name="connsiteX75" fmla="*/ 4076913 w 9440483"/>
                <a:gd name="connsiteY75" fmla="*/ 2415654 h 3138985"/>
                <a:gd name="connsiteX76" fmla="*/ 4240686 w 9440483"/>
                <a:gd name="connsiteY76" fmla="*/ 2347415 h 3138985"/>
                <a:gd name="connsiteX77" fmla="*/ 4404459 w 9440483"/>
                <a:gd name="connsiteY77" fmla="*/ 2292824 h 3138985"/>
                <a:gd name="connsiteX78" fmla="*/ 4445402 w 9440483"/>
                <a:gd name="connsiteY78" fmla="*/ 2279176 h 3138985"/>
                <a:gd name="connsiteX79" fmla="*/ 4527289 w 9440483"/>
                <a:gd name="connsiteY79" fmla="*/ 2238233 h 3138985"/>
                <a:gd name="connsiteX80" fmla="*/ 4581880 w 9440483"/>
                <a:gd name="connsiteY80" fmla="*/ 2210937 h 3138985"/>
                <a:gd name="connsiteX81" fmla="*/ 4663766 w 9440483"/>
                <a:gd name="connsiteY81" fmla="*/ 2183642 h 3138985"/>
                <a:gd name="connsiteX82" fmla="*/ 4704710 w 9440483"/>
                <a:gd name="connsiteY82" fmla="*/ 2169994 h 3138985"/>
                <a:gd name="connsiteX83" fmla="*/ 4786596 w 9440483"/>
                <a:gd name="connsiteY83" fmla="*/ 2129051 h 3138985"/>
                <a:gd name="connsiteX84" fmla="*/ 4868483 w 9440483"/>
                <a:gd name="connsiteY84" fmla="*/ 2101755 h 3138985"/>
                <a:gd name="connsiteX85" fmla="*/ 4909426 w 9440483"/>
                <a:gd name="connsiteY85" fmla="*/ 2088107 h 3138985"/>
                <a:gd name="connsiteX86" fmla="*/ 4950369 w 9440483"/>
                <a:gd name="connsiteY86" fmla="*/ 2074460 h 3138985"/>
                <a:gd name="connsiteX87" fmla="*/ 5141438 w 9440483"/>
                <a:gd name="connsiteY87" fmla="*/ 2088107 h 3138985"/>
                <a:gd name="connsiteX88" fmla="*/ 5196029 w 9440483"/>
                <a:gd name="connsiteY88" fmla="*/ 2156346 h 3138985"/>
                <a:gd name="connsiteX89" fmla="*/ 5236972 w 9440483"/>
                <a:gd name="connsiteY89" fmla="*/ 2183642 h 3138985"/>
                <a:gd name="connsiteX90" fmla="*/ 5250620 w 9440483"/>
                <a:gd name="connsiteY90" fmla="*/ 2224585 h 3138985"/>
                <a:gd name="connsiteX91" fmla="*/ 5346154 w 9440483"/>
                <a:gd name="connsiteY91" fmla="*/ 2279176 h 3138985"/>
                <a:gd name="connsiteX92" fmla="*/ 5428041 w 9440483"/>
                <a:gd name="connsiteY92" fmla="*/ 2333767 h 3138985"/>
                <a:gd name="connsiteX93" fmla="*/ 5482632 w 9440483"/>
                <a:gd name="connsiteY93" fmla="*/ 2456597 h 3138985"/>
                <a:gd name="connsiteX94" fmla="*/ 5496280 w 9440483"/>
                <a:gd name="connsiteY94" fmla="*/ 2497540 h 3138985"/>
                <a:gd name="connsiteX95" fmla="*/ 5591814 w 9440483"/>
                <a:gd name="connsiteY95" fmla="*/ 2524836 h 3138985"/>
                <a:gd name="connsiteX96" fmla="*/ 5810178 w 9440483"/>
                <a:gd name="connsiteY96" fmla="*/ 2552131 h 3138985"/>
                <a:gd name="connsiteX97" fmla="*/ 5892065 w 9440483"/>
                <a:gd name="connsiteY97" fmla="*/ 2579427 h 3138985"/>
                <a:gd name="connsiteX98" fmla="*/ 5919360 w 9440483"/>
                <a:gd name="connsiteY98" fmla="*/ 2620370 h 3138985"/>
                <a:gd name="connsiteX99" fmla="*/ 6001247 w 9440483"/>
                <a:gd name="connsiteY99" fmla="*/ 2661313 h 3138985"/>
                <a:gd name="connsiteX100" fmla="*/ 6042190 w 9440483"/>
                <a:gd name="connsiteY100" fmla="*/ 2688609 h 3138985"/>
                <a:gd name="connsiteX101" fmla="*/ 6205963 w 9440483"/>
                <a:gd name="connsiteY101" fmla="*/ 2729552 h 3138985"/>
                <a:gd name="connsiteX102" fmla="*/ 6478919 w 9440483"/>
                <a:gd name="connsiteY102" fmla="*/ 2715904 h 3138985"/>
                <a:gd name="connsiteX103" fmla="*/ 6574453 w 9440483"/>
                <a:gd name="connsiteY103" fmla="*/ 2688609 h 3138985"/>
                <a:gd name="connsiteX104" fmla="*/ 6588101 w 9440483"/>
                <a:gd name="connsiteY104" fmla="*/ 2647666 h 3138985"/>
                <a:gd name="connsiteX105" fmla="*/ 6751874 w 9440483"/>
                <a:gd name="connsiteY105" fmla="*/ 2606722 h 3138985"/>
                <a:gd name="connsiteX106" fmla="*/ 6888351 w 9440483"/>
                <a:gd name="connsiteY106" fmla="*/ 2579427 h 3138985"/>
                <a:gd name="connsiteX107" fmla="*/ 6942942 w 9440483"/>
                <a:gd name="connsiteY107" fmla="*/ 2565779 h 3138985"/>
                <a:gd name="connsiteX108" fmla="*/ 7024829 w 9440483"/>
                <a:gd name="connsiteY108" fmla="*/ 2538484 h 3138985"/>
                <a:gd name="connsiteX109" fmla="*/ 7065772 w 9440483"/>
                <a:gd name="connsiteY109" fmla="*/ 2511188 h 3138985"/>
                <a:gd name="connsiteX110" fmla="*/ 7215898 w 9440483"/>
                <a:gd name="connsiteY110" fmla="*/ 2497540 h 3138985"/>
                <a:gd name="connsiteX111" fmla="*/ 7707217 w 9440483"/>
                <a:gd name="connsiteY111" fmla="*/ 2483892 h 3138985"/>
                <a:gd name="connsiteX112" fmla="*/ 7761808 w 9440483"/>
                <a:gd name="connsiteY112" fmla="*/ 2470245 h 3138985"/>
                <a:gd name="connsiteX113" fmla="*/ 7843695 w 9440483"/>
                <a:gd name="connsiteY113" fmla="*/ 2442949 h 3138985"/>
                <a:gd name="connsiteX114" fmla="*/ 7925581 w 9440483"/>
                <a:gd name="connsiteY114" fmla="*/ 2429301 h 3138985"/>
                <a:gd name="connsiteX115" fmla="*/ 7966525 w 9440483"/>
                <a:gd name="connsiteY115" fmla="*/ 2415654 h 3138985"/>
                <a:gd name="connsiteX116" fmla="*/ 8212184 w 9440483"/>
                <a:gd name="connsiteY116" fmla="*/ 2402006 h 3138985"/>
                <a:gd name="connsiteX117" fmla="*/ 8280423 w 9440483"/>
                <a:gd name="connsiteY117" fmla="*/ 2388358 h 3138985"/>
                <a:gd name="connsiteX118" fmla="*/ 8444196 w 9440483"/>
                <a:gd name="connsiteY118" fmla="*/ 2361063 h 3138985"/>
                <a:gd name="connsiteX119" fmla="*/ 8526083 w 9440483"/>
                <a:gd name="connsiteY119" fmla="*/ 2333767 h 3138985"/>
                <a:gd name="connsiteX120" fmla="*/ 8539730 w 9440483"/>
                <a:gd name="connsiteY120" fmla="*/ 2292824 h 3138985"/>
                <a:gd name="connsiteX121" fmla="*/ 8662560 w 9440483"/>
                <a:gd name="connsiteY121" fmla="*/ 2251881 h 3138985"/>
                <a:gd name="connsiteX122" fmla="*/ 8880925 w 9440483"/>
                <a:gd name="connsiteY122" fmla="*/ 2265528 h 3138985"/>
                <a:gd name="connsiteX123" fmla="*/ 8908220 w 9440483"/>
                <a:gd name="connsiteY123" fmla="*/ 2306472 h 3138985"/>
                <a:gd name="connsiteX124" fmla="*/ 8935516 w 9440483"/>
                <a:gd name="connsiteY124" fmla="*/ 2388358 h 3138985"/>
                <a:gd name="connsiteX125" fmla="*/ 8949163 w 9440483"/>
                <a:gd name="connsiteY125" fmla="*/ 2429301 h 3138985"/>
                <a:gd name="connsiteX126" fmla="*/ 8962811 w 9440483"/>
                <a:gd name="connsiteY126" fmla="*/ 2470245 h 3138985"/>
                <a:gd name="connsiteX127" fmla="*/ 8976459 w 9440483"/>
                <a:gd name="connsiteY127" fmla="*/ 2524836 h 3138985"/>
                <a:gd name="connsiteX128" fmla="*/ 9058345 w 9440483"/>
                <a:gd name="connsiteY128" fmla="*/ 2565779 h 3138985"/>
                <a:gd name="connsiteX129" fmla="*/ 9140232 w 9440483"/>
                <a:gd name="connsiteY129" fmla="*/ 2634018 h 3138985"/>
                <a:gd name="connsiteX130" fmla="*/ 9194823 w 9440483"/>
                <a:gd name="connsiteY130" fmla="*/ 2715904 h 3138985"/>
                <a:gd name="connsiteX131" fmla="*/ 9235766 w 9440483"/>
                <a:gd name="connsiteY131" fmla="*/ 2797791 h 3138985"/>
                <a:gd name="connsiteX132" fmla="*/ 9263062 w 9440483"/>
                <a:gd name="connsiteY132" fmla="*/ 2879678 h 3138985"/>
                <a:gd name="connsiteX133" fmla="*/ 9276710 w 9440483"/>
                <a:gd name="connsiteY133" fmla="*/ 2920621 h 3138985"/>
                <a:gd name="connsiteX134" fmla="*/ 9331301 w 9440483"/>
                <a:gd name="connsiteY134" fmla="*/ 3002507 h 3138985"/>
                <a:gd name="connsiteX135" fmla="*/ 9358596 w 9440483"/>
                <a:gd name="connsiteY135" fmla="*/ 3084394 h 3138985"/>
                <a:gd name="connsiteX136" fmla="*/ 9440483 w 9440483"/>
                <a:gd name="connsiteY136" fmla="*/ 3138985 h 3138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9440483" h="3138985">
                  <a:moveTo>
                    <a:pt x="55980" y="3103596"/>
                  </a:moveTo>
                  <a:cubicBezTo>
                    <a:pt x="0" y="2189223"/>
                    <a:pt x="6190" y="1566926"/>
                    <a:pt x="14429" y="1211159"/>
                  </a:cubicBezTo>
                  <a:cubicBezTo>
                    <a:pt x="22668" y="855392"/>
                    <a:pt x="99737" y="1015032"/>
                    <a:pt x="105414" y="968991"/>
                  </a:cubicBezTo>
                  <a:cubicBezTo>
                    <a:pt x="117099" y="942699"/>
                    <a:pt x="123612" y="914400"/>
                    <a:pt x="132710" y="887104"/>
                  </a:cubicBezTo>
                  <a:cubicBezTo>
                    <a:pt x="165429" y="788945"/>
                    <a:pt x="125734" y="911517"/>
                    <a:pt x="160005" y="791570"/>
                  </a:cubicBezTo>
                  <a:cubicBezTo>
                    <a:pt x="163957" y="777738"/>
                    <a:pt x="169104" y="764275"/>
                    <a:pt x="173653" y="750627"/>
                  </a:cubicBezTo>
                  <a:cubicBezTo>
                    <a:pt x="178202" y="623248"/>
                    <a:pt x="180030" y="495743"/>
                    <a:pt x="187301" y="368490"/>
                  </a:cubicBezTo>
                  <a:cubicBezTo>
                    <a:pt x="189136" y="336374"/>
                    <a:pt x="178202" y="295702"/>
                    <a:pt x="200948" y="272955"/>
                  </a:cubicBezTo>
                  <a:cubicBezTo>
                    <a:pt x="215334" y="258569"/>
                    <a:pt x="220230" y="308846"/>
                    <a:pt x="228244" y="327546"/>
                  </a:cubicBezTo>
                  <a:cubicBezTo>
                    <a:pt x="240478" y="356092"/>
                    <a:pt x="246556" y="400450"/>
                    <a:pt x="269187" y="423081"/>
                  </a:cubicBezTo>
                  <a:cubicBezTo>
                    <a:pt x="279359" y="433253"/>
                    <a:pt x="296482" y="432179"/>
                    <a:pt x="310130" y="436728"/>
                  </a:cubicBezTo>
                  <a:cubicBezTo>
                    <a:pt x="319229" y="423080"/>
                    <a:pt x="323185" y="403923"/>
                    <a:pt x="337426" y="395785"/>
                  </a:cubicBezTo>
                  <a:cubicBezTo>
                    <a:pt x="357567" y="384276"/>
                    <a:pt x="382738" y="385664"/>
                    <a:pt x="405665" y="382137"/>
                  </a:cubicBezTo>
                  <a:cubicBezTo>
                    <a:pt x="441916" y="376560"/>
                    <a:pt x="478453" y="373039"/>
                    <a:pt x="514847" y="368490"/>
                  </a:cubicBezTo>
                  <a:cubicBezTo>
                    <a:pt x="528495" y="363941"/>
                    <a:pt x="541600" y="352477"/>
                    <a:pt x="555790" y="354842"/>
                  </a:cubicBezTo>
                  <a:cubicBezTo>
                    <a:pt x="608863" y="363687"/>
                    <a:pt x="617966" y="441785"/>
                    <a:pt x="651325" y="464024"/>
                  </a:cubicBezTo>
                  <a:cubicBezTo>
                    <a:pt x="678620" y="482221"/>
                    <a:pt x="702090" y="508241"/>
                    <a:pt x="733211" y="518615"/>
                  </a:cubicBezTo>
                  <a:cubicBezTo>
                    <a:pt x="746859" y="523164"/>
                    <a:pt x="760111" y="529142"/>
                    <a:pt x="774154" y="532263"/>
                  </a:cubicBezTo>
                  <a:cubicBezTo>
                    <a:pt x="808224" y="539834"/>
                    <a:pt x="921119" y="555207"/>
                    <a:pt x="951575" y="559558"/>
                  </a:cubicBezTo>
                  <a:lnTo>
                    <a:pt x="1033462" y="586854"/>
                  </a:lnTo>
                  <a:lnTo>
                    <a:pt x="1074405" y="600501"/>
                  </a:lnTo>
                  <a:cubicBezTo>
                    <a:pt x="1180231" y="671051"/>
                    <a:pt x="1125171" y="644718"/>
                    <a:pt x="1238178" y="682388"/>
                  </a:cubicBezTo>
                  <a:lnTo>
                    <a:pt x="1279122" y="696036"/>
                  </a:lnTo>
                  <a:lnTo>
                    <a:pt x="1320065" y="709684"/>
                  </a:lnTo>
                  <a:cubicBezTo>
                    <a:pt x="1333713" y="705135"/>
                    <a:pt x="1356459" y="709684"/>
                    <a:pt x="1361008" y="696036"/>
                  </a:cubicBezTo>
                  <a:cubicBezTo>
                    <a:pt x="1368343" y="674030"/>
                    <a:pt x="1347360" y="650994"/>
                    <a:pt x="1347360" y="627797"/>
                  </a:cubicBezTo>
                  <a:cubicBezTo>
                    <a:pt x="1347360" y="573017"/>
                    <a:pt x="1355814" y="518557"/>
                    <a:pt x="1361008" y="464024"/>
                  </a:cubicBezTo>
                  <a:cubicBezTo>
                    <a:pt x="1364914" y="423014"/>
                    <a:pt x="1371371" y="382258"/>
                    <a:pt x="1374656" y="341194"/>
                  </a:cubicBezTo>
                  <a:cubicBezTo>
                    <a:pt x="1384086" y="223327"/>
                    <a:pt x="1378571" y="146157"/>
                    <a:pt x="1401951" y="40943"/>
                  </a:cubicBezTo>
                  <a:cubicBezTo>
                    <a:pt x="1405072" y="26900"/>
                    <a:pt x="1411050" y="13648"/>
                    <a:pt x="1415599" y="0"/>
                  </a:cubicBezTo>
                  <a:cubicBezTo>
                    <a:pt x="1429247" y="9098"/>
                    <a:pt x="1447849" y="13386"/>
                    <a:pt x="1456542" y="27295"/>
                  </a:cubicBezTo>
                  <a:cubicBezTo>
                    <a:pt x="1523584" y="134562"/>
                    <a:pt x="1438944" y="94217"/>
                    <a:pt x="1524781" y="122830"/>
                  </a:cubicBezTo>
                  <a:cubicBezTo>
                    <a:pt x="1602998" y="240153"/>
                    <a:pt x="1509228" y="91721"/>
                    <a:pt x="1565725" y="204716"/>
                  </a:cubicBezTo>
                  <a:cubicBezTo>
                    <a:pt x="1573060" y="219387"/>
                    <a:pt x="1586358" y="230671"/>
                    <a:pt x="1593020" y="245660"/>
                  </a:cubicBezTo>
                  <a:cubicBezTo>
                    <a:pt x="1604705" y="271952"/>
                    <a:pt x="1604357" y="303606"/>
                    <a:pt x="1620316" y="327546"/>
                  </a:cubicBezTo>
                  <a:cubicBezTo>
                    <a:pt x="1629414" y="341194"/>
                    <a:pt x="1640276" y="353819"/>
                    <a:pt x="1647611" y="368490"/>
                  </a:cubicBezTo>
                  <a:cubicBezTo>
                    <a:pt x="1654045" y="381357"/>
                    <a:pt x="1651087" y="399261"/>
                    <a:pt x="1661259" y="409433"/>
                  </a:cubicBezTo>
                  <a:cubicBezTo>
                    <a:pt x="1671431" y="419605"/>
                    <a:pt x="1688554" y="418532"/>
                    <a:pt x="1702202" y="423081"/>
                  </a:cubicBezTo>
                  <a:cubicBezTo>
                    <a:pt x="1741762" y="541759"/>
                    <a:pt x="1685246" y="361181"/>
                    <a:pt x="1729498" y="641445"/>
                  </a:cubicBezTo>
                  <a:cubicBezTo>
                    <a:pt x="1739579" y="705290"/>
                    <a:pt x="1753604" y="718548"/>
                    <a:pt x="1784089" y="764275"/>
                  </a:cubicBezTo>
                  <a:lnTo>
                    <a:pt x="1811384" y="846161"/>
                  </a:lnTo>
                  <a:cubicBezTo>
                    <a:pt x="1821119" y="875366"/>
                    <a:pt x="1827428" y="906260"/>
                    <a:pt x="1852328" y="928048"/>
                  </a:cubicBezTo>
                  <a:cubicBezTo>
                    <a:pt x="1877016" y="949650"/>
                    <a:pt x="1934214" y="982639"/>
                    <a:pt x="1934214" y="982639"/>
                  </a:cubicBezTo>
                  <a:cubicBezTo>
                    <a:pt x="1938098" y="1091388"/>
                    <a:pt x="1932590" y="1315707"/>
                    <a:pt x="1961510" y="1460310"/>
                  </a:cubicBezTo>
                  <a:cubicBezTo>
                    <a:pt x="1964331" y="1474417"/>
                    <a:pt x="1970608" y="1487606"/>
                    <a:pt x="1975157" y="1501254"/>
                  </a:cubicBezTo>
                  <a:cubicBezTo>
                    <a:pt x="1979706" y="1655929"/>
                    <a:pt x="1983895" y="1810614"/>
                    <a:pt x="1988805" y="1965278"/>
                  </a:cubicBezTo>
                  <a:cubicBezTo>
                    <a:pt x="2002160" y="2385952"/>
                    <a:pt x="1960989" y="2236673"/>
                    <a:pt x="2029748" y="2442949"/>
                  </a:cubicBezTo>
                  <a:cubicBezTo>
                    <a:pt x="2034297" y="2456597"/>
                    <a:pt x="2035416" y="2471922"/>
                    <a:pt x="2043396" y="2483892"/>
                  </a:cubicBezTo>
                  <a:lnTo>
                    <a:pt x="2070692" y="2524836"/>
                  </a:lnTo>
                  <a:cubicBezTo>
                    <a:pt x="2115839" y="2660284"/>
                    <a:pt x="2040092" y="2453379"/>
                    <a:pt x="2125283" y="2606722"/>
                  </a:cubicBezTo>
                  <a:cubicBezTo>
                    <a:pt x="2139256" y="2631873"/>
                    <a:pt x="2143480" y="2661313"/>
                    <a:pt x="2152578" y="2688609"/>
                  </a:cubicBezTo>
                  <a:cubicBezTo>
                    <a:pt x="2157127" y="2702257"/>
                    <a:pt x="2158246" y="2717582"/>
                    <a:pt x="2166226" y="2729552"/>
                  </a:cubicBezTo>
                  <a:lnTo>
                    <a:pt x="2193522" y="2770495"/>
                  </a:lnTo>
                  <a:cubicBezTo>
                    <a:pt x="2210683" y="2821982"/>
                    <a:pt x="2214830" y="2846395"/>
                    <a:pt x="2261760" y="2893325"/>
                  </a:cubicBezTo>
                  <a:cubicBezTo>
                    <a:pt x="2275408" y="2906973"/>
                    <a:pt x="2285832" y="2924896"/>
                    <a:pt x="2302704" y="2934269"/>
                  </a:cubicBezTo>
                  <a:cubicBezTo>
                    <a:pt x="2327855" y="2948242"/>
                    <a:pt x="2357295" y="2952466"/>
                    <a:pt x="2384590" y="2961564"/>
                  </a:cubicBezTo>
                  <a:cubicBezTo>
                    <a:pt x="2398238" y="2966113"/>
                    <a:pt x="2413563" y="2967232"/>
                    <a:pt x="2425533" y="2975212"/>
                  </a:cubicBezTo>
                  <a:cubicBezTo>
                    <a:pt x="2439181" y="2984310"/>
                    <a:pt x="2451488" y="2995845"/>
                    <a:pt x="2466477" y="3002507"/>
                  </a:cubicBezTo>
                  <a:cubicBezTo>
                    <a:pt x="2492769" y="3014192"/>
                    <a:pt x="2521068" y="3020704"/>
                    <a:pt x="2548363" y="3029803"/>
                  </a:cubicBezTo>
                  <a:lnTo>
                    <a:pt x="2630250" y="3057098"/>
                  </a:lnTo>
                  <a:lnTo>
                    <a:pt x="2671193" y="3070746"/>
                  </a:lnTo>
                  <a:cubicBezTo>
                    <a:pt x="2684841" y="3075295"/>
                    <a:pt x="2700166" y="3076414"/>
                    <a:pt x="2712136" y="3084394"/>
                  </a:cubicBezTo>
                  <a:lnTo>
                    <a:pt x="2753080" y="3111690"/>
                  </a:lnTo>
                  <a:lnTo>
                    <a:pt x="3449116" y="3098042"/>
                  </a:lnTo>
                  <a:cubicBezTo>
                    <a:pt x="3614049" y="3091933"/>
                    <a:pt x="3287866" y="3050694"/>
                    <a:pt x="3571945" y="3098042"/>
                  </a:cubicBezTo>
                  <a:cubicBezTo>
                    <a:pt x="3594691" y="3093493"/>
                    <a:pt x="3620513" y="3096688"/>
                    <a:pt x="3640184" y="3084394"/>
                  </a:cubicBezTo>
                  <a:cubicBezTo>
                    <a:pt x="3771871" y="3002090"/>
                    <a:pt x="3622005" y="3061630"/>
                    <a:pt x="3694775" y="2988860"/>
                  </a:cubicBezTo>
                  <a:cubicBezTo>
                    <a:pt x="3704948" y="2978687"/>
                    <a:pt x="3722071" y="2979761"/>
                    <a:pt x="3735719" y="2975212"/>
                  </a:cubicBezTo>
                  <a:cubicBezTo>
                    <a:pt x="3745454" y="2946005"/>
                    <a:pt x="3751761" y="2915114"/>
                    <a:pt x="3776662" y="2893325"/>
                  </a:cubicBezTo>
                  <a:cubicBezTo>
                    <a:pt x="3801350" y="2871723"/>
                    <a:pt x="3831253" y="2856931"/>
                    <a:pt x="3858548" y="2838734"/>
                  </a:cubicBezTo>
                  <a:cubicBezTo>
                    <a:pt x="3872196" y="2829635"/>
                    <a:pt x="3887894" y="2823038"/>
                    <a:pt x="3899492" y="2811439"/>
                  </a:cubicBezTo>
                  <a:cubicBezTo>
                    <a:pt x="3952033" y="2758897"/>
                    <a:pt x="3929729" y="2786554"/>
                    <a:pt x="3967730" y="2729552"/>
                  </a:cubicBezTo>
                  <a:cubicBezTo>
                    <a:pt x="3975522" y="2690592"/>
                    <a:pt x="3983462" y="2645269"/>
                    <a:pt x="3995026" y="2606722"/>
                  </a:cubicBezTo>
                  <a:cubicBezTo>
                    <a:pt x="4003294" y="2579164"/>
                    <a:pt x="4001977" y="2545181"/>
                    <a:pt x="4022322" y="2524836"/>
                  </a:cubicBezTo>
                  <a:lnTo>
                    <a:pt x="4063265" y="2483892"/>
                  </a:lnTo>
                  <a:cubicBezTo>
                    <a:pt x="4067814" y="2461146"/>
                    <a:pt x="4062672" y="2433964"/>
                    <a:pt x="4076913" y="2415654"/>
                  </a:cubicBezTo>
                  <a:cubicBezTo>
                    <a:pt x="4123788" y="2355386"/>
                    <a:pt x="4175395" y="2358297"/>
                    <a:pt x="4240686" y="2347415"/>
                  </a:cubicBezTo>
                  <a:lnTo>
                    <a:pt x="4404459" y="2292824"/>
                  </a:lnTo>
                  <a:cubicBezTo>
                    <a:pt x="4418107" y="2288275"/>
                    <a:pt x="4433432" y="2287156"/>
                    <a:pt x="4445402" y="2279176"/>
                  </a:cubicBezTo>
                  <a:cubicBezTo>
                    <a:pt x="4524087" y="2226720"/>
                    <a:pt x="4448180" y="2272137"/>
                    <a:pt x="4527289" y="2238233"/>
                  </a:cubicBezTo>
                  <a:cubicBezTo>
                    <a:pt x="4545989" y="2230219"/>
                    <a:pt x="4562990" y="2218493"/>
                    <a:pt x="4581880" y="2210937"/>
                  </a:cubicBezTo>
                  <a:cubicBezTo>
                    <a:pt x="4608594" y="2200251"/>
                    <a:pt x="4636471" y="2192740"/>
                    <a:pt x="4663766" y="2183642"/>
                  </a:cubicBezTo>
                  <a:lnTo>
                    <a:pt x="4704710" y="2169994"/>
                  </a:lnTo>
                  <a:cubicBezTo>
                    <a:pt x="4854029" y="2120221"/>
                    <a:pt x="4627858" y="2199601"/>
                    <a:pt x="4786596" y="2129051"/>
                  </a:cubicBezTo>
                  <a:cubicBezTo>
                    <a:pt x="4812888" y="2117366"/>
                    <a:pt x="4841187" y="2110854"/>
                    <a:pt x="4868483" y="2101755"/>
                  </a:cubicBezTo>
                  <a:lnTo>
                    <a:pt x="4909426" y="2088107"/>
                  </a:lnTo>
                  <a:lnTo>
                    <a:pt x="4950369" y="2074460"/>
                  </a:lnTo>
                  <a:cubicBezTo>
                    <a:pt x="5014059" y="2079009"/>
                    <a:pt x="5078558" y="2077011"/>
                    <a:pt x="5141438" y="2088107"/>
                  </a:cubicBezTo>
                  <a:cubicBezTo>
                    <a:pt x="5205195" y="2099358"/>
                    <a:pt x="5167683" y="2120913"/>
                    <a:pt x="5196029" y="2156346"/>
                  </a:cubicBezTo>
                  <a:cubicBezTo>
                    <a:pt x="5206276" y="2169154"/>
                    <a:pt x="5223324" y="2174543"/>
                    <a:pt x="5236972" y="2183642"/>
                  </a:cubicBezTo>
                  <a:cubicBezTo>
                    <a:pt x="5241521" y="2197290"/>
                    <a:pt x="5241633" y="2213351"/>
                    <a:pt x="5250620" y="2224585"/>
                  </a:cubicBezTo>
                  <a:cubicBezTo>
                    <a:pt x="5265148" y="2242746"/>
                    <a:pt x="5330651" y="2269874"/>
                    <a:pt x="5346154" y="2279176"/>
                  </a:cubicBezTo>
                  <a:cubicBezTo>
                    <a:pt x="5374284" y="2296054"/>
                    <a:pt x="5428041" y="2333767"/>
                    <a:pt x="5428041" y="2333767"/>
                  </a:cubicBezTo>
                  <a:cubicBezTo>
                    <a:pt x="5498456" y="2545016"/>
                    <a:pt x="5417751" y="2326838"/>
                    <a:pt x="5482632" y="2456597"/>
                  </a:cubicBezTo>
                  <a:cubicBezTo>
                    <a:pt x="5489066" y="2469464"/>
                    <a:pt x="5486108" y="2487368"/>
                    <a:pt x="5496280" y="2497540"/>
                  </a:cubicBezTo>
                  <a:cubicBezTo>
                    <a:pt x="5502784" y="2504044"/>
                    <a:pt x="5591371" y="2524747"/>
                    <a:pt x="5591814" y="2524836"/>
                  </a:cubicBezTo>
                  <a:cubicBezTo>
                    <a:pt x="5676472" y="2541768"/>
                    <a:pt x="5716096" y="2542723"/>
                    <a:pt x="5810178" y="2552131"/>
                  </a:cubicBezTo>
                  <a:cubicBezTo>
                    <a:pt x="5837474" y="2561230"/>
                    <a:pt x="5876105" y="2555487"/>
                    <a:pt x="5892065" y="2579427"/>
                  </a:cubicBezTo>
                  <a:cubicBezTo>
                    <a:pt x="5901163" y="2593075"/>
                    <a:pt x="5907762" y="2608772"/>
                    <a:pt x="5919360" y="2620370"/>
                  </a:cubicBezTo>
                  <a:cubicBezTo>
                    <a:pt x="5945818" y="2646828"/>
                    <a:pt x="5967946" y="2650213"/>
                    <a:pt x="6001247" y="2661313"/>
                  </a:cubicBezTo>
                  <a:cubicBezTo>
                    <a:pt x="6014895" y="2670412"/>
                    <a:pt x="6027201" y="2681947"/>
                    <a:pt x="6042190" y="2688609"/>
                  </a:cubicBezTo>
                  <a:cubicBezTo>
                    <a:pt x="6107070" y="2717444"/>
                    <a:pt x="6137301" y="2718108"/>
                    <a:pt x="6205963" y="2729552"/>
                  </a:cubicBezTo>
                  <a:cubicBezTo>
                    <a:pt x="6296948" y="2725003"/>
                    <a:pt x="6388135" y="2723469"/>
                    <a:pt x="6478919" y="2715904"/>
                  </a:cubicBezTo>
                  <a:cubicBezTo>
                    <a:pt x="6501773" y="2714000"/>
                    <a:pt x="6550761" y="2696507"/>
                    <a:pt x="6574453" y="2688609"/>
                  </a:cubicBezTo>
                  <a:cubicBezTo>
                    <a:pt x="6579002" y="2674961"/>
                    <a:pt x="6576395" y="2656028"/>
                    <a:pt x="6588101" y="2647666"/>
                  </a:cubicBezTo>
                  <a:cubicBezTo>
                    <a:pt x="6622573" y="2623043"/>
                    <a:pt x="6712458" y="2614113"/>
                    <a:pt x="6751874" y="2606722"/>
                  </a:cubicBezTo>
                  <a:cubicBezTo>
                    <a:pt x="6797473" y="2598172"/>
                    <a:pt x="6843343" y="2590679"/>
                    <a:pt x="6888351" y="2579427"/>
                  </a:cubicBezTo>
                  <a:cubicBezTo>
                    <a:pt x="6906548" y="2574878"/>
                    <a:pt x="6924976" y="2571169"/>
                    <a:pt x="6942942" y="2565779"/>
                  </a:cubicBezTo>
                  <a:cubicBezTo>
                    <a:pt x="6970501" y="2557511"/>
                    <a:pt x="7024829" y="2538484"/>
                    <a:pt x="7024829" y="2538484"/>
                  </a:cubicBezTo>
                  <a:cubicBezTo>
                    <a:pt x="7038477" y="2529385"/>
                    <a:pt x="7049734" y="2514625"/>
                    <a:pt x="7065772" y="2511188"/>
                  </a:cubicBezTo>
                  <a:cubicBezTo>
                    <a:pt x="7114905" y="2500659"/>
                    <a:pt x="7165695" y="2499676"/>
                    <a:pt x="7215898" y="2497540"/>
                  </a:cubicBezTo>
                  <a:cubicBezTo>
                    <a:pt x="7379586" y="2490574"/>
                    <a:pt x="7543444" y="2488441"/>
                    <a:pt x="7707217" y="2483892"/>
                  </a:cubicBezTo>
                  <a:cubicBezTo>
                    <a:pt x="7725414" y="2479343"/>
                    <a:pt x="7743842" y="2475635"/>
                    <a:pt x="7761808" y="2470245"/>
                  </a:cubicBezTo>
                  <a:cubicBezTo>
                    <a:pt x="7789367" y="2461977"/>
                    <a:pt x="7815314" y="2447679"/>
                    <a:pt x="7843695" y="2442949"/>
                  </a:cubicBezTo>
                  <a:cubicBezTo>
                    <a:pt x="7870990" y="2438400"/>
                    <a:pt x="7898568" y="2435304"/>
                    <a:pt x="7925581" y="2429301"/>
                  </a:cubicBezTo>
                  <a:cubicBezTo>
                    <a:pt x="7939625" y="2426180"/>
                    <a:pt x="7952204" y="2417018"/>
                    <a:pt x="7966525" y="2415654"/>
                  </a:cubicBezTo>
                  <a:cubicBezTo>
                    <a:pt x="8048168" y="2407879"/>
                    <a:pt x="8130298" y="2406555"/>
                    <a:pt x="8212184" y="2402006"/>
                  </a:cubicBezTo>
                  <a:cubicBezTo>
                    <a:pt x="8234930" y="2397457"/>
                    <a:pt x="8257542" y="2392172"/>
                    <a:pt x="8280423" y="2388358"/>
                  </a:cubicBezTo>
                  <a:cubicBezTo>
                    <a:pt x="8330623" y="2379991"/>
                    <a:pt x="8393664" y="2374844"/>
                    <a:pt x="8444196" y="2361063"/>
                  </a:cubicBezTo>
                  <a:cubicBezTo>
                    <a:pt x="8471954" y="2353493"/>
                    <a:pt x="8526083" y="2333767"/>
                    <a:pt x="8526083" y="2333767"/>
                  </a:cubicBezTo>
                  <a:cubicBezTo>
                    <a:pt x="8530632" y="2320119"/>
                    <a:pt x="8530743" y="2304057"/>
                    <a:pt x="8539730" y="2292824"/>
                  </a:cubicBezTo>
                  <a:cubicBezTo>
                    <a:pt x="8569254" y="2255919"/>
                    <a:pt x="8622602" y="2258540"/>
                    <a:pt x="8662560" y="2251881"/>
                  </a:cubicBezTo>
                  <a:cubicBezTo>
                    <a:pt x="8735348" y="2256430"/>
                    <a:pt x="8809731" y="2249707"/>
                    <a:pt x="8880925" y="2265528"/>
                  </a:cubicBezTo>
                  <a:cubicBezTo>
                    <a:pt x="8896937" y="2269086"/>
                    <a:pt x="8901558" y="2291483"/>
                    <a:pt x="8908220" y="2306472"/>
                  </a:cubicBezTo>
                  <a:cubicBezTo>
                    <a:pt x="8919905" y="2332764"/>
                    <a:pt x="8926418" y="2361063"/>
                    <a:pt x="8935516" y="2388358"/>
                  </a:cubicBezTo>
                  <a:lnTo>
                    <a:pt x="8949163" y="2429301"/>
                  </a:lnTo>
                  <a:cubicBezTo>
                    <a:pt x="8953712" y="2442949"/>
                    <a:pt x="8959322" y="2456288"/>
                    <a:pt x="8962811" y="2470245"/>
                  </a:cubicBezTo>
                  <a:cubicBezTo>
                    <a:pt x="8967360" y="2488442"/>
                    <a:pt x="8966054" y="2509229"/>
                    <a:pt x="8976459" y="2524836"/>
                  </a:cubicBezTo>
                  <a:cubicBezTo>
                    <a:pt x="8996015" y="2554169"/>
                    <a:pt x="9031098" y="2552155"/>
                    <a:pt x="9058345" y="2565779"/>
                  </a:cubicBezTo>
                  <a:cubicBezTo>
                    <a:pt x="9087020" y="2580116"/>
                    <a:pt x="9121024" y="2609322"/>
                    <a:pt x="9140232" y="2634018"/>
                  </a:cubicBezTo>
                  <a:cubicBezTo>
                    <a:pt x="9160372" y="2659913"/>
                    <a:pt x="9184449" y="2684782"/>
                    <a:pt x="9194823" y="2715904"/>
                  </a:cubicBezTo>
                  <a:cubicBezTo>
                    <a:pt x="9244597" y="2865225"/>
                    <a:pt x="9165216" y="2639054"/>
                    <a:pt x="9235766" y="2797791"/>
                  </a:cubicBezTo>
                  <a:cubicBezTo>
                    <a:pt x="9247451" y="2824083"/>
                    <a:pt x="9253963" y="2852382"/>
                    <a:pt x="9263062" y="2879678"/>
                  </a:cubicBezTo>
                  <a:cubicBezTo>
                    <a:pt x="9267611" y="2893326"/>
                    <a:pt x="9268730" y="2908651"/>
                    <a:pt x="9276710" y="2920621"/>
                  </a:cubicBezTo>
                  <a:lnTo>
                    <a:pt x="9331301" y="3002507"/>
                  </a:lnTo>
                  <a:cubicBezTo>
                    <a:pt x="9340399" y="3029803"/>
                    <a:pt x="9334656" y="3068434"/>
                    <a:pt x="9358596" y="3084394"/>
                  </a:cubicBezTo>
                  <a:lnTo>
                    <a:pt x="9440483" y="3138985"/>
                  </a:lnTo>
                </a:path>
              </a:pathLst>
            </a:custGeom>
            <a:solidFill>
              <a:srgbClr val="0000FF">
                <a:alpha val="50000"/>
              </a:srgbClr>
            </a:solidFill>
            <a:ln w="2857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71" name="Line 16"/>
            <p:cNvSpPr>
              <a:spLocks noChangeShapeType="1"/>
            </p:cNvSpPr>
            <p:nvPr/>
          </p:nvSpPr>
          <p:spPr bwMode="auto">
            <a:xfrm flipV="1">
              <a:off x="34491083" y="23012400"/>
              <a:ext cx="0" cy="54484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1" name="Text Box 14"/>
            <p:cNvSpPr txBox="1">
              <a:spLocks noChangeArrowheads="1"/>
            </p:cNvSpPr>
            <p:nvPr/>
          </p:nvSpPr>
          <p:spPr bwMode="auto">
            <a:xfrm>
              <a:off x="38903763" y="28495105"/>
              <a:ext cx="1877263" cy="6463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 smtClean="0"/>
                <a:t>Time</a:t>
              </a:r>
              <a:endParaRPr lang="en-US" sz="3600" b="1" dirty="0"/>
            </a:p>
          </p:txBody>
        </p:sp>
        <p:sp>
          <p:nvSpPr>
            <p:cNvPr id="1292" name="Text Box 14"/>
            <p:cNvSpPr txBox="1">
              <a:spLocks noChangeArrowheads="1"/>
            </p:cNvSpPr>
            <p:nvPr/>
          </p:nvSpPr>
          <p:spPr bwMode="auto">
            <a:xfrm rot="16200000">
              <a:off x="31732962" y="25274969"/>
              <a:ext cx="4343400" cy="6463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smtClean="0"/>
                <a:t>Storage Volume</a:t>
              </a:r>
              <a:endParaRPr lang="en-US" sz="3600" b="1" dirty="0"/>
            </a:p>
          </p:txBody>
        </p:sp>
        <p:sp>
          <p:nvSpPr>
            <p:cNvPr id="1296" name="Line 17"/>
            <p:cNvSpPr>
              <a:spLocks noChangeShapeType="1"/>
            </p:cNvSpPr>
            <p:nvPr/>
          </p:nvSpPr>
          <p:spPr bwMode="auto">
            <a:xfrm>
              <a:off x="34491083" y="28443600"/>
              <a:ext cx="1031451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2" name="TextBox 1301"/>
            <p:cNvSpPr txBox="1"/>
            <p:nvPr/>
          </p:nvSpPr>
          <p:spPr>
            <a:xfrm>
              <a:off x="39638027" y="26266914"/>
              <a:ext cx="4495800" cy="707886"/>
            </a:xfrm>
            <a:prstGeom prst="rect">
              <a:avLst/>
            </a:prstGeom>
            <a:solidFill>
              <a:srgbClr val="0099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FFCC"/>
                  </a:solidFill>
                </a:rPr>
                <a:t>Water in Transit</a:t>
              </a:r>
            </a:p>
          </p:txBody>
        </p:sp>
        <p:cxnSp>
          <p:nvCxnSpPr>
            <p:cNvPr id="1304" name="Straight Arrow Connector 1303"/>
            <p:cNvCxnSpPr>
              <a:endCxn id="1299" idx="125"/>
            </p:cNvCxnSpPr>
            <p:nvPr/>
          </p:nvCxnSpPr>
          <p:spPr bwMode="auto">
            <a:xfrm>
              <a:off x="41009627" y="23959836"/>
              <a:ext cx="416252" cy="901827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06" name="TextBox 1305"/>
            <p:cNvSpPr txBox="1"/>
            <p:nvPr/>
          </p:nvSpPr>
          <p:spPr>
            <a:xfrm>
              <a:off x="35890200" y="23045436"/>
              <a:ext cx="960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/>
                <a:t>Total Catchment Storage</a:t>
              </a:r>
              <a:endParaRPr lang="en-US" sz="6000" dirty="0"/>
            </a:p>
          </p:txBody>
        </p:sp>
        <p:sp>
          <p:nvSpPr>
            <p:cNvPr id="1307" name="TextBox 1306"/>
            <p:cNvSpPr txBox="1"/>
            <p:nvPr/>
          </p:nvSpPr>
          <p:spPr>
            <a:xfrm>
              <a:off x="32780027" y="28727400"/>
              <a:ext cx="5181600" cy="707886"/>
            </a:xfrm>
            <a:prstGeom prst="rect">
              <a:avLst/>
            </a:prstGeom>
            <a:solidFill>
              <a:srgbClr val="0099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00FF"/>
                  </a:solidFill>
                </a:rPr>
                <a:t>Water in Storage</a:t>
              </a:r>
            </a:p>
          </p:txBody>
        </p:sp>
      </p:grpSp>
      <p:sp>
        <p:nvSpPr>
          <p:cNvPr id="1308" name="Text Box 23"/>
          <p:cNvSpPr txBox="1">
            <a:spLocks noChangeArrowheads="1"/>
          </p:cNvSpPr>
          <p:nvPr/>
        </p:nvSpPr>
        <p:spPr bwMode="auto">
          <a:xfrm>
            <a:off x="31623000" y="21564600"/>
            <a:ext cx="14465808" cy="61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3400" dirty="0" smtClean="0"/>
              <a:t>Tracking HRF and TTD in time reveals storage behavior: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25908000" y="9067800"/>
            <a:ext cx="4419600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002060"/>
                </a:solidFill>
              </a:rPr>
              <a:t>Water Volume Flux</a:t>
            </a:r>
            <a:endParaRPr lang="en-US" sz="6000" i="1" dirty="0">
              <a:solidFill>
                <a:srgbClr val="002060"/>
              </a:solidFill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26060400" y="23088600"/>
            <a:ext cx="42672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FF0000"/>
                </a:solidFill>
              </a:rPr>
              <a:t>Tracer Mass Flux</a:t>
            </a:r>
            <a:endParaRPr lang="en-US" sz="6000" i="1" dirty="0">
              <a:solidFill>
                <a:srgbClr val="FF0000"/>
              </a:solidFill>
            </a:endParaRPr>
          </a:p>
        </p:txBody>
      </p:sp>
      <p:cxnSp>
        <p:nvCxnSpPr>
          <p:cNvPr id="403" name="Straight Arrow Connector 402"/>
          <p:cNvCxnSpPr/>
          <p:nvPr/>
        </p:nvCxnSpPr>
        <p:spPr bwMode="auto">
          <a:xfrm flipV="1">
            <a:off x="35128200" y="27355800"/>
            <a:ext cx="457200" cy="1295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5" name="TextBox 404"/>
          <p:cNvSpPr txBox="1"/>
          <p:nvPr/>
        </p:nvSpPr>
        <p:spPr>
          <a:xfrm>
            <a:off x="16230600" y="182659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6600"/>
                </a:solidFill>
              </a:rPr>
              <a:t>V</a:t>
            </a:r>
            <a:r>
              <a:rPr lang="en-US" sz="4000" baseline="-25000" dirty="0" err="1" smtClean="0">
                <a:solidFill>
                  <a:srgbClr val="006600"/>
                </a:solidFill>
              </a:rPr>
              <a:t>out</a:t>
            </a:r>
            <a:r>
              <a:rPr lang="en-US" sz="4000" dirty="0" smtClean="0"/>
              <a:t>(t) = ∫</a:t>
            </a:r>
            <a:r>
              <a:rPr lang="en-US" sz="4000" dirty="0" smtClean="0">
                <a:solidFill>
                  <a:srgbClr val="FFFF00"/>
                </a:solidFill>
              </a:rPr>
              <a:t>V</a:t>
            </a:r>
            <a:r>
              <a:rPr lang="en-US" sz="4000" baseline="-25000" dirty="0" smtClean="0">
                <a:solidFill>
                  <a:srgbClr val="FFFF00"/>
                </a:solidFill>
              </a:rPr>
              <a:t>in</a:t>
            </a:r>
            <a:r>
              <a:rPr lang="en-US" sz="4000" dirty="0" smtClean="0"/>
              <a:t> (t-</a:t>
            </a:r>
            <a:r>
              <a:rPr lang="el-GR" sz="4000" dirty="0" smtClean="0"/>
              <a:t>τ</a:t>
            </a:r>
            <a:r>
              <a:rPr lang="en-US" sz="4000" dirty="0" smtClean="0"/>
              <a:t>) * </a:t>
            </a:r>
            <a:r>
              <a:rPr lang="en-US" sz="4000" dirty="0" err="1" smtClean="0">
                <a:solidFill>
                  <a:srgbClr val="002060"/>
                </a:solidFill>
              </a:rPr>
              <a:t>HRF</a:t>
            </a:r>
            <a:r>
              <a:rPr lang="en-US" sz="4000" baseline="-25000" dirty="0" err="1" smtClean="0"/>
              <a:t>v</a:t>
            </a:r>
            <a:r>
              <a:rPr lang="en-US" sz="4000" dirty="0" smtClean="0"/>
              <a:t>(</a:t>
            </a:r>
            <a:r>
              <a:rPr lang="el-GR" sz="4000" dirty="0" smtClean="0"/>
              <a:t>τ</a:t>
            </a:r>
            <a:r>
              <a:rPr lang="en-US" sz="4000" dirty="0" smtClean="0"/>
              <a:t>)d</a:t>
            </a:r>
            <a:r>
              <a:rPr lang="el-GR" sz="4000" dirty="0" smtClean="0"/>
              <a:t>τ</a:t>
            </a:r>
            <a:endParaRPr lang="en-US" sz="4000" dirty="0"/>
          </a:p>
        </p:txBody>
      </p:sp>
      <p:grpSp>
        <p:nvGrpSpPr>
          <p:cNvPr id="411" name="Group 410"/>
          <p:cNvGrpSpPr/>
          <p:nvPr/>
        </p:nvGrpSpPr>
        <p:grpSpPr>
          <a:xfrm>
            <a:off x="16230600" y="30403800"/>
            <a:ext cx="8839200" cy="1477328"/>
            <a:chOff x="16002000" y="29946601"/>
            <a:chExt cx="8839200" cy="1477328"/>
          </a:xfrm>
        </p:grpSpPr>
        <p:sp>
          <p:nvSpPr>
            <p:cNvPr id="397" name="TextBox 396"/>
            <p:cNvSpPr txBox="1"/>
            <p:nvPr/>
          </p:nvSpPr>
          <p:spPr>
            <a:xfrm>
              <a:off x="16002000" y="29946601"/>
              <a:ext cx="8839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 smtClean="0">
                  <a:solidFill>
                    <a:srgbClr val="006600"/>
                  </a:solidFill>
                </a:rPr>
                <a:t>δ</a:t>
              </a:r>
              <a:r>
                <a:rPr lang="en-US" sz="4000" baseline="-25000" dirty="0" smtClean="0">
                  <a:solidFill>
                    <a:srgbClr val="006600"/>
                  </a:solidFill>
                </a:rPr>
                <a:t>out</a:t>
              </a:r>
              <a:r>
                <a:rPr lang="en-US" sz="4000" dirty="0" smtClean="0"/>
                <a:t>(t) = ∫</a:t>
              </a:r>
              <a:r>
                <a:rPr lang="el-GR" sz="4000" dirty="0" smtClean="0">
                  <a:solidFill>
                    <a:srgbClr val="FFFF00"/>
                  </a:solidFill>
                </a:rPr>
                <a:t>δ</a:t>
              </a:r>
              <a:r>
                <a:rPr lang="en-US" sz="4000" baseline="-25000" dirty="0" smtClean="0">
                  <a:solidFill>
                    <a:srgbClr val="FFFF00"/>
                  </a:solidFill>
                </a:rPr>
                <a:t>in</a:t>
              </a:r>
              <a:r>
                <a:rPr lang="en-US" sz="4000" dirty="0" smtClean="0">
                  <a:solidFill>
                    <a:srgbClr val="FFFF00"/>
                  </a:solidFill>
                </a:rPr>
                <a:t> </a:t>
              </a:r>
              <a:r>
                <a:rPr lang="en-US" sz="4000" dirty="0" smtClean="0"/>
                <a:t>(t-</a:t>
              </a:r>
              <a:r>
                <a:rPr lang="el-GR" sz="4000" dirty="0" smtClean="0"/>
                <a:t>τ</a:t>
              </a:r>
              <a:r>
                <a:rPr lang="en-US" sz="4000" dirty="0" smtClean="0"/>
                <a:t>) * </a:t>
              </a:r>
              <a:r>
                <a:rPr lang="en-US" sz="4000" dirty="0" smtClean="0">
                  <a:solidFill>
                    <a:srgbClr val="FFFF00"/>
                  </a:solidFill>
                </a:rPr>
                <a:t>V</a:t>
              </a:r>
              <a:r>
                <a:rPr lang="en-US" sz="4000" baseline="-25000" dirty="0" smtClean="0">
                  <a:solidFill>
                    <a:srgbClr val="FFFF00"/>
                  </a:solidFill>
                </a:rPr>
                <a:t>in</a:t>
              </a:r>
              <a:r>
                <a:rPr lang="en-US" sz="4000" dirty="0" smtClean="0"/>
                <a:t> (t-</a:t>
              </a:r>
              <a:r>
                <a:rPr lang="el-GR" sz="4000" dirty="0" smtClean="0"/>
                <a:t>τ</a:t>
              </a:r>
              <a:r>
                <a:rPr lang="en-US" sz="4000" dirty="0" smtClean="0"/>
                <a:t>) * </a:t>
              </a:r>
              <a:r>
                <a:rPr lang="en-US" sz="4000" dirty="0" err="1" smtClean="0">
                  <a:solidFill>
                    <a:srgbClr val="FF0000"/>
                  </a:solidFill>
                </a:rPr>
                <a:t>TTD</a:t>
              </a:r>
              <a:r>
                <a:rPr lang="en-US" sz="4000" baseline="-25000" dirty="0" err="1" smtClean="0"/>
                <a:t>v</a:t>
              </a:r>
              <a:r>
                <a:rPr lang="en-US" sz="4000" dirty="0" smtClean="0"/>
                <a:t>(</a:t>
              </a:r>
              <a:r>
                <a:rPr lang="el-GR" sz="4000" dirty="0" smtClean="0"/>
                <a:t>τ</a:t>
              </a:r>
              <a:r>
                <a:rPr lang="en-US" sz="4000" dirty="0" smtClean="0"/>
                <a:t>)d</a:t>
              </a:r>
              <a:r>
                <a:rPr lang="el-GR" sz="4000" dirty="0" smtClean="0"/>
                <a:t>τ</a:t>
              </a:r>
              <a:endParaRPr lang="en-US" sz="4000" dirty="0" smtClean="0"/>
            </a:p>
            <a:p>
              <a:endParaRPr lang="en-US" sz="1000" dirty="0" smtClean="0"/>
            </a:p>
            <a:p>
              <a:r>
                <a:rPr lang="en-US" sz="4000" dirty="0" smtClean="0"/>
                <a:t>			∫</a:t>
              </a:r>
              <a:r>
                <a:rPr lang="en-US" sz="4000" dirty="0" err="1" smtClean="0">
                  <a:solidFill>
                    <a:srgbClr val="FFFF00"/>
                  </a:solidFill>
                </a:rPr>
                <a:t>V</a:t>
              </a:r>
              <a:r>
                <a:rPr lang="en-US" sz="4000" baseline="-25000" dirty="0" err="1" smtClean="0">
                  <a:solidFill>
                    <a:srgbClr val="FFFF00"/>
                  </a:solidFill>
                </a:rPr>
                <a:t>out</a:t>
              </a:r>
              <a:r>
                <a:rPr lang="en-US" sz="4000" dirty="0" smtClean="0"/>
                <a:t> (t-</a:t>
              </a:r>
              <a:r>
                <a:rPr lang="el-GR" sz="4000" dirty="0" smtClean="0"/>
                <a:t>τ</a:t>
              </a:r>
              <a:r>
                <a:rPr lang="en-US" sz="4000" dirty="0" smtClean="0"/>
                <a:t>) * </a:t>
              </a:r>
              <a:r>
                <a:rPr lang="en-US" sz="4000" dirty="0" err="1" smtClean="0">
                  <a:solidFill>
                    <a:srgbClr val="002060"/>
                  </a:solidFill>
                </a:rPr>
                <a:t>HRF</a:t>
              </a:r>
              <a:r>
                <a:rPr lang="en-US" sz="4000" baseline="-25000" dirty="0" err="1" smtClean="0"/>
                <a:t>v</a:t>
              </a:r>
              <a:r>
                <a:rPr lang="en-US" sz="4000" dirty="0" smtClean="0"/>
                <a:t>(</a:t>
              </a:r>
              <a:r>
                <a:rPr lang="el-GR" sz="4000" dirty="0" smtClean="0"/>
                <a:t>τ</a:t>
              </a:r>
              <a:r>
                <a:rPr lang="en-US" sz="4000" dirty="0" smtClean="0"/>
                <a:t>)d</a:t>
              </a:r>
              <a:r>
                <a:rPr lang="el-GR" sz="4000" dirty="0" smtClean="0"/>
                <a:t>τ</a:t>
              </a:r>
              <a:endParaRPr lang="en-US" sz="4000" dirty="0"/>
            </a:p>
          </p:txBody>
        </p:sp>
        <p:cxnSp>
          <p:nvCxnSpPr>
            <p:cNvPr id="407" name="Straight Connector 406"/>
            <p:cNvCxnSpPr/>
            <p:nvPr/>
          </p:nvCxnSpPr>
          <p:spPr bwMode="auto">
            <a:xfrm>
              <a:off x="17830800" y="30708600"/>
              <a:ext cx="6477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2" name="Group 411"/>
          <p:cNvGrpSpPr/>
          <p:nvPr/>
        </p:nvGrpSpPr>
        <p:grpSpPr>
          <a:xfrm>
            <a:off x="31851598" y="9960115"/>
            <a:ext cx="13335002" cy="8937485"/>
            <a:chOff x="31851598" y="9960115"/>
            <a:chExt cx="13335002" cy="8937485"/>
          </a:xfrm>
        </p:grpSpPr>
        <p:sp>
          <p:nvSpPr>
            <p:cNvPr id="1247" name="Freeform 1246"/>
            <p:cNvSpPr/>
            <p:nvPr/>
          </p:nvSpPr>
          <p:spPr bwMode="auto">
            <a:xfrm>
              <a:off x="36282173" y="15872910"/>
              <a:ext cx="8443608" cy="1634247"/>
            </a:xfrm>
            <a:custGeom>
              <a:avLst/>
              <a:gdLst>
                <a:gd name="connsiteX0" fmla="*/ 8433881 w 8443608"/>
                <a:gd name="connsiteY0" fmla="*/ 1614791 h 1634247"/>
                <a:gd name="connsiteX1" fmla="*/ 8443608 w 8443608"/>
                <a:gd name="connsiteY1" fmla="*/ 1507787 h 1634247"/>
                <a:gd name="connsiteX2" fmla="*/ 7626485 w 8443608"/>
                <a:gd name="connsiteY2" fmla="*/ 1498059 h 1634247"/>
                <a:gd name="connsiteX3" fmla="*/ 7500025 w 8443608"/>
                <a:gd name="connsiteY3" fmla="*/ 1498059 h 1634247"/>
                <a:gd name="connsiteX4" fmla="*/ 5943600 w 8443608"/>
                <a:gd name="connsiteY4" fmla="*/ 1429966 h 1634247"/>
                <a:gd name="connsiteX5" fmla="*/ 5690681 w 8443608"/>
                <a:gd name="connsiteY5" fmla="*/ 1429966 h 1634247"/>
                <a:gd name="connsiteX6" fmla="*/ 3599234 w 8443608"/>
                <a:gd name="connsiteY6" fmla="*/ 1031132 h 1634247"/>
                <a:gd name="connsiteX7" fmla="*/ 1857983 w 8443608"/>
                <a:gd name="connsiteY7" fmla="*/ 369651 h 1634247"/>
                <a:gd name="connsiteX8" fmla="*/ 1595336 w 8443608"/>
                <a:gd name="connsiteY8" fmla="*/ 0 h 1634247"/>
                <a:gd name="connsiteX9" fmla="*/ 953311 w 8443608"/>
                <a:gd name="connsiteY9" fmla="*/ 992221 h 1634247"/>
                <a:gd name="connsiteX10" fmla="*/ 680936 w 8443608"/>
                <a:gd name="connsiteY10" fmla="*/ 1303506 h 1634247"/>
                <a:gd name="connsiteX11" fmla="*/ 437745 w 8443608"/>
                <a:gd name="connsiteY11" fmla="*/ 1498059 h 1634247"/>
                <a:gd name="connsiteX12" fmla="*/ 233464 w 8443608"/>
                <a:gd name="connsiteY12" fmla="*/ 1566153 h 1634247"/>
                <a:gd name="connsiteX13" fmla="*/ 0 w 8443608"/>
                <a:gd name="connsiteY13" fmla="*/ 1634247 h 1634247"/>
                <a:gd name="connsiteX14" fmla="*/ 8433881 w 8443608"/>
                <a:gd name="connsiteY14" fmla="*/ 1614791 h 163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43608" h="1634247">
                  <a:moveTo>
                    <a:pt x="8433881" y="1614791"/>
                  </a:moveTo>
                  <a:lnTo>
                    <a:pt x="8443608" y="1507787"/>
                  </a:lnTo>
                  <a:lnTo>
                    <a:pt x="7626485" y="1498059"/>
                  </a:lnTo>
                  <a:lnTo>
                    <a:pt x="7500025" y="1498059"/>
                  </a:lnTo>
                  <a:lnTo>
                    <a:pt x="5943600" y="1429966"/>
                  </a:lnTo>
                  <a:lnTo>
                    <a:pt x="5690681" y="1429966"/>
                  </a:lnTo>
                  <a:lnTo>
                    <a:pt x="3599234" y="1031132"/>
                  </a:lnTo>
                  <a:lnTo>
                    <a:pt x="1857983" y="369651"/>
                  </a:lnTo>
                  <a:lnTo>
                    <a:pt x="1595336" y="0"/>
                  </a:lnTo>
                  <a:lnTo>
                    <a:pt x="953311" y="992221"/>
                  </a:lnTo>
                  <a:lnTo>
                    <a:pt x="680936" y="1303506"/>
                  </a:lnTo>
                  <a:lnTo>
                    <a:pt x="437745" y="1498059"/>
                  </a:lnTo>
                  <a:lnTo>
                    <a:pt x="233464" y="1566153"/>
                  </a:lnTo>
                  <a:lnTo>
                    <a:pt x="0" y="1634247"/>
                  </a:lnTo>
                  <a:lnTo>
                    <a:pt x="8433881" y="1614791"/>
                  </a:lnTo>
                  <a:close/>
                </a:path>
              </a:pathLst>
            </a:custGeom>
            <a:solidFill>
              <a:srgbClr val="00FFCC">
                <a:alpha val="5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46" name="Freeform 1245"/>
            <p:cNvSpPr/>
            <p:nvPr/>
          </p:nvSpPr>
          <p:spPr bwMode="auto">
            <a:xfrm>
              <a:off x="36097347" y="11670561"/>
              <a:ext cx="1789890" cy="5817140"/>
            </a:xfrm>
            <a:custGeom>
              <a:avLst/>
              <a:gdLst>
                <a:gd name="connsiteX0" fmla="*/ 0 w 1789890"/>
                <a:gd name="connsiteY0" fmla="*/ 0 h 5817140"/>
                <a:gd name="connsiteX1" fmla="*/ 19456 w 1789890"/>
                <a:gd name="connsiteY1" fmla="*/ 5817140 h 5817140"/>
                <a:gd name="connsiteX2" fmla="*/ 301558 w 1789890"/>
                <a:gd name="connsiteY2" fmla="*/ 5778230 h 5817140"/>
                <a:gd name="connsiteX3" fmla="*/ 700392 w 1789890"/>
                <a:gd name="connsiteY3" fmla="*/ 5671225 h 5817140"/>
                <a:gd name="connsiteX4" fmla="*/ 1118681 w 1789890"/>
                <a:gd name="connsiteY4" fmla="*/ 5233481 h 5817140"/>
                <a:gd name="connsiteX5" fmla="*/ 1527243 w 1789890"/>
                <a:gd name="connsiteY5" fmla="*/ 4591455 h 5817140"/>
                <a:gd name="connsiteX6" fmla="*/ 1789890 w 1789890"/>
                <a:gd name="connsiteY6" fmla="*/ 4182893 h 5817140"/>
                <a:gd name="connsiteX7" fmla="*/ 953311 w 1789890"/>
                <a:gd name="connsiteY7" fmla="*/ 3093396 h 5817140"/>
                <a:gd name="connsiteX8" fmla="*/ 282102 w 1789890"/>
                <a:gd name="connsiteY8" fmla="*/ 894944 h 5817140"/>
                <a:gd name="connsiteX9" fmla="*/ 0 w 1789890"/>
                <a:gd name="connsiteY9" fmla="*/ 0 h 581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9890" h="5817140">
                  <a:moveTo>
                    <a:pt x="0" y="0"/>
                  </a:moveTo>
                  <a:cubicBezTo>
                    <a:pt x="6485" y="1939047"/>
                    <a:pt x="12971" y="3878093"/>
                    <a:pt x="19456" y="5817140"/>
                  </a:cubicBezTo>
                  <a:lnTo>
                    <a:pt x="301558" y="5778230"/>
                  </a:lnTo>
                  <a:lnTo>
                    <a:pt x="700392" y="5671225"/>
                  </a:lnTo>
                  <a:lnTo>
                    <a:pt x="1118681" y="5233481"/>
                  </a:lnTo>
                  <a:lnTo>
                    <a:pt x="1527243" y="4591455"/>
                  </a:lnTo>
                  <a:lnTo>
                    <a:pt x="1789890" y="4182893"/>
                  </a:lnTo>
                  <a:lnTo>
                    <a:pt x="953311" y="3093396"/>
                  </a:lnTo>
                  <a:lnTo>
                    <a:pt x="282102" y="8949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7" name="Text Box 14"/>
            <p:cNvSpPr txBox="1">
              <a:spLocks noChangeArrowheads="1"/>
            </p:cNvSpPr>
            <p:nvPr/>
          </p:nvSpPr>
          <p:spPr bwMode="auto">
            <a:xfrm>
              <a:off x="40370572" y="17634314"/>
              <a:ext cx="1587380" cy="79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 smtClean="0"/>
                <a:t>Time</a:t>
              </a:r>
              <a:endParaRPr lang="en-US" sz="3600" b="1" dirty="0"/>
            </a:p>
          </p:txBody>
        </p:sp>
        <p:sp>
          <p:nvSpPr>
            <p:cNvPr id="1158" name="Text Box 15"/>
            <p:cNvSpPr txBox="1">
              <a:spLocks noChangeArrowheads="1"/>
            </p:cNvSpPr>
            <p:nvPr/>
          </p:nvSpPr>
          <p:spPr bwMode="auto">
            <a:xfrm rot="16200000">
              <a:off x="32145563" y="12840306"/>
              <a:ext cx="64067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smtClean="0">
                  <a:cs typeface="Arial" charset="0"/>
                </a:rPr>
                <a:t>Frequency of Occurrence</a:t>
              </a:r>
              <a:endParaRPr lang="el-GR" sz="3600" b="1" dirty="0">
                <a:cs typeface="Arial" charset="0"/>
              </a:endParaRPr>
            </a:p>
          </p:txBody>
        </p:sp>
        <p:sp>
          <p:nvSpPr>
            <p:cNvPr id="1190" name="Freeform 1189"/>
            <p:cNvSpPr/>
            <p:nvPr/>
          </p:nvSpPr>
          <p:spPr bwMode="auto">
            <a:xfrm>
              <a:off x="36082661" y="11518387"/>
              <a:ext cx="8669038" cy="5985530"/>
            </a:xfrm>
            <a:custGeom>
              <a:avLst/>
              <a:gdLst>
                <a:gd name="connsiteX0" fmla="*/ 0 w 7089290"/>
                <a:gd name="connsiteY0" fmla="*/ 0 h 2302136"/>
                <a:gd name="connsiteX1" fmla="*/ 0 w 7089290"/>
                <a:gd name="connsiteY1" fmla="*/ 2302136 h 2302136"/>
                <a:gd name="connsiteX2" fmla="*/ 7089290 w 7089290"/>
                <a:gd name="connsiteY2" fmla="*/ 2302136 h 2302136"/>
                <a:gd name="connsiteX3" fmla="*/ 5776857 w 7089290"/>
                <a:gd name="connsiteY3" fmla="*/ 2259105 h 2302136"/>
                <a:gd name="connsiteX4" fmla="*/ 3905026 w 7089290"/>
                <a:gd name="connsiteY4" fmla="*/ 2226832 h 2302136"/>
                <a:gd name="connsiteX5" fmla="*/ 2549563 w 7089290"/>
                <a:gd name="connsiteY5" fmla="*/ 2076225 h 2302136"/>
                <a:gd name="connsiteX6" fmla="*/ 1376979 w 7089290"/>
                <a:gd name="connsiteY6" fmla="*/ 1818042 h 2302136"/>
                <a:gd name="connsiteX7" fmla="*/ 656217 w 7089290"/>
                <a:gd name="connsiteY7" fmla="*/ 1258644 h 2302136"/>
                <a:gd name="connsiteX8" fmla="*/ 258184 w 7089290"/>
                <a:gd name="connsiteY8" fmla="*/ 537882 h 2302136"/>
                <a:gd name="connsiteX9" fmla="*/ 0 w 7089290"/>
                <a:gd name="connsiteY9" fmla="*/ 0 h 2302136"/>
                <a:gd name="connsiteX0" fmla="*/ 7089290 w 7180730"/>
                <a:gd name="connsiteY0" fmla="*/ 2302136 h 2393576"/>
                <a:gd name="connsiteX1" fmla="*/ 5776857 w 7180730"/>
                <a:gd name="connsiteY1" fmla="*/ 2259105 h 2393576"/>
                <a:gd name="connsiteX2" fmla="*/ 3905026 w 7180730"/>
                <a:gd name="connsiteY2" fmla="*/ 2226832 h 2393576"/>
                <a:gd name="connsiteX3" fmla="*/ 2549563 w 7180730"/>
                <a:gd name="connsiteY3" fmla="*/ 2076225 h 2393576"/>
                <a:gd name="connsiteX4" fmla="*/ 1376979 w 7180730"/>
                <a:gd name="connsiteY4" fmla="*/ 1818042 h 2393576"/>
                <a:gd name="connsiteX5" fmla="*/ 656217 w 7180730"/>
                <a:gd name="connsiteY5" fmla="*/ 1258644 h 2393576"/>
                <a:gd name="connsiteX6" fmla="*/ 258184 w 7180730"/>
                <a:gd name="connsiteY6" fmla="*/ 537882 h 2393576"/>
                <a:gd name="connsiteX7" fmla="*/ 0 w 7180730"/>
                <a:gd name="connsiteY7" fmla="*/ 0 h 2393576"/>
                <a:gd name="connsiteX8" fmla="*/ 0 w 7180730"/>
                <a:gd name="connsiteY8" fmla="*/ 2302136 h 2393576"/>
                <a:gd name="connsiteX9" fmla="*/ 7180730 w 7180730"/>
                <a:gd name="connsiteY9" fmla="*/ 2393576 h 2393576"/>
                <a:gd name="connsiteX0" fmla="*/ 7089290 w 7089290"/>
                <a:gd name="connsiteY0" fmla="*/ 2302136 h 2302136"/>
                <a:gd name="connsiteX1" fmla="*/ 5776857 w 7089290"/>
                <a:gd name="connsiteY1" fmla="*/ 2259105 h 2302136"/>
                <a:gd name="connsiteX2" fmla="*/ 3905026 w 7089290"/>
                <a:gd name="connsiteY2" fmla="*/ 2226832 h 2302136"/>
                <a:gd name="connsiteX3" fmla="*/ 2549563 w 7089290"/>
                <a:gd name="connsiteY3" fmla="*/ 2076225 h 2302136"/>
                <a:gd name="connsiteX4" fmla="*/ 1376979 w 7089290"/>
                <a:gd name="connsiteY4" fmla="*/ 1818042 h 2302136"/>
                <a:gd name="connsiteX5" fmla="*/ 656217 w 7089290"/>
                <a:gd name="connsiteY5" fmla="*/ 1258644 h 2302136"/>
                <a:gd name="connsiteX6" fmla="*/ 258184 w 7089290"/>
                <a:gd name="connsiteY6" fmla="*/ 537882 h 2302136"/>
                <a:gd name="connsiteX7" fmla="*/ 0 w 7089290"/>
                <a:gd name="connsiteY7" fmla="*/ 0 h 2302136"/>
                <a:gd name="connsiteX8" fmla="*/ 0 w 7089290"/>
                <a:gd name="connsiteY8" fmla="*/ 2302136 h 2302136"/>
                <a:gd name="connsiteX0" fmla="*/ 5776857 w 5776857"/>
                <a:gd name="connsiteY0" fmla="*/ 2259105 h 2302136"/>
                <a:gd name="connsiteX1" fmla="*/ 3905026 w 5776857"/>
                <a:gd name="connsiteY1" fmla="*/ 2226832 h 2302136"/>
                <a:gd name="connsiteX2" fmla="*/ 2549563 w 5776857"/>
                <a:gd name="connsiteY2" fmla="*/ 2076225 h 2302136"/>
                <a:gd name="connsiteX3" fmla="*/ 1376979 w 5776857"/>
                <a:gd name="connsiteY3" fmla="*/ 1818042 h 2302136"/>
                <a:gd name="connsiteX4" fmla="*/ 656217 w 5776857"/>
                <a:gd name="connsiteY4" fmla="*/ 1258644 h 2302136"/>
                <a:gd name="connsiteX5" fmla="*/ 258184 w 5776857"/>
                <a:gd name="connsiteY5" fmla="*/ 537882 h 2302136"/>
                <a:gd name="connsiteX6" fmla="*/ 0 w 5776857"/>
                <a:gd name="connsiteY6" fmla="*/ 0 h 2302136"/>
                <a:gd name="connsiteX7" fmla="*/ 0 w 5776857"/>
                <a:gd name="connsiteY7" fmla="*/ 2302136 h 230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76857" h="2302136">
                  <a:moveTo>
                    <a:pt x="5776857" y="2259105"/>
                  </a:moveTo>
                  <a:lnTo>
                    <a:pt x="3905026" y="2226832"/>
                  </a:lnTo>
                  <a:lnTo>
                    <a:pt x="2549563" y="2076225"/>
                  </a:lnTo>
                  <a:lnTo>
                    <a:pt x="1376979" y="1818042"/>
                  </a:lnTo>
                  <a:lnTo>
                    <a:pt x="656217" y="1258644"/>
                  </a:lnTo>
                  <a:lnTo>
                    <a:pt x="258184" y="537882"/>
                  </a:lnTo>
                  <a:lnTo>
                    <a:pt x="0" y="0"/>
                  </a:lnTo>
                  <a:lnTo>
                    <a:pt x="0" y="2302136"/>
                  </a:lnTo>
                </a:path>
              </a:pathLst>
            </a:custGeom>
            <a:noFill/>
            <a:ln w="762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041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5" name="Freeform 1214"/>
            <p:cNvSpPr>
              <a:spLocks/>
            </p:cNvSpPr>
            <p:nvPr/>
          </p:nvSpPr>
          <p:spPr bwMode="auto">
            <a:xfrm>
              <a:off x="36175876" y="13852708"/>
              <a:ext cx="8576056" cy="3651209"/>
            </a:xfrm>
            <a:custGeom>
              <a:avLst/>
              <a:gdLst>
                <a:gd name="T0" fmla="*/ 0 w 1728"/>
                <a:gd name="T1" fmla="*/ 542 h 824"/>
                <a:gd name="T2" fmla="*/ 71 w 1728"/>
                <a:gd name="T3" fmla="*/ 479 h 824"/>
                <a:gd name="T4" fmla="*/ 197 w 1728"/>
                <a:gd name="T5" fmla="*/ 128 h 824"/>
                <a:gd name="T6" fmla="*/ 287 w 1728"/>
                <a:gd name="T7" fmla="*/ 0 h 824"/>
                <a:gd name="T8" fmla="*/ 376 w 1728"/>
                <a:gd name="T9" fmla="*/ 128 h 824"/>
                <a:gd name="T10" fmla="*/ 520 w 1728"/>
                <a:gd name="T11" fmla="*/ 447 h 824"/>
                <a:gd name="T12" fmla="*/ 645 w 1728"/>
                <a:gd name="T13" fmla="*/ 542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824"/>
                <a:gd name="T23" fmla="*/ 1728 w 1728"/>
                <a:gd name="T24" fmla="*/ 824 h 824"/>
                <a:gd name="connsiteX0" fmla="*/ 0 w 10000"/>
                <a:gd name="connsiteY0" fmla="*/ 9903 h 10000"/>
                <a:gd name="connsiteX1" fmla="*/ 1111 w 10000"/>
                <a:gd name="connsiteY1" fmla="*/ 8738 h 10000"/>
                <a:gd name="connsiteX2" fmla="*/ 3056 w 10000"/>
                <a:gd name="connsiteY2" fmla="*/ 2330 h 10000"/>
                <a:gd name="connsiteX3" fmla="*/ 4444 w 10000"/>
                <a:gd name="connsiteY3" fmla="*/ 0 h 10000"/>
                <a:gd name="connsiteX4" fmla="*/ 5833 w 10000"/>
                <a:gd name="connsiteY4" fmla="*/ 2330 h 10000"/>
                <a:gd name="connsiteX5" fmla="*/ 8276 w 10000"/>
                <a:gd name="connsiteY5" fmla="*/ 7914 h 10000"/>
                <a:gd name="connsiteX6" fmla="*/ 10000 w 10000"/>
                <a:gd name="connsiteY6" fmla="*/ 9903 h 10000"/>
                <a:gd name="connsiteX0" fmla="*/ 0 w 10575"/>
                <a:gd name="connsiteY0" fmla="*/ 9903 h 10000"/>
                <a:gd name="connsiteX1" fmla="*/ 1111 w 10575"/>
                <a:gd name="connsiteY1" fmla="*/ 8738 h 10000"/>
                <a:gd name="connsiteX2" fmla="*/ 3056 w 10575"/>
                <a:gd name="connsiteY2" fmla="*/ 2330 h 10000"/>
                <a:gd name="connsiteX3" fmla="*/ 4444 w 10575"/>
                <a:gd name="connsiteY3" fmla="*/ 0 h 10000"/>
                <a:gd name="connsiteX4" fmla="*/ 5833 w 10575"/>
                <a:gd name="connsiteY4" fmla="*/ 2330 h 10000"/>
                <a:gd name="connsiteX5" fmla="*/ 8276 w 10575"/>
                <a:gd name="connsiteY5" fmla="*/ 7914 h 10000"/>
                <a:gd name="connsiteX6" fmla="*/ 10575 w 10575"/>
                <a:gd name="connsiteY6" fmla="*/ 944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5" h="10000">
                  <a:moveTo>
                    <a:pt x="0" y="9903"/>
                  </a:moveTo>
                  <a:cubicBezTo>
                    <a:pt x="301" y="9951"/>
                    <a:pt x="602" y="10000"/>
                    <a:pt x="1111" y="8738"/>
                  </a:cubicBezTo>
                  <a:cubicBezTo>
                    <a:pt x="1620" y="7476"/>
                    <a:pt x="2500" y="3786"/>
                    <a:pt x="3056" y="2330"/>
                  </a:cubicBezTo>
                  <a:cubicBezTo>
                    <a:pt x="3611" y="874"/>
                    <a:pt x="3981" y="0"/>
                    <a:pt x="4444" y="0"/>
                  </a:cubicBezTo>
                  <a:cubicBezTo>
                    <a:pt x="4907" y="0"/>
                    <a:pt x="5194" y="1011"/>
                    <a:pt x="5833" y="2330"/>
                  </a:cubicBezTo>
                  <a:cubicBezTo>
                    <a:pt x="6472" y="3649"/>
                    <a:pt x="7486" y="6728"/>
                    <a:pt x="8276" y="7914"/>
                  </a:cubicBezTo>
                  <a:cubicBezTo>
                    <a:pt x="9066" y="9100"/>
                    <a:pt x="9950" y="9203"/>
                    <a:pt x="10575" y="944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1" name="Line 13"/>
            <p:cNvSpPr>
              <a:spLocks noChangeShapeType="1"/>
            </p:cNvSpPr>
            <p:nvPr/>
          </p:nvSpPr>
          <p:spPr bwMode="auto">
            <a:xfrm>
              <a:off x="36059168" y="17499886"/>
              <a:ext cx="91274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248" name="TextBox 1247"/>
            <p:cNvSpPr txBox="1"/>
            <p:nvPr/>
          </p:nvSpPr>
          <p:spPr>
            <a:xfrm>
              <a:off x="31851598" y="17046714"/>
              <a:ext cx="4038600" cy="707886"/>
            </a:xfrm>
            <a:prstGeom prst="rect">
              <a:avLst/>
            </a:prstGeom>
            <a:solidFill>
              <a:srgbClr val="0099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00FF"/>
                  </a:solidFill>
                </a:rPr>
                <a:t>Pre-event Water</a:t>
              </a:r>
              <a:endParaRPr lang="en-US" sz="4000" dirty="0">
                <a:solidFill>
                  <a:srgbClr val="0000FF"/>
                </a:solidFill>
              </a:endParaRPr>
            </a:p>
          </p:txBody>
        </p:sp>
        <p:sp>
          <p:nvSpPr>
            <p:cNvPr id="1249" name="TextBox 1248"/>
            <p:cNvSpPr txBox="1"/>
            <p:nvPr/>
          </p:nvSpPr>
          <p:spPr>
            <a:xfrm>
              <a:off x="36030875" y="18189714"/>
              <a:ext cx="3276600" cy="707886"/>
            </a:xfrm>
            <a:prstGeom prst="rect">
              <a:avLst/>
            </a:prstGeom>
            <a:solidFill>
              <a:srgbClr val="0099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FFCC"/>
                  </a:solidFill>
                </a:rPr>
                <a:t>Event Water</a:t>
              </a:r>
              <a:endParaRPr lang="en-US" sz="4000" dirty="0">
                <a:solidFill>
                  <a:srgbClr val="00FFCC"/>
                </a:solidFill>
              </a:endParaRPr>
            </a:p>
          </p:txBody>
        </p:sp>
        <p:cxnSp>
          <p:nvCxnSpPr>
            <p:cNvPr id="1254" name="Straight Arrow Connector 1253"/>
            <p:cNvCxnSpPr/>
            <p:nvPr/>
          </p:nvCxnSpPr>
          <p:spPr bwMode="auto">
            <a:xfrm flipV="1">
              <a:off x="37935875" y="17046714"/>
              <a:ext cx="468923" cy="9144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FF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60" name="TextBox 1259"/>
            <p:cNvSpPr txBox="1"/>
            <p:nvPr/>
          </p:nvSpPr>
          <p:spPr>
            <a:xfrm>
              <a:off x="37033198" y="12550914"/>
              <a:ext cx="38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Out of Storage</a:t>
              </a:r>
              <a:endParaRPr lang="en-US" sz="4000" dirty="0"/>
            </a:p>
          </p:txBody>
        </p:sp>
        <p:sp>
          <p:nvSpPr>
            <p:cNvPr id="1261" name="TextBox 1260"/>
            <p:cNvSpPr txBox="1"/>
            <p:nvPr/>
          </p:nvSpPr>
          <p:spPr>
            <a:xfrm>
              <a:off x="41300398" y="14227314"/>
              <a:ext cx="38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Into Storage</a:t>
              </a:r>
              <a:endParaRPr lang="en-US" sz="4000" dirty="0"/>
            </a:p>
          </p:txBody>
        </p:sp>
        <p:cxnSp>
          <p:nvCxnSpPr>
            <p:cNvPr id="1263" name="Straight Arrow Connector 1262"/>
            <p:cNvCxnSpPr/>
            <p:nvPr/>
          </p:nvCxnSpPr>
          <p:spPr bwMode="auto">
            <a:xfrm flipH="1">
              <a:off x="36499798" y="13335000"/>
              <a:ext cx="1828802" cy="1273314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65" name="Straight Arrow Connector 1264"/>
            <p:cNvCxnSpPr/>
            <p:nvPr/>
          </p:nvCxnSpPr>
          <p:spPr bwMode="auto">
            <a:xfrm flipH="1">
              <a:off x="40385998" y="15065514"/>
              <a:ext cx="1676400" cy="7620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1" name="TextBox 400"/>
            <p:cNvSpPr txBox="1"/>
            <p:nvPr/>
          </p:nvSpPr>
          <p:spPr>
            <a:xfrm>
              <a:off x="36271200" y="11636514"/>
              <a:ext cx="16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002060"/>
                  </a:solidFill>
                </a:rPr>
                <a:t>HRF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42824400" y="16078200"/>
              <a:ext cx="16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FF0000"/>
                  </a:solidFill>
                </a:rPr>
                <a:t>TTD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1156" name="Line 12"/>
            <p:cNvSpPr>
              <a:spLocks noChangeShapeType="1"/>
            </p:cNvSpPr>
            <p:nvPr/>
          </p:nvSpPr>
          <p:spPr bwMode="auto">
            <a:xfrm flipV="1">
              <a:off x="36059168" y="10493516"/>
              <a:ext cx="0" cy="700637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 dirty="0"/>
            </a:p>
          </p:txBody>
        </p:sp>
        <p:cxnSp>
          <p:nvCxnSpPr>
            <p:cNvPr id="1251" name="Straight Arrow Connector 1250"/>
            <p:cNvCxnSpPr/>
            <p:nvPr/>
          </p:nvCxnSpPr>
          <p:spPr bwMode="auto">
            <a:xfrm flipV="1">
              <a:off x="34289998" y="15979914"/>
              <a:ext cx="2438400" cy="9144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pic>
        <p:nvPicPr>
          <p:cNvPr id="2" name="Picture 2" descr="C:\Move\Work\Conferences\AGU\EGU12\CreativeCommons_Attribution_Licens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094400" y="32943800"/>
            <a:ext cx="2540000" cy="88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>
            <a:alpha val="51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5041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41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477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Ingo</dc:creator>
  <cp:lastModifiedBy>Ingo Heidbüchel</cp:lastModifiedBy>
  <cp:revision>380</cp:revision>
  <dcterms:created xsi:type="dcterms:W3CDTF">2009-12-07T04:24:53Z</dcterms:created>
  <dcterms:modified xsi:type="dcterms:W3CDTF">2012-05-10T22:24:43Z</dcterms:modified>
</cp:coreProperties>
</file>