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30279975" cy="42808525"/>
  <p:notesSz cx="7315200" cy="9601200"/>
  <p:defaultTextStyle>
    <a:defPPr>
      <a:defRPr lang="en-GB"/>
    </a:defPPr>
    <a:lvl1pPr algn="l" rtl="0" fontAlgn="base">
      <a:spcBef>
        <a:spcPct val="0"/>
      </a:spcBef>
      <a:spcAft>
        <a:spcPct val="0"/>
      </a:spcAft>
      <a:defRPr sz="23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3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3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3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300" kern="1200">
        <a:solidFill>
          <a:schemeClr val="tx1"/>
        </a:solidFill>
        <a:latin typeface="Times New Roman" pitchFamily="18" charset="0"/>
        <a:ea typeface="+mn-ea"/>
        <a:cs typeface="Arial" charset="0"/>
      </a:defRPr>
    </a:lvl5pPr>
    <a:lvl6pPr marL="2286000" algn="l" defTabSz="914400" rtl="0" eaLnBrk="1" latinLnBrk="0" hangingPunct="1">
      <a:defRPr sz="2300" kern="1200">
        <a:solidFill>
          <a:schemeClr val="tx1"/>
        </a:solidFill>
        <a:latin typeface="Times New Roman" pitchFamily="18" charset="0"/>
        <a:ea typeface="+mn-ea"/>
        <a:cs typeface="Arial" charset="0"/>
      </a:defRPr>
    </a:lvl6pPr>
    <a:lvl7pPr marL="2743200" algn="l" defTabSz="914400" rtl="0" eaLnBrk="1" latinLnBrk="0" hangingPunct="1">
      <a:defRPr sz="2300" kern="1200">
        <a:solidFill>
          <a:schemeClr val="tx1"/>
        </a:solidFill>
        <a:latin typeface="Times New Roman" pitchFamily="18" charset="0"/>
        <a:ea typeface="+mn-ea"/>
        <a:cs typeface="Arial" charset="0"/>
      </a:defRPr>
    </a:lvl7pPr>
    <a:lvl8pPr marL="3200400" algn="l" defTabSz="914400" rtl="0" eaLnBrk="1" latinLnBrk="0" hangingPunct="1">
      <a:defRPr sz="2300" kern="1200">
        <a:solidFill>
          <a:schemeClr val="tx1"/>
        </a:solidFill>
        <a:latin typeface="Times New Roman" pitchFamily="18" charset="0"/>
        <a:ea typeface="+mn-ea"/>
        <a:cs typeface="Arial" charset="0"/>
      </a:defRPr>
    </a:lvl8pPr>
    <a:lvl9pPr marL="3657600" algn="l" defTabSz="914400" rtl="0" eaLnBrk="1" latinLnBrk="0" hangingPunct="1">
      <a:defRPr sz="23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D5802B"/>
    <a:srgbClr val="0066FF"/>
    <a:srgbClr val="CCCCFF"/>
    <a:srgbClr val="003366"/>
    <a:srgbClr val="0033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3969" autoAdjust="0"/>
    <p:restoredTop sz="94660" autoAdjust="0"/>
  </p:normalViewPr>
  <p:slideViewPr>
    <p:cSldViewPr snapToObjects="1">
      <p:cViewPr>
        <p:scale>
          <a:sx n="40" d="100"/>
          <a:sy n="40" d="100"/>
        </p:scale>
        <p:origin x="-978" y="5442"/>
      </p:cViewPr>
      <p:guideLst>
        <p:guide orient="horz" pos="13483"/>
        <p:guide pos="9526"/>
        <p:guide pos="7484"/>
        <p:guide pos="8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3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Huma%20-%20WORK\RESEARCH\TASKS\labview%20pgms\case1%20Results%20excel%20graphs%2030%20day%209%20months%20report%20result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Administrator.HZIA\Documents\MATLAB\EventLinking\discharges%20at%20various%20sampling%20rate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2"/>
          <c:tx>
            <c:strRef>
              <c:f>Sheet2!$F$4</c:f>
              <c:strCache>
                <c:ptCount val="1"/>
                <c:pt idx="0">
                  <c:v>NL  with conventional fertilizer i/p</c:v>
                </c:pt>
              </c:strCache>
            </c:strRef>
          </c:tx>
          <c:spPr>
            <a:solidFill>
              <a:schemeClr val="accent1">
                <a:lumMod val="75000"/>
              </a:schemeClr>
            </a:solidFill>
          </c:spPr>
          <c:invertIfNegative val="0"/>
          <c:cat>
            <c:strRef>
              <c:f>Sheet2!$C$5:$C$10</c:f>
              <c:strCache>
                <c:ptCount val="6"/>
                <c:pt idx="0">
                  <c:v>June</c:v>
                </c:pt>
                <c:pt idx="1">
                  <c:v>July</c:v>
                </c:pt>
                <c:pt idx="2">
                  <c:v>August</c:v>
                </c:pt>
                <c:pt idx="3">
                  <c:v>Sept</c:v>
                </c:pt>
                <c:pt idx="4">
                  <c:v>Oct</c:v>
                </c:pt>
                <c:pt idx="5">
                  <c:v>Nov</c:v>
                </c:pt>
              </c:strCache>
            </c:strRef>
          </c:cat>
          <c:val>
            <c:numRef>
              <c:f>Sheet2!$F$5:$F$10</c:f>
              <c:numCache>
                <c:formatCode>General</c:formatCode>
                <c:ptCount val="6"/>
                <c:pt idx="0">
                  <c:v>15</c:v>
                </c:pt>
                <c:pt idx="1">
                  <c:v>30</c:v>
                </c:pt>
                <c:pt idx="2">
                  <c:v>45</c:v>
                </c:pt>
              </c:numCache>
            </c:numRef>
          </c:val>
        </c:ser>
        <c:ser>
          <c:idx val="3"/>
          <c:order val="3"/>
          <c:tx>
            <c:strRef>
              <c:f>Sheet2!$F$15</c:f>
              <c:strCache>
                <c:ptCount val="1"/>
                <c:pt idx="0">
                  <c:v>NL with modified fertilizer i/p</c:v>
                </c:pt>
              </c:strCache>
            </c:strRef>
          </c:tx>
          <c:invertIfNegative val="0"/>
          <c:cat>
            <c:strRef>
              <c:f>Sheet2!$C$5:$C$10</c:f>
              <c:strCache>
                <c:ptCount val="6"/>
                <c:pt idx="0">
                  <c:v>June</c:v>
                </c:pt>
                <c:pt idx="1">
                  <c:v>July</c:v>
                </c:pt>
                <c:pt idx="2">
                  <c:v>August</c:v>
                </c:pt>
                <c:pt idx="3">
                  <c:v>Sept</c:v>
                </c:pt>
                <c:pt idx="4">
                  <c:v>Oct</c:v>
                </c:pt>
                <c:pt idx="5">
                  <c:v>Nov</c:v>
                </c:pt>
              </c:strCache>
            </c:strRef>
          </c:cat>
          <c:val>
            <c:numRef>
              <c:f>Sheet2!$F$16:$F$21</c:f>
              <c:numCache>
                <c:formatCode>General</c:formatCode>
                <c:ptCount val="6"/>
                <c:pt idx="0">
                  <c:v>15</c:v>
                </c:pt>
                <c:pt idx="1">
                  <c:v>5</c:v>
                </c:pt>
                <c:pt idx="2">
                  <c:v>0</c:v>
                </c:pt>
              </c:numCache>
            </c:numRef>
          </c:val>
        </c:ser>
        <c:dLbls>
          <c:showLegendKey val="0"/>
          <c:showVal val="0"/>
          <c:showCatName val="0"/>
          <c:showSerName val="0"/>
          <c:showPercent val="0"/>
          <c:showBubbleSize val="0"/>
        </c:dLbls>
        <c:gapWidth val="191"/>
        <c:axId val="94659712"/>
        <c:axId val="94649344"/>
      </c:barChart>
      <c:lineChart>
        <c:grouping val="standard"/>
        <c:varyColors val="0"/>
        <c:ser>
          <c:idx val="0"/>
          <c:order val="0"/>
          <c:tx>
            <c:strRef>
              <c:f>Sheet2!$D$4</c:f>
              <c:strCache>
                <c:ptCount val="1"/>
                <c:pt idx="0">
                  <c:v>conventional fertilizer i/p</c:v>
                </c:pt>
              </c:strCache>
            </c:strRef>
          </c:tx>
          <c:spPr>
            <a:ln w="25400">
              <a:solidFill>
                <a:srgbClr val="C00000"/>
              </a:solidFill>
            </a:ln>
          </c:spPr>
          <c:marker>
            <c:spPr>
              <a:solidFill>
                <a:srgbClr val="C00000"/>
              </a:solidFill>
              <a:ln>
                <a:noFill/>
              </a:ln>
            </c:spPr>
          </c:marker>
          <c:cat>
            <c:strRef>
              <c:f>Sheet2!$C$5:$C$10</c:f>
              <c:strCache>
                <c:ptCount val="6"/>
                <c:pt idx="0">
                  <c:v>June</c:v>
                </c:pt>
                <c:pt idx="1">
                  <c:v>July</c:v>
                </c:pt>
                <c:pt idx="2">
                  <c:v>August</c:v>
                </c:pt>
                <c:pt idx="3">
                  <c:v>Sept</c:v>
                </c:pt>
                <c:pt idx="4">
                  <c:v>Oct</c:v>
                </c:pt>
                <c:pt idx="5">
                  <c:v>Nov</c:v>
                </c:pt>
              </c:strCache>
            </c:strRef>
          </c:cat>
          <c:val>
            <c:numRef>
              <c:f>Sheet2!$D$5:$D$7</c:f>
              <c:numCache>
                <c:formatCode>General</c:formatCode>
                <c:ptCount val="3"/>
                <c:pt idx="0">
                  <c:v>50</c:v>
                </c:pt>
                <c:pt idx="1">
                  <c:v>100</c:v>
                </c:pt>
                <c:pt idx="2">
                  <c:v>150</c:v>
                </c:pt>
              </c:numCache>
            </c:numRef>
          </c:val>
          <c:smooth val="0"/>
        </c:ser>
        <c:ser>
          <c:idx val="1"/>
          <c:order val="1"/>
          <c:tx>
            <c:strRef>
              <c:f>Sheet2!$D$15</c:f>
              <c:strCache>
                <c:ptCount val="1"/>
                <c:pt idx="0">
                  <c:v>modified fertilizer i/p</c:v>
                </c:pt>
              </c:strCache>
            </c:strRef>
          </c:tx>
          <c:spPr>
            <a:ln w="25400"/>
          </c:spPr>
          <c:cat>
            <c:strRef>
              <c:f>Sheet2!$C$5:$C$10</c:f>
              <c:strCache>
                <c:ptCount val="6"/>
                <c:pt idx="0">
                  <c:v>June</c:v>
                </c:pt>
                <c:pt idx="1">
                  <c:v>July</c:v>
                </c:pt>
                <c:pt idx="2">
                  <c:v>August</c:v>
                </c:pt>
                <c:pt idx="3">
                  <c:v>Sept</c:v>
                </c:pt>
                <c:pt idx="4">
                  <c:v>Oct</c:v>
                </c:pt>
                <c:pt idx="5">
                  <c:v>Nov</c:v>
                </c:pt>
              </c:strCache>
            </c:strRef>
          </c:cat>
          <c:val>
            <c:numRef>
              <c:f>Sheet2!$D$16:$D$18</c:f>
              <c:numCache>
                <c:formatCode>General</c:formatCode>
                <c:ptCount val="3"/>
                <c:pt idx="0">
                  <c:v>50</c:v>
                </c:pt>
                <c:pt idx="1">
                  <c:v>70</c:v>
                </c:pt>
                <c:pt idx="2">
                  <c:v>100</c:v>
                </c:pt>
              </c:numCache>
            </c:numRef>
          </c:val>
          <c:smooth val="0"/>
        </c:ser>
        <c:dLbls>
          <c:showLegendKey val="0"/>
          <c:showVal val="0"/>
          <c:showCatName val="0"/>
          <c:showSerName val="0"/>
          <c:showPercent val="0"/>
          <c:showBubbleSize val="0"/>
        </c:dLbls>
        <c:marker val="1"/>
        <c:smooth val="0"/>
        <c:axId val="94498176"/>
        <c:axId val="94647424"/>
      </c:lineChart>
      <c:catAx>
        <c:axId val="94498176"/>
        <c:scaling>
          <c:orientation val="minMax"/>
        </c:scaling>
        <c:delete val="0"/>
        <c:axPos val="b"/>
        <c:majorTickMark val="out"/>
        <c:minorTickMark val="none"/>
        <c:tickLblPos val="nextTo"/>
        <c:txPr>
          <a:bodyPr/>
          <a:lstStyle/>
          <a:p>
            <a:pPr>
              <a:defRPr sz="1600"/>
            </a:pPr>
            <a:endParaRPr lang="en-US"/>
          </a:p>
        </c:txPr>
        <c:crossAx val="94647424"/>
        <c:crosses val="autoZero"/>
        <c:auto val="1"/>
        <c:lblAlgn val="ctr"/>
        <c:lblOffset val="100"/>
        <c:noMultiLvlLbl val="0"/>
      </c:catAx>
      <c:valAx>
        <c:axId val="94647424"/>
        <c:scaling>
          <c:orientation val="minMax"/>
        </c:scaling>
        <c:delete val="0"/>
        <c:axPos val="l"/>
        <c:majorGridlines/>
        <c:title>
          <c:tx>
            <c:rich>
              <a:bodyPr rot="-5400000" vert="horz"/>
              <a:lstStyle/>
              <a:p>
                <a:pPr>
                  <a:defRPr sz="1800"/>
                </a:pPr>
                <a:r>
                  <a:rPr lang="en-US" sz="1800"/>
                  <a:t>Fertilizer usage (kg N/ha)</a:t>
                </a:r>
              </a:p>
            </c:rich>
          </c:tx>
          <c:layout/>
          <c:overlay val="0"/>
        </c:title>
        <c:numFmt formatCode="General" sourceLinked="1"/>
        <c:majorTickMark val="out"/>
        <c:minorTickMark val="none"/>
        <c:tickLblPos val="nextTo"/>
        <c:crossAx val="94498176"/>
        <c:crosses val="autoZero"/>
        <c:crossBetween val="between"/>
      </c:valAx>
      <c:valAx>
        <c:axId val="94649344"/>
        <c:scaling>
          <c:orientation val="minMax"/>
        </c:scaling>
        <c:delete val="0"/>
        <c:axPos val="r"/>
        <c:title>
          <c:tx>
            <c:rich>
              <a:bodyPr rot="-5400000" vert="horz"/>
              <a:lstStyle/>
              <a:p>
                <a:pPr>
                  <a:defRPr sz="1800"/>
                </a:pPr>
                <a:r>
                  <a:rPr lang="en-US" sz="1800"/>
                  <a:t>nutrient losses (Kg N/ha)</a:t>
                </a:r>
              </a:p>
            </c:rich>
          </c:tx>
          <c:layout/>
          <c:overlay val="0"/>
        </c:title>
        <c:numFmt formatCode="General" sourceLinked="1"/>
        <c:majorTickMark val="out"/>
        <c:minorTickMark val="none"/>
        <c:tickLblPos val="nextTo"/>
        <c:crossAx val="94659712"/>
        <c:crosses val="max"/>
        <c:crossBetween val="between"/>
      </c:valAx>
      <c:catAx>
        <c:axId val="94659712"/>
        <c:scaling>
          <c:orientation val="minMax"/>
        </c:scaling>
        <c:delete val="1"/>
        <c:axPos val="b"/>
        <c:majorTickMark val="out"/>
        <c:minorTickMark val="none"/>
        <c:tickLblPos val="nextTo"/>
        <c:crossAx val="94649344"/>
        <c:crosses val="autoZero"/>
        <c:auto val="1"/>
        <c:lblAlgn val="ctr"/>
        <c:lblOffset val="100"/>
        <c:noMultiLvlLbl val="0"/>
      </c:catAx>
    </c:plotArea>
    <c:legend>
      <c:legendPos val="b"/>
      <c:layout>
        <c:manualLayout>
          <c:xMode val="edge"/>
          <c:yMode val="edge"/>
          <c:x val="0.10488791958970142"/>
          <c:y val="0.85395433645774255"/>
          <c:w val="0.81544425358284089"/>
          <c:h val="0.12748047487900954"/>
        </c:manualLayout>
      </c:layout>
      <c:overlay val="0"/>
      <c:txPr>
        <a:bodyPr/>
        <a:lstStyle/>
        <a:p>
          <a:pPr>
            <a:defRPr sz="1600"/>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4"/>
          <c:order val="0"/>
          <c:tx>
            <c:v>every 1 min</c:v>
          </c:tx>
          <c:spPr>
            <a:ln w="25400">
              <a:solidFill>
                <a:schemeClr val="accent1"/>
              </a:solidFill>
            </a:ln>
          </c:spPr>
          <c:marker>
            <c:symbol val="none"/>
          </c:marker>
          <c:xVal>
            <c:numRef>
              <c:f>Sheet1!$B$4:$B$1756</c:f>
              <c:numCache>
                <c:formatCode>General</c:formatCode>
                <c:ptCount val="1753"/>
                <c:pt idx="0">
                  <c:v>0</c:v>
                </c:pt>
                <c:pt idx="1">
                  <c:v>1.6666666666666701E-2</c:v>
                </c:pt>
                <c:pt idx="2">
                  <c:v>3.3333333333333298E-2</c:v>
                </c:pt>
                <c:pt idx="3">
                  <c:v>0.05</c:v>
                </c:pt>
                <c:pt idx="4">
                  <c:v>6.6666666666666693E-2</c:v>
                </c:pt>
                <c:pt idx="5">
                  <c:v>8.3333333333333301E-2</c:v>
                </c:pt>
                <c:pt idx="6">
                  <c:v>0.1</c:v>
                </c:pt>
                <c:pt idx="7">
                  <c:v>0.116666666666667</c:v>
                </c:pt>
                <c:pt idx="8">
                  <c:v>0.133333333333333</c:v>
                </c:pt>
                <c:pt idx="9">
                  <c:v>0.15</c:v>
                </c:pt>
                <c:pt idx="10">
                  <c:v>0.16666666666666699</c:v>
                </c:pt>
                <c:pt idx="11">
                  <c:v>0.18333333333333299</c:v>
                </c:pt>
                <c:pt idx="12">
                  <c:v>0.2</c:v>
                </c:pt>
                <c:pt idx="13">
                  <c:v>0.21666666666666701</c:v>
                </c:pt>
                <c:pt idx="14">
                  <c:v>0.233333333333333</c:v>
                </c:pt>
                <c:pt idx="15">
                  <c:v>0.25</c:v>
                </c:pt>
                <c:pt idx="16">
                  <c:v>0.266666666666667</c:v>
                </c:pt>
                <c:pt idx="17">
                  <c:v>0.28333333333333299</c:v>
                </c:pt>
                <c:pt idx="18">
                  <c:v>0.3</c:v>
                </c:pt>
                <c:pt idx="19">
                  <c:v>0.31666666666666698</c:v>
                </c:pt>
                <c:pt idx="20">
                  <c:v>0.33333333333333298</c:v>
                </c:pt>
                <c:pt idx="21">
                  <c:v>0.35</c:v>
                </c:pt>
                <c:pt idx="22">
                  <c:v>0.36666666666666697</c:v>
                </c:pt>
                <c:pt idx="23">
                  <c:v>0.38333333333333303</c:v>
                </c:pt>
                <c:pt idx="24">
                  <c:v>0.4</c:v>
                </c:pt>
                <c:pt idx="25">
                  <c:v>0.41666666666666702</c:v>
                </c:pt>
                <c:pt idx="26">
                  <c:v>0.43333333333333302</c:v>
                </c:pt>
                <c:pt idx="27">
                  <c:v>0.45</c:v>
                </c:pt>
                <c:pt idx="28">
                  <c:v>0.46666666666666701</c:v>
                </c:pt>
                <c:pt idx="29">
                  <c:v>0.483333333333333</c:v>
                </c:pt>
                <c:pt idx="30">
                  <c:v>0.5</c:v>
                </c:pt>
                <c:pt idx="31">
                  <c:v>0.51666666666666705</c:v>
                </c:pt>
                <c:pt idx="32">
                  <c:v>0.53333333333333299</c:v>
                </c:pt>
                <c:pt idx="33">
                  <c:v>0.55000000000000004</c:v>
                </c:pt>
                <c:pt idx="34">
                  <c:v>0.56666666666666698</c:v>
                </c:pt>
                <c:pt idx="35">
                  <c:v>0.58333333333333304</c:v>
                </c:pt>
                <c:pt idx="36">
                  <c:v>0.6</c:v>
                </c:pt>
                <c:pt idx="37">
                  <c:v>0.61666666666666703</c:v>
                </c:pt>
                <c:pt idx="38">
                  <c:v>0.63333333333333297</c:v>
                </c:pt>
                <c:pt idx="39">
                  <c:v>0.65</c:v>
                </c:pt>
                <c:pt idx="40">
                  <c:v>0.66666666666666696</c:v>
                </c:pt>
                <c:pt idx="41">
                  <c:v>0.68333333333333302</c:v>
                </c:pt>
                <c:pt idx="42">
                  <c:v>0.7</c:v>
                </c:pt>
                <c:pt idx="43">
                  <c:v>0.71666666666666701</c:v>
                </c:pt>
                <c:pt idx="44">
                  <c:v>0.73333333333333295</c:v>
                </c:pt>
                <c:pt idx="45">
                  <c:v>0.75</c:v>
                </c:pt>
                <c:pt idx="46">
                  <c:v>0.76666666666666705</c:v>
                </c:pt>
                <c:pt idx="47">
                  <c:v>0.78333333333333299</c:v>
                </c:pt>
                <c:pt idx="48">
                  <c:v>0.8</c:v>
                </c:pt>
                <c:pt idx="49">
                  <c:v>0.81666666666666698</c:v>
                </c:pt>
                <c:pt idx="50">
                  <c:v>0.83333333333333304</c:v>
                </c:pt>
                <c:pt idx="51">
                  <c:v>0.85</c:v>
                </c:pt>
                <c:pt idx="52">
                  <c:v>0.86666666666666703</c:v>
                </c:pt>
                <c:pt idx="53">
                  <c:v>0.88333333333333297</c:v>
                </c:pt>
                <c:pt idx="54">
                  <c:v>0.9</c:v>
                </c:pt>
                <c:pt idx="55">
                  <c:v>0.91666666666666696</c:v>
                </c:pt>
                <c:pt idx="56">
                  <c:v>0.93333333333333302</c:v>
                </c:pt>
                <c:pt idx="57">
                  <c:v>0.95</c:v>
                </c:pt>
                <c:pt idx="58">
                  <c:v>0.96666666666666701</c:v>
                </c:pt>
                <c:pt idx="59">
                  <c:v>0.98333333333333295</c:v>
                </c:pt>
                <c:pt idx="60">
                  <c:v>1</c:v>
                </c:pt>
                <c:pt idx="61">
                  <c:v>1.0166666666666699</c:v>
                </c:pt>
                <c:pt idx="62">
                  <c:v>1.0333333333333301</c:v>
                </c:pt>
                <c:pt idx="63">
                  <c:v>1.05</c:v>
                </c:pt>
                <c:pt idx="64">
                  <c:v>1.06666666666667</c:v>
                </c:pt>
                <c:pt idx="65">
                  <c:v>1.0833333333333299</c:v>
                </c:pt>
                <c:pt idx="66">
                  <c:v>1.1000000000000001</c:v>
                </c:pt>
                <c:pt idx="67">
                  <c:v>1.11666666666667</c:v>
                </c:pt>
                <c:pt idx="68">
                  <c:v>1.13333333333333</c:v>
                </c:pt>
                <c:pt idx="69">
                  <c:v>1.1499999999999999</c:v>
                </c:pt>
                <c:pt idx="70">
                  <c:v>1.1666666666666701</c:v>
                </c:pt>
                <c:pt idx="71">
                  <c:v>1.18333333333333</c:v>
                </c:pt>
                <c:pt idx="72">
                  <c:v>1.2</c:v>
                </c:pt>
                <c:pt idx="73">
                  <c:v>1.2166666666666699</c:v>
                </c:pt>
                <c:pt idx="74">
                  <c:v>1.2333333333333301</c:v>
                </c:pt>
                <c:pt idx="75">
                  <c:v>1.25</c:v>
                </c:pt>
                <c:pt idx="76">
                  <c:v>1.2666666666666699</c:v>
                </c:pt>
                <c:pt idx="77">
                  <c:v>1.2833333333333301</c:v>
                </c:pt>
                <c:pt idx="78">
                  <c:v>1.3</c:v>
                </c:pt>
                <c:pt idx="79">
                  <c:v>1.31666666666667</c:v>
                </c:pt>
                <c:pt idx="80">
                  <c:v>1.3333333333333299</c:v>
                </c:pt>
                <c:pt idx="81">
                  <c:v>1.35</c:v>
                </c:pt>
                <c:pt idx="82">
                  <c:v>1.36666666666667</c:v>
                </c:pt>
                <c:pt idx="83">
                  <c:v>1.38333333333333</c:v>
                </c:pt>
                <c:pt idx="84">
                  <c:v>1.4</c:v>
                </c:pt>
                <c:pt idx="85">
                  <c:v>1.4166666666666701</c:v>
                </c:pt>
                <c:pt idx="86">
                  <c:v>1.43333333333333</c:v>
                </c:pt>
                <c:pt idx="87">
                  <c:v>1.45</c:v>
                </c:pt>
                <c:pt idx="88">
                  <c:v>1.4666666666666699</c:v>
                </c:pt>
                <c:pt idx="89">
                  <c:v>1.4833333333333301</c:v>
                </c:pt>
                <c:pt idx="90">
                  <c:v>1.5</c:v>
                </c:pt>
                <c:pt idx="91">
                  <c:v>1.5166666666666699</c:v>
                </c:pt>
                <c:pt idx="92">
                  <c:v>1.5333333333333301</c:v>
                </c:pt>
                <c:pt idx="93">
                  <c:v>1.55</c:v>
                </c:pt>
                <c:pt idx="94">
                  <c:v>1.56666666666667</c:v>
                </c:pt>
                <c:pt idx="95">
                  <c:v>1.5833333333333299</c:v>
                </c:pt>
                <c:pt idx="96">
                  <c:v>1.6</c:v>
                </c:pt>
                <c:pt idx="97">
                  <c:v>1.61666666666667</c:v>
                </c:pt>
                <c:pt idx="98">
                  <c:v>1.63333333333333</c:v>
                </c:pt>
                <c:pt idx="99">
                  <c:v>1.65</c:v>
                </c:pt>
                <c:pt idx="100">
                  <c:v>1.6666666666666701</c:v>
                </c:pt>
                <c:pt idx="101">
                  <c:v>1.68333333333333</c:v>
                </c:pt>
                <c:pt idx="102">
                  <c:v>1.7</c:v>
                </c:pt>
                <c:pt idx="103">
                  <c:v>1.7166666666666699</c:v>
                </c:pt>
                <c:pt idx="104">
                  <c:v>1.7333333333333301</c:v>
                </c:pt>
                <c:pt idx="105">
                  <c:v>1.75</c:v>
                </c:pt>
                <c:pt idx="106">
                  <c:v>1.7666666666666699</c:v>
                </c:pt>
                <c:pt idx="107">
                  <c:v>1.7833333333333301</c:v>
                </c:pt>
                <c:pt idx="108">
                  <c:v>1.8</c:v>
                </c:pt>
                <c:pt idx="109">
                  <c:v>1.81666666666667</c:v>
                </c:pt>
                <c:pt idx="110">
                  <c:v>1.8333333333333299</c:v>
                </c:pt>
                <c:pt idx="111">
                  <c:v>1.85</c:v>
                </c:pt>
                <c:pt idx="112">
                  <c:v>1.86666666666667</c:v>
                </c:pt>
                <c:pt idx="113">
                  <c:v>1.88333333333333</c:v>
                </c:pt>
                <c:pt idx="114">
                  <c:v>1.9</c:v>
                </c:pt>
                <c:pt idx="115">
                  <c:v>1.9166666666666701</c:v>
                </c:pt>
                <c:pt idx="116">
                  <c:v>1.93333333333333</c:v>
                </c:pt>
                <c:pt idx="117">
                  <c:v>1.95</c:v>
                </c:pt>
                <c:pt idx="118">
                  <c:v>1.9666666666666699</c:v>
                </c:pt>
                <c:pt idx="119">
                  <c:v>1.9833333333333301</c:v>
                </c:pt>
                <c:pt idx="120">
                  <c:v>2</c:v>
                </c:pt>
                <c:pt idx="121">
                  <c:v>2.0166666666666702</c:v>
                </c:pt>
                <c:pt idx="122">
                  <c:v>2.0333333333333301</c:v>
                </c:pt>
                <c:pt idx="123">
                  <c:v>2.0499999999999998</c:v>
                </c:pt>
                <c:pt idx="124">
                  <c:v>2.06666666666667</c:v>
                </c:pt>
                <c:pt idx="125">
                  <c:v>2.0833333333333299</c:v>
                </c:pt>
                <c:pt idx="126">
                  <c:v>2.1</c:v>
                </c:pt>
                <c:pt idx="127">
                  <c:v>2.1166666666666698</c:v>
                </c:pt>
                <c:pt idx="128">
                  <c:v>2.1333333333333302</c:v>
                </c:pt>
                <c:pt idx="129">
                  <c:v>2.15</c:v>
                </c:pt>
                <c:pt idx="130">
                  <c:v>2.1666666666666701</c:v>
                </c:pt>
                <c:pt idx="131">
                  <c:v>2.18333333333333</c:v>
                </c:pt>
                <c:pt idx="132">
                  <c:v>2.2000000000000002</c:v>
                </c:pt>
                <c:pt idx="133">
                  <c:v>2.2166666666666699</c:v>
                </c:pt>
                <c:pt idx="134">
                  <c:v>2.2333333333333298</c:v>
                </c:pt>
                <c:pt idx="135">
                  <c:v>2.25</c:v>
                </c:pt>
                <c:pt idx="136">
                  <c:v>2.2666666666666702</c:v>
                </c:pt>
                <c:pt idx="137">
                  <c:v>2.2833333333333301</c:v>
                </c:pt>
                <c:pt idx="138">
                  <c:v>2.2999999999999998</c:v>
                </c:pt>
                <c:pt idx="139">
                  <c:v>2.31666666666667</c:v>
                </c:pt>
                <c:pt idx="140">
                  <c:v>2.3333333333333299</c:v>
                </c:pt>
                <c:pt idx="141">
                  <c:v>2.35</c:v>
                </c:pt>
                <c:pt idx="142">
                  <c:v>2.3666666666666698</c:v>
                </c:pt>
                <c:pt idx="143">
                  <c:v>2.3833333333333302</c:v>
                </c:pt>
                <c:pt idx="144">
                  <c:v>2.4</c:v>
                </c:pt>
                <c:pt idx="145">
                  <c:v>2.4166666666666701</c:v>
                </c:pt>
                <c:pt idx="146">
                  <c:v>2.43333333333333</c:v>
                </c:pt>
                <c:pt idx="147">
                  <c:v>2.4500000000000002</c:v>
                </c:pt>
                <c:pt idx="148">
                  <c:v>2.4666666666666699</c:v>
                </c:pt>
                <c:pt idx="149">
                  <c:v>2.4833333333333298</c:v>
                </c:pt>
                <c:pt idx="150">
                  <c:v>2.5</c:v>
                </c:pt>
                <c:pt idx="151">
                  <c:v>2.5166666666666702</c:v>
                </c:pt>
                <c:pt idx="152">
                  <c:v>2.5333333333333301</c:v>
                </c:pt>
                <c:pt idx="153">
                  <c:v>2.5499999999999998</c:v>
                </c:pt>
                <c:pt idx="154">
                  <c:v>2.56666666666667</c:v>
                </c:pt>
                <c:pt idx="155">
                  <c:v>2.5833333333333299</c:v>
                </c:pt>
                <c:pt idx="156">
                  <c:v>2.6</c:v>
                </c:pt>
                <c:pt idx="157">
                  <c:v>2.6166666666666698</c:v>
                </c:pt>
                <c:pt idx="158">
                  <c:v>2.6333333333333302</c:v>
                </c:pt>
                <c:pt idx="159">
                  <c:v>2.65</c:v>
                </c:pt>
                <c:pt idx="160">
                  <c:v>2.6666666666666701</c:v>
                </c:pt>
                <c:pt idx="161">
                  <c:v>2.68333333333333</c:v>
                </c:pt>
                <c:pt idx="162">
                  <c:v>2.7</c:v>
                </c:pt>
                <c:pt idx="163">
                  <c:v>2.7166666666666699</c:v>
                </c:pt>
                <c:pt idx="164">
                  <c:v>2.7333333333333298</c:v>
                </c:pt>
                <c:pt idx="165">
                  <c:v>2.75</c:v>
                </c:pt>
                <c:pt idx="166">
                  <c:v>2.7666666666666702</c:v>
                </c:pt>
                <c:pt idx="167">
                  <c:v>2.7833333333333301</c:v>
                </c:pt>
                <c:pt idx="168">
                  <c:v>2.8</c:v>
                </c:pt>
                <c:pt idx="169">
                  <c:v>2.81666666666667</c:v>
                </c:pt>
                <c:pt idx="170">
                  <c:v>2.8333333333333299</c:v>
                </c:pt>
                <c:pt idx="171">
                  <c:v>2.85</c:v>
                </c:pt>
                <c:pt idx="172">
                  <c:v>2.8666666666666698</c:v>
                </c:pt>
                <c:pt idx="173">
                  <c:v>2.8833333333333302</c:v>
                </c:pt>
                <c:pt idx="174">
                  <c:v>2.9</c:v>
                </c:pt>
                <c:pt idx="175">
                  <c:v>2.9166666666666701</c:v>
                </c:pt>
                <c:pt idx="176">
                  <c:v>2.93333333333333</c:v>
                </c:pt>
                <c:pt idx="177">
                  <c:v>2.95</c:v>
                </c:pt>
                <c:pt idx="178">
                  <c:v>2.9666666666666699</c:v>
                </c:pt>
                <c:pt idx="179">
                  <c:v>2.9833333333333298</c:v>
                </c:pt>
                <c:pt idx="180">
                  <c:v>3</c:v>
                </c:pt>
                <c:pt idx="181">
                  <c:v>3.0166666666666702</c:v>
                </c:pt>
                <c:pt idx="182">
                  <c:v>3.0333333333333301</c:v>
                </c:pt>
                <c:pt idx="183">
                  <c:v>3.05</c:v>
                </c:pt>
                <c:pt idx="184">
                  <c:v>3.06666666666667</c:v>
                </c:pt>
                <c:pt idx="185">
                  <c:v>3.0833333333333299</c:v>
                </c:pt>
                <c:pt idx="186">
                  <c:v>3.1</c:v>
                </c:pt>
                <c:pt idx="187">
                  <c:v>3.1166666666666698</c:v>
                </c:pt>
                <c:pt idx="188">
                  <c:v>3.1333333333333302</c:v>
                </c:pt>
                <c:pt idx="189">
                  <c:v>3.15</c:v>
                </c:pt>
                <c:pt idx="190">
                  <c:v>3.1666666666666701</c:v>
                </c:pt>
                <c:pt idx="191">
                  <c:v>3.18333333333333</c:v>
                </c:pt>
                <c:pt idx="192">
                  <c:v>3.2</c:v>
                </c:pt>
                <c:pt idx="193">
                  <c:v>3.2166666666666699</c:v>
                </c:pt>
                <c:pt idx="194">
                  <c:v>3.2333333333333298</c:v>
                </c:pt>
                <c:pt idx="195">
                  <c:v>3.25</c:v>
                </c:pt>
                <c:pt idx="196">
                  <c:v>3.2666666666666702</c:v>
                </c:pt>
                <c:pt idx="197">
                  <c:v>3.2833333333333301</c:v>
                </c:pt>
                <c:pt idx="198">
                  <c:v>3.3</c:v>
                </c:pt>
                <c:pt idx="199">
                  <c:v>3.31666666666667</c:v>
                </c:pt>
                <c:pt idx="200">
                  <c:v>3.3333333333333299</c:v>
                </c:pt>
                <c:pt idx="201">
                  <c:v>3.35</c:v>
                </c:pt>
                <c:pt idx="202">
                  <c:v>3.3666666666666698</c:v>
                </c:pt>
                <c:pt idx="203">
                  <c:v>3.3833333333333302</c:v>
                </c:pt>
                <c:pt idx="204">
                  <c:v>3.4</c:v>
                </c:pt>
                <c:pt idx="205">
                  <c:v>3.4166666666666701</c:v>
                </c:pt>
                <c:pt idx="206">
                  <c:v>3.43333333333333</c:v>
                </c:pt>
                <c:pt idx="207">
                  <c:v>3.45</c:v>
                </c:pt>
                <c:pt idx="208">
                  <c:v>3.4666666666666699</c:v>
                </c:pt>
                <c:pt idx="209">
                  <c:v>3.4833333333333298</c:v>
                </c:pt>
                <c:pt idx="210">
                  <c:v>3.5</c:v>
                </c:pt>
                <c:pt idx="211">
                  <c:v>3.5166666666666702</c:v>
                </c:pt>
                <c:pt idx="212">
                  <c:v>3.5333333333333301</c:v>
                </c:pt>
                <c:pt idx="213">
                  <c:v>3.55</c:v>
                </c:pt>
                <c:pt idx="214">
                  <c:v>3.56666666666667</c:v>
                </c:pt>
                <c:pt idx="215">
                  <c:v>3.5833333333333299</c:v>
                </c:pt>
                <c:pt idx="216">
                  <c:v>3.6</c:v>
                </c:pt>
                <c:pt idx="217">
                  <c:v>3.6166666666666698</c:v>
                </c:pt>
                <c:pt idx="218">
                  <c:v>3.6333333333333302</c:v>
                </c:pt>
                <c:pt idx="219">
                  <c:v>3.65</c:v>
                </c:pt>
                <c:pt idx="220">
                  <c:v>3.6666666666666701</c:v>
                </c:pt>
                <c:pt idx="221">
                  <c:v>3.68333333333333</c:v>
                </c:pt>
                <c:pt idx="222">
                  <c:v>3.7</c:v>
                </c:pt>
                <c:pt idx="223">
                  <c:v>3.7166666666666699</c:v>
                </c:pt>
                <c:pt idx="224">
                  <c:v>3.7333333333333298</c:v>
                </c:pt>
                <c:pt idx="225">
                  <c:v>3.75</c:v>
                </c:pt>
                <c:pt idx="226">
                  <c:v>3.7666666666666702</c:v>
                </c:pt>
                <c:pt idx="227">
                  <c:v>3.7833333333333301</c:v>
                </c:pt>
                <c:pt idx="228">
                  <c:v>3.8</c:v>
                </c:pt>
                <c:pt idx="229">
                  <c:v>3.81666666666667</c:v>
                </c:pt>
                <c:pt idx="230">
                  <c:v>3.8333333333333299</c:v>
                </c:pt>
                <c:pt idx="231">
                  <c:v>3.85</c:v>
                </c:pt>
                <c:pt idx="232">
                  <c:v>3.8666666666666698</c:v>
                </c:pt>
                <c:pt idx="233">
                  <c:v>3.8833333333333302</c:v>
                </c:pt>
                <c:pt idx="234">
                  <c:v>3.9</c:v>
                </c:pt>
                <c:pt idx="235">
                  <c:v>3.9166666666666701</c:v>
                </c:pt>
                <c:pt idx="236">
                  <c:v>3.93333333333333</c:v>
                </c:pt>
                <c:pt idx="237">
                  <c:v>3.95</c:v>
                </c:pt>
                <c:pt idx="238">
                  <c:v>3.9666666666666699</c:v>
                </c:pt>
                <c:pt idx="239">
                  <c:v>3.9833333333333298</c:v>
                </c:pt>
                <c:pt idx="240">
                  <c:v>4</c:v>
                </c:pt>
                <c:pt idx="241">
                  <c:v>4.0166666666666702</c:v>
                </c:pt>
                <c:pt idx="242">
                  <c:v>4.0333333333333297</c:v>
                </c:pt>
                <c:pt idx="243">
                  <c:v>4.05</c:v>
                </c:pt>
                <c:pt idx="244">
                  <c:v>4.06666666666667</c:v>
                </c:pt>
                <c:pt idx="245">
                  <c:v>4.0833333333333304</c:v>
                </c:pt>
                <c:pt idx="246">
                  <c:v>4.0999999999999996</c:v>
                </c:pt>
                <c:pt idx="247">
                  <c:v>4.1166666666666698</c:v>
                </c:pt>
                <c:pt idx="248">
                  <c:v>4.1333333333333302</c:v>
                </c:pt>
                <c:pt idx="249">
                  <c:v>4.1500000000000004</c:v>
                </c:pt>
                <c:pt idx="250">
                  <c:v>4.1666666666666696</c:v>
                </c:pt>
                <c:pt idx="251">
                  <c:v>4.18333333333333</c:v>
                </c:pt>
                <c:pt idx="252">
                  <c:v>4.2</c:v>
                </c:pt>
                <c:pt idx="253">
                  <c:v>4.2166666666666703</c:v>
                </c:pt>
                <c:pt idx="254">
                  <c:v>4.2333333333333298</c:v>
                </c:pt>
                <c:pt idx="255">
                  <c:v>4.25</c:v>
                </c:pt>
                <c:pt idx="256">
                  <c:v>4.2666666666666702</c:v>
                </c:pt>
                <c:pt idx="257">
                  <c:v>4.2833333333333297</c:v>
                </c:pt>
                <c:pt idx="258">
                  <c:v>4.3</c:v>
                </c:pt>
                <c:pt idx="259">
                  <c:v>4.31666666666667</c:v>
                </c:pt>
                <c:pt idx="260">
                  <c:v>4.3333333333333304</c:v>
                </c:pt>
                <c:pt idx="261">
                  <c:v>4.3499999999999996</c:v>
                </c:pt>
                <c:pt idx="262">
                  <c:v>4.3666666666666698</c:v>
                </c:pt>
                <c:pt idx="263">
                  <c:v>4.3833333333333302</c:v>
                </c:pt>
                <c:pt idx="264">
                  <c:v>4.4000000000000004</c:v>
                </c:pt>
                <c:pt idx="265">
                  <c:v>4.4166666666666696</c:v>
                </c:pt>
                <c:pt idx="266">
                  <c:v>4.43333333333333</c:v>
                </c:pt>
                <c:pt idx="267">
                  <c:v>4.45</c:v>
                </c:pt>
                <c:pt idx="268">
                  <c:v>4.4666666666666703</c:v>
                </c:pt>
                <c:pt idx="269">
                  <c:v>4.4833333333333298</c:v>
                </c:pt>
                <c:pt idx="270">
                  <c:v>4.5</c:v>
                </c:pt>
                <c:pt idx="271">
                  <c:v>4.5166666666666702</c:v>
                </c:pt>
                <c:pt idx="272">
                  <c:v>4.5333333333333297</c:v>
                </c:pt>
                <c:pt idx="273">
                  <c:v>4.55</c:v>
                </c:pt>
                <c:pt idx="274">
                  <c:v>4.56666666666667</c:v>
                </c:pt>
                <c:pt idx="275">
                  <c:v>4.5833333333333304</c:v>
                </c:pt>
                <c:pt idx="276">
                  <c:v>4.5999999999999996</c:v>
                </c:pt>
                <c:pt idx="277">
                  <c:v>4.6166666666666698</c:v>
                </c:pt>
                <c:pt idx="278">
                  <c:v>4.6333333333333302</c:v>
                </c:pt>
                <c:pt idx="279">
                  <c:v>4.6500000000000004</c:v>
                </c:pt>
                <c:pt idx="280">
                  <c:v>4.6666666666666696</c:v>
                </c:pt>
                <c:pt idx="281">
                  <c:v>4.68333333333333</c:v>
                </c:pt>
                <c:pt idx="282">
                  <c:v>4.7</c:v>
                </c:pt>
                <c:pt idx="283">
                  <c:v>4.7166666666666703</c:v>
                </c:pt>
                <c:pt idx="284">
                  <c:v>4.7333333333333298</c:v>
                </c:pt>
                <c:pt idx="285">
                  <c:v>4.75</c:v>
                </c:pt>
                <c:pt idx="286">
                  <c:v>4.7666666666666702</c:v>
                </c:pt>
                <c:pt idx="287">
                  <c:v>4.7833333333333297</c:v>
                </c:pt>
                <c:pt idx="288">
                  <c:v>4.8</c:v>
                </c:pt>
                <c:pt idx="289">
                  <c:v>4.81666666666667</c:v>
                </c:pt>
                <c:pt idx="290">
                  <c:v>4.8333333333333304</c:v>
                </c:pt>
                <c:pt idx="291">
                  <c:v>4.8499999999999996</c:v>
                </c:pt>
                <c:pt idx="292">
                  <c:v>4.8666666666666698</c:v>
                </c:pt>
                <c:pt idx="293">
                  <c:v>4.8833333333333302</c:v>
                </c:pt>
                <c:pt idx="294">
                  <c:v>4.9000000000000004</c:v>
                </c:pt>
                <c:pt idx="295">
                  <c:v>4.9166666666666696</c:v>
                </c:pt>
                <c:pt idx="296">
                  <c:v>4.93333333333333</c:v>
                </c:pt>
                <c:pt idx="297">
                  <c:v>4.95</c:v>
                </c:pt>
                <c:pt idx="298">
                  <c:v>4.9666666666666703</c:v>
                </c:pt>
                <c:pt idx="299">
                  <c:v>4.9833333333333298</c:v>
                </c:pt>
                <c:pt idx="300">
                  <c:v>5</c:v>
                </c:pt>
                <c:pt idx="301">
                  <c:v>5.0166666666666702</c:v>
                </c:pt>
                <c:pt idx="302">
                  <c:v>5.0333333333333297</c:v>
                </c:pt>
                <c:pt idx="303">
                  <c:v>5.05</c:v>
                </c:pt>
                <c:pt idx="304">
                  <c:v>5.06666666666667</c:v>
                </c:pt>
                <c:pt idx="305">
                  <c:v>5.0833333333333304</c:v>
                </c:pt>
                <c:pt idx="306">
                  <c:v>5.0999999999999996</c:v>
                </c:pt>
                <c:pt idx="307">
                  <c:v>5.1166666666666698</c:v>
                </c:pt>
                <c:pt idx="308">
                  <c:v>5.1333333333333302</c:v>
                </c:pt>
                <c:pt idx="309">
                  <c:v>5.15</c:v>
                </c:pt>
                <c:pt idx="310">
                  <c:v>5.1666666666666696</c:v>
                </c:pt>
                <c:pt idx="311">
                  <c:v>5.18333333333333</c:v>
                </c:pt>
                <c:pt idx="312">
                  <c:v>5.2</c:v>
                </c:pt>
                <c:pt idx="313">
                  <c:v>5.2166666666666703</c:v>
                </c:pt>
                <c:pt idx="314">
                  <c:v>5.2333333333333298</c:v>
                </c:pt>
                <c:pt idx="315">
                  <c:v>5.25</c:v>
                </c:pt>
                <c:pt idx="316">
                  <c:v>5.2666666666666702</c:v>
                </c:pt>
                <c:pt idx="317">
                  <c:v>5.2833333333333297</c:v>
                </c:pt>
                <c:pt idx="318">
                  <c:v>5.3</c:v>
                </c:pt>
                <c:pt idx="319">
                  <c:v>5.31666666666667</c:v>
                </c:pt>
                <c:pt idx="320">
                  <c:v>5.3333333333333304</c:v>
                </c:pt>
                <c:pt idx="321">
                  <c:v>5.35</c:v>
                </c:pt>
                <c:pt idx="322">
                  <c:v>5.3666666666666698</c:v>
                </c:pt>
                <c:pt idx="323">
                  <c:v>5.3833333333333302</c:v>
                </c:pt>
                <c:pt idx="324">
                  <c:v>5.4</c:v>
                </c:pt>
                <c:pt idx="325">
                  <c:v>5.4166666666666696</c:v>
                </c:pt>
                <c:pt idx="326">
                  <c:v>5.43333333333333</c:v>
                </c:pt>
                <c:pt idx="327">
                  <c:v>5.45</c:v>
                </c:pt>
                <c:pt idx="328">
                  <c:v>5.4666666666666703</c:v>
                </c:pt>
                <c:pt idx="329">
                  <c:v>5.4833333333333298</c:v>
                </c:pt>
                <c:pt idx="330">
                  <c:v>5.5</c:v>
                </c:pt>
                <c:pt idx="331">
                  <c:v>5.5166666666666702</c:v>
                </c:pt>
                <c:pt idx="332">
                  <c:v>5.5333333333333297</c:v>
                </c:pt>
                <c:pt idx="333">
                  <c:v>5.55</c:v>
                </c:pt>
                <c:pt idx="334">
                  <c:v>5.56666666666667</c:v>
                </c:pt>
                <c:pt idx="335">
                  <c:v>5.5833333333333304</c:v>
                </c:pt>
                <c:pt idx="336">
                  <c:v>5.6</c:v>
                </c:pt>
                <c:pt idx="337">
                  <c:v>5.6166666666666698</c:v>
                </c:pt>
                <c:pt idx="338">
                  <c:v>5.6333333333333302</c:v>
                </c:pt>
                <c:pt idx="339">
                  <c:v>5.65</c:v>
                </c:pt>
                <c:pt idx="340">
                  <c:v>5.6666666666666696</c:v>
                </c:pt>
                <c:pt idx="341">
                  <c:v>5.68333333333333</c:v>
                </c:pt>
                <c:pt idx="342">
                  <c:v>5.7</c:v>
                </c:pt>
                <c:pt idx="343">
                  <c:v>5.7166666666666703</c:v>
                </c:pt>
                <c:pt idx="344">
                  <c:v>5.7333333333333298</c:v>
                </c:pt>
                <c:pt idx="345">
                  <c:v>5.75</c:v>
                </c:pt>
                <c:pt idx="346">
                  <c:v>5.7666666666666702</c:v>
                </c:pt>
                <c:pt idx="347">
                  <c:v>5.7833333333333297</c:v>
                </c:pt>
                <c:pt idx="348">
                  <c:v>5.8</c:v>
                </c:pt>
                <c:pt idx="349">
                  <c:v>5.81666666666667</c:v>
                </c:pt>
                <c:pt idx="350">
                  <c:v>5.8333333333333304</c:v>
                </c:pt>
                <c:pt idx="351">
                  <c:v>5.85</c:v>
                </c:pt>
                <c:pt idx="352">
                  <c:v>5.8666666666666698</c:v>
                </c:pt>
                <c:pt idx="353">
                  <c:v>5.8833333333333302</c:v>
                </c:pt>
                <c:pt idx="354">
                  <c:v>5.9</c:v>
                </c:pt>
                <c:pt idx="355">
                  <c:v>5.9166666666666696</c:v>
                </c:pt>
                <c:pt idx="356">
                  <c:v>5.93333333333333</c:v>
                </c:pt>
                <c:pt idx="357">
                  <c:v>5.95</c:v>
                </c:pt>
                <c:pt idx="358">
                  <c:v>5.9666666666666703</c:v>
                </c:pt>
                <c:pt idx="359">
                  <c:v>5.9833333333333298</c:v>
                </c:pt>
                <c:pt idx="360">
                  <c:v>6</c:v>
                </c:pt>
                <c:pt idx="361">
                  <c:v>6.0166666666666702</c:v>
                </c:pt>
                <c:pt idx="362">
                  <c:v>6.0333333333333297</c:v>
                </c:pt>
                <c:pt idx="363">
                  <c:v>6.05</c:v>
                </c:pt>
                <c:pt idx="364">
                  <c:v>6.06666666666667</c:v>
                </c:pt>
                <c:pt idx="365">
                  <c:v>6.0833333333333304</c:v>
                </c:pt>
                <c:pt idx="366">
                  <c:v>6.1</c:v>
                </c:pt>
                <c:pt idx="367">
                  <c:v>6.1166666666666698</c:v>
                </c:pt>
                <c:pt idx="368">
                  <c:v>6.1333333333333302</c:v>
                </c:pt>
                <c:pt idx="369">
                  <c:v>6.15</c:v>
                </c:pt>
                <c:pt idx="370">
                  <c:v>6.1666666666666696</c:v>
                </c:pt>
                <c:pt idx="371">
                  <c:v>6.18333333333333</c:v>
                </c:pt>
                <c:pt idx="372">
                  <c:v>6.2</c:v>
                </c:pt>
                <c:pt idx="373">
                  <c:v>6.2166666666666703</c:v>
                </c:pt>
                <c:pt idx="374">
                  <c:v>6.2333333333333298</c:v>
                </c:pt>
                <c:pt idx="375">
                  <c:v>6.25</c:v>
                </c:pt>
                <c:pt idx="376">
                  <c:v>6.2666666666666702</c:v>
                </c:pt>
                <c:pt idx="377">
                  <c:v>6.2833333333333297</c:v>
                </c:pt>
                <c:pt idx="378">
                  <c:v>6.3</c:v>
                </c:pt>
                <c:pt idx="379">
                  <c:v>6.31666666666667</c:v>
                </c:pt>
                <c:pt idx="380">
                  <c:v>6.3333333333333304</c:v>
                </c:pt>
                <c:pt idx="381">
                  <c:v>6.35</c:v>
                </c:pt>
                <c:pt idx="382">
                  <c:v>6.3666666666666698</c:v>
                </c:pt>
                <c:pt idx="383">
                  <c:v>6.3833333333333302</c:v>
                </c:pt>
                <c:pt idx="384">
                  <c:v>6.4</c:v>
                </c:pt>
                <c:pt idx="385">
                  <c:v>6.4166666666666696</c:v>
                </c:pt>
                <c:pt idx="386">
                  <c:v>6.43333333333333</c:v>
                </c:pt>
                <c:pt idx="387">
                  <c:v>6.45</c:v>
                </c:pt>
                <c:pt idx="388">
                  <c:v>6.4666666666666703</c:v>
                </c:pt>
                <c:pt idx="389">
                  <c:v>6.4833333333333298</c:v>
                </c:pt>
                <c:pt idx="390">
                  <c:v>6.5</c:v>
                </c:pt>
                <c:pt idx="391">
                  <c:v>6.5166666666666702</c:v>
                </c:pt>
                <c:pt idx="392">
                  <c:v>6.5333333333333297</c:v>
                </c:pt>
                <c:pt idx="393">
                  <c:v>6.55</c:v>
                </c:pt>
                <c:pt idx="394">
                  <c:v>6.56666666666667</c:v>
                </c:pt>
                <c:pt idx="395">
                  <c:v>6.5833333333333304</c:v>
                </c:pt>
                <c:pt idx="396">
                  <c:v>6.6</c:v>
                </c:pt>
                <c:pt idx="397">
                  <c:v>6.6166666666666698</c:v>
                </c:pt>
                <c:pt idx="398">
                  <c:v>6.6333333333333302</c:v>
                </c:pt>
                <c:pt idx="399">
                  <c:v>6.65</c:v>
                </c:pt>
                <c:pt idx="400">
                  <c:v>6.6666666666666696</c:v>
                </c:pt>
                <c:pt idx="401">
                  <c:v>6.68333333333333</c:v>
                </c:pt>
                <c:pt idx="402">
                  <c:v>6.7</c:v>
                </c:pt>
                <c:pt idx="403">
                  <c:v>6.7166666666666703</c:v>
                </c:pt>
                <c:pt idx="404">
                  <c:v>6.7333333333333298</c:v>
                </c:pt>
                <c:pt idx="405">
                  <c:v>6.75</c:v>
                </c:pt>
                <c:pt idx="406">
                  <c:v>6.7666666666666702</c:v>
                </c:pt>
                <c:pt idx="407">
                  <c:v>6.7833333333333297</c:v>
                </c:pt>
                <c:pt idx="408">
                  <c:v>6.8</c:v>
                </c:pt>
                <c:pt idx="409">
                  <c:v>6.81666666666667</c:v>
                </c:pt>
                <c:pt idx="410">
                  <c:v>6.8333333333333304</c:v>
                </c:pt>
                <c:pt idx="411">
                  <c:v>6.85</c:v>
                </c:pt>
                <c:pt idx="412">
                  <c:v>6.8666666666666698</c:v>
                </c:pt>
                <c:pt idx="413">
                  <c:v>6.8833333333333302</c:v>
                </c:pt>
                <c:pt idx="414">
                  <c:v>6.9</c:v>
                </c:pt>
                <c:pt idx="415">
                  <c:v>6.9166666666666696</c:v>
                </c:pt>
                <c:pt idx="416">
                  <c:v>6.93333333333333</c:v>
                </c:pt>
                <c:pt idx="417">
                  <c:v>6.95</c:v>
                </c:pt>
                <c:pt idx="418">
                  <c:v>6.9666666666666703</c:v>
                </c:pt>
                <c:pt idx="419">
                  <c:v>6.9833333333333298</c:v>
                </c:pt>
                <c:pt idx="420">
                  <c:v>7</c:v>
                </c:pt>
                <c:pt idx="421">
                  <c:v>7.0166666666666702</c:v>
                </c:pt>
                <c:pt idx="422">
                  <c:v>7.0333333333333297</c:v>
                </c:pt>
                <c:pt idx="423">
                  <c:v>7.05</c:v>
                </c:pt>
                <c:pt idx="424">
                  <c:v>7.06666666666667</c:v>
                </c:pt>
                <c:pt idx="425">
                  <c:v>7.0833333333333304</c:v>
                </c:pt>
                <c:pt idx="426">
                  <c:v>7.1</c:v>
                </c:pt>
                <c:pt idx="427">
                  <c:v>7.1166666666666698</c:v>
                </c:pt>
                <c:pt idx="428">
                  <c:v>7.1333333333333302</c:v>
                </c:pt>
                <c:pt idx="429">
                  <c:v>7.15</c:v>
                </c:pt>
                <c:pt idx="430">
                  <c:v>7.1666666666666696</c:v>
                </c:pt>
                <c:pt idx="431">
                  <c:v>7.18333333333333</c:v>
                </c:pt>
                <c:pt idx="432">
                  <c:v>7.2</c:v>
                </c:pt>
                <c:pt idx="433">
                  <c:v>7.2166666666666703</c:v>
                </c:pt>
                <c:pt idx="434">
                  <c:v>7.2333333333333298</c:v>
                </c:pt>
                <c:pt idx="435">
                  <c:v>7.25</c:v>
                </c:pt>
                <c:pt idx="436">
                  <c:v>7.2666666666666702</c:v>
                </c:pt>
                <c:pt idx="437">
                  <c:v>7.2833333333333297</c:v>
                </c:pt>
                <c:pt idx="438">
                  <c:v>7.3</c:v>
                </c:pt>
                <c:pt idx="439">
                  <c:v>7.31666666666667</c:v>
                </c:pt>
                <c:pt idx="440">
                  <c:v>7.3333333333333304</c:v>
                </c:pt>
                <c:pt idx="441">
                  <c:v>7.35</c:v>
                </c:pt>
                <c:pt idx="442">
                  <c:v>7.3666666666666698</c:v>
                </c:pt>
                <c:pt idx="443">
                  <c:v>7.3833333333333302</c:v>
                </c:pt>
                <c:pt idx="444">
                  <c:v>7.4</c:v>
                </c:pt>
                <c:pt idx="445">
                  <c:v>7.4166666666666696</c:v>
                </c:pt>
                <c:pt idx="446">
                  <c:v>7.43333333333333</c:v>
                </c:pt>
                <c:pt idx="447">
                  <c:v>7.45</c:v>
                </c:pt>
                <c:pt idx="448">
                  <c:v>7.4666666666666703</c:v>
                </c:pt>
                <c:pt idx="449">
                  <c:v>7.4833333333333298</c:v>
                </c:pt>
                <c:pt idx="450">
                  <c:v>7.5</c:v>
                </c:pt>
                <c:pt idx="451">
                  <c:v>7.5166666666666702</c:v>
                </c:pt>
                <c:pt idx="452">
                  <c:v>7.5333333333333297</c:v>
                </c:pt>
                <c:pt idx="453">
                  <c:v>7.55</c:v>
                </c:pt>
                <c:pt idx="454">
                  <c:v>7.56666666666667</c:v>
                </c:pt>
                <c:pt idx="455">
                  <c:v>7.5833333333333304</c:v>
                </c:pt>
                <c:pt idx="456">
                  <c:v>7.6</c:v>
                </c:pt>
                <c:pt idx="457">
                  <c:v>7.6166666666666698</c:v>
                </c:pt>
                <c:pt idx="458">
                  <c:v>7.6333333333333302</c:v>
                </c:pt>
                <c:pt idx="459">
                  <c:v>7.65</c:v>
                </c:pt>
                <c:pt idx="460">
                  <c:v>7.6666666666666696</c:v>
                </c:pt>
                <c:pt idx="461">
                  <c:v>7.68333333333333</c:v>
                </c:pt>
                <c:pt idx="462">
                  <c:v>7.7</c:v>
                </c:pt>
                <c:pt idx="463">
                  <c:v>7.7166666666666703</c:v>
                </c:pt>
                <c:pt idx="464">
                  <c:v>7.7333333333333298</c:v>
                </c:pt>
                <c:pt idx="465">
                  <c:v>7.75</c:v>
                </c:pt>
                <c:pt idx="466">
                  <c:v>7.7666666666666702</c:v>
                </c:pt>
                <c:pt idx="467">
                  <c:v>7.7833333333333297</c:v>
                </c:pt>
                <c:pt idx="468">
                  <c:v>7.8</c:v>
                </c:pt>
                <c:pt idx="469">
                  <c:v>7.81666666666667</c:v>
                </c:pt>
                <c:pt idx="470">
                  <c:v>7.8333333333333304</c:v>
                </c:pt>
                <c:pt idx="471">
                  <c:v>7.85</c:v>
                </c:pt>
                <c:pt idx="472">
                  <c:v>7.8666666666666698</c:v>
                </c:pt>
                <c:pt idx="473">
                  <c:v>7.8833333333333302</c:v>
                </c:pt>
                <c:pt idx="474">
                  <c:v>7.9</c:v>
                </c:pt>
                <c:pt idx="475">
                  <c:v>7.9166666666666696</c:v>
                </c:pt>
                <c:pt idx="476">
                  <c:v>7.93333333333333</c:v>
                </c:pt>
                <c:pt idx="477">
                  <c:v>7.95</c:v>
                </c:pt>
                <c:pt idx="478">
                  <c:v>7.9666666666666703</c:v>
                </c:pt>
                <c:pt idx="479">
                  <c:v>7.9833333333333298</c:v>
                </c:pt>
                <c:pt idx="480">
                  <c:v>8</c:v>
                </c:pt>
                <c:pt idx="481">
                  <c:v>8.0166666666666693</c:v>
                </c:pt>
                <c:pt idx="482">
                  <c:v>8.0333333333333297</c:v>
                </c:pt>
                <c:pt idx="483">
                  <c:v>8.0500000000000007</c:v>
                </c:pt>
                <c:pt idx="484">
                  <c:v>8.06666666666667</c:v>
                </c:pt>
                <c:pt idx="485">
                  <c:v>8.0833333333333304</c:v>
                </c:pt>
                <c:pt idx="486">
                  <c:v>8.1</c:v>
                </c:pt>
                <c:pt idx="487">
                  <c:v>8.1166666666666707</c:v>
                </c:pt>
                <c:pt idx="488">
                  <c:v>8.1333333333333293</c:v>
                </c:pt>
                <c:pt idx="489">
                  <c:v>8.15</c:v>
                </c:pt>
                <c:pt idx="490">
                  <c:v>8.1666666666666696</c:v>
                </c:pt>
                <c:pt idx="491">
                  <c:v>8.18333333333333</c:v>
                </c:pt>
                <c:pt idx="492">
                  <c:v>8.1999999999999993</c:v>
                </c:pt>
                <c:pt idx="493">
                  <c:v>8.2166666666666703</c:v>
                </c:pt>
                <c:pt idx="494">
                  <c:v>8.2333333333333307</c:v>
                </c:pt>
                <c:pt idx="495">
                  <c:v>8.25</c:v>
                </c:pt>
                <c:pt idx="496">
                  <c:v>8.2666666666666693</c:v>
                </c:pt>
                <c:pt idx="497">
                  <c:v>8.2833333333333297</c:v>
                </c:pt>
                <c:pt idx="498">
                  <c:v>8.3000000000000007</c:v>
                </c:pt>
                <c:pt idx="499">
                  <c:v>8.31666666666667</c:v>
                </c:pt>
                <c:pt idx="500">
                  <c:v>8.3333333333333304</c:v>
                </c:pt>
                <c:pt idx="501">
                  <c:v>8.35</c:v>
                </c:pt>
                <c:pt idx="502">
                  <c:v>8.3666666666666707</c:v>
                </c:pt>
                <c:pt idx="503">
                  <c:v>8.3833333333333293</c:v>
                </c:pt>
                <c:pt idx="504">
                  <c:v>8.4</c:v>
                </c:pt>
                <c:pt idx="505">
                  <c:v>8.4166666666666696</c:v>
                </c:pt>
                <c:pt idx="506">
                  <c:v>8.43333333333333</c:v>
                </c:pt>
                <c:pt idx="507">
                  <c:v>8.4499999999999993</c:v>
                </c:pt>
                <c:pt idx="508">
                  <c:v>8.4666666666666703</c:v>
                </c:pt>
                <c:pt idx="509">
                  <c:v>8.4833333333333307</c:v>
                </c:pt>
                <c:pt idx="510">
                  <c:v>8.5</c:v>
                </c:pt>
                <c:pt idx="511">
                  <c:v>8.5166666666666693</c:v>
                </c:pt>
                <c:pt idx="512">
                  <c:v>8.5333333333333297</c:v>
                </c:pt>
                <c:pt idx="513">
                  <c:v>8.5500000000000007</c:v>
                </c:pt>
                <c:pt idx="514">
                  <c:v>8.56666666666667</c:v>
                </c:pt>
                <c:pt idx="515">
                  <c:v>8.5833333333333304</c:v>
                </c:pt>
                <c:pt idx="516">
                  <c:v>8.6</c:v>
                </c:pt>
                <c:pt idx="517">
                  <c:v>8.6166666666666707</c:v>
                </c:pt>
                <c:pt idx="518">
                  <c:v>8.6333333333333293</c:v>
                </c:pt>
                <c:pt idx="519">
                  <c:v>8.65</c:v>
                </c:pt>
                <c:pt idx="520">
                  <c:v>8.6666666666666696</c:v>
                </c:pt>
                <c:pt idx="521">
                  <c:v>8.68333333333333</c:v>
                </c:pt>
                <c:pt idx="522">
                  <c:v>8.6999999999999993</c:v>
                </c:pt>
                <c:pt idx="523">
                  <c:v>8.7166666666666703</c:v>
                </c:pt>
                <c:pt idx="524">
                  <c:v>8.7333333333333307</c:v>
                </c:pt>
                <c:pt idx="525">
                  <c:v>8.75</c:v>
                </c:pt>
                <c:pt idx="526">
                  <c:v>8.7666666666666693</c:v>
                </c:pt>
                <c:pt idx="527">
                  <c:v>8.7833333333333297</c:v>
                </c:pt>
                <c:pt idx="528">
                  <c:v>8.8000000000000007</c:v>
                </c:pt>
                <c:pt idx="529">
                  <c:v>8.81666666666667</c:v>
                </c:pt>
                <c:pt idx="530">
                  <c:v>8.8333333333333304</c:v>
                </c:pt>
                <c:pt idx="531">
                  <c:v>8.85</c:v>
                </c:pt>
                <c:pt idx="532">
                  <c:v>8.8666666666666707</c:v>
                </c:pt>
                <c:pt idx="533">
                  <c:v>8.8833333333333293</c:v>
                </c:pt>
                <c:pt idx="534">
                  <c:v>8.9</c:v>
                </c:pt>
                <c:pt idx="535">
                  <c:v>8.9166666666666696</c:v>
                </c:pt>
                <c:pt idx="536">
                  <c:v>8.93333333333333</c:v>
                </c:pt>
                <c:pt idx="537">
                  <c:v>8.9499999999999993</c:v>
                </c:pt>
                <c:pt idx="538">
                  <c:v>8.9666666666666703</c:v>
                </c:pt>
                <c:pt idx="539">
                  <c:v>8.9833333333333307</c:v>
                </c:pt>
                <c:pt idx="540">
                  <c:v>9</c:v>
                </c:pt>
                <c:pt idx="541">
                  <c:v>9.0166666666666693</c:v>
                </c:pt>
                <c:pt idx="542">
                  <c:v>9.0333333333333297</c:v>
                </c:pt>
                <c:pt idx="543">
                  <c:v>9.0500000000000007</c:v>
                </c:pt>
                <c:pt idx="544">
                  <c:v>9.06666666666667</c:v>
                </c:pt>
                <c:pt idx="545">
                  <c:v>9.0833333333333304</c:v>
                </c:pt>
                <c:pt idx="546">
                  <c:v>9.1</c:v>
                </c:pt>
                <c:pt idx="547">
                  <c:v>9.1166666666666707</c:v>
                </c:pt>
                <c:pt idx="548">
                  <c:v>9.1333333333333293</c:v>
                </c:pt>
                <c:pt idx="549">
                  <c:v>9.15</c:v>
                </c:pt>
                <c:pt idx="550">
                  <c:v>9.1666666666666696</c:v>
                </c:pt>
                <c:pt idx="551">
                  <c:v>9.18333333333333</c:v>
                </c:pt>
                <c:pt idx="552">
                  <c:v>9.1999999999999993</c:v>
                </c:pt>
                <c:pt idx="553">
                  <c:v>9.2166666666666703</c:v>
                </c:pt>
                <c:pt idx="554">
                  <c:v>9.2333333333333307</c:v>
                </c:pt>
                <c:pt idx="555">
                  <c:v>9.25</c:v>
                </c:pt>
                <c:pt idx="556">
                  <c:v>9.2666666666666693</c:v>
                </c:pt>
                <c:pt idx="557">
                  <c:v>9.2833333333333297</c:v>
                </c:pt>
                <c:pt idx="558">
                  <c:v>9.3000000000000007</c:v>
                </c:pt>
                <c:pt idx="559">
                  <c:v>9.31666666666667</c:v>
                </c:pt>
                <c:pt idx="560">
                  <c:v>9.3333333333333304</c:v>
                </c:pt>
                <c:pt idx="561">
                  <c:v>9.35</c:v>
                </c:pt>
                <c:pt idx="562">
                  <c:v>9.3666666666666707</c:v>
                </c:pt>
                <c:pt idx="563">
                  <c:v>9.3833333333333293</c:v>
                </c:pt>
                <c:pt idx="564">
                  <c:v>9.4</c:v>
                </c:pt>
                <c:pt idx="565">
                  <c:v>9.4166666666666696</c:v>
                </c:pt>
                <c:pt idx="566">
                  <c:v>9.43333333333333</c:v>
                </c:pt>
                <c:pt idx="567">
                  <c:v>9.4499999999999993</c:v>
                </c:pt>
                <c:pt idx="568">
                  <c:v>9.4666666666666703</c:v>
                </c:pt>
                <c:pt idx="569">
                  <c:v>9.4833333333333307</c:v>
                </c:pt>
                <c:pt idx="570">
                  <c:v>9.5</c:v>
                </c:pt>
                <c:pt idx="571">
                  <c:v>9.5166666666666693</c:v>
                </c:pt>
                <c:pt idx="572">
                  <c:v>9.5333333333333297</c:v>
                </c:pt>
                <c:pt idx="573">
                  <c:v>9.5500000000000007</c:v>
                </c:pt>
                <c:pt idx="574">
                  <c:v>9.56666666666667</c:v>
                </c:pt>
                <c:pt idx="575">
                  <c:v>9.5833333333333304</c:v>
                </c:pt>
                <c:pt idx="576">
                  <c:v>9.6</c:v>
                </c:pt>
                <c:pt idx="577">
                  <c:v>9.6166666666666707</c:v>
                </c:pt>
                <c:pt idx="578">
                  <c:v>9.6333333333333293</c:v>
                </c:pt>
                <c:pt idx="579">
                  <c:v>9.65</c:v>
                </c:pt>
                <c:pt idx="580">
                  <c:v>9.6666666666666696</c:v>
                </c:pt>
                <c:pt idx="581">
                  <c:v>9.68333333333333</c:v>
                </c:pt>
                <c:pt idx="582">
                  <c:v>9.6999999999999993</c:v>
                </c:pt>
                <c:pt idx="583">
                  <c:v>9.7166666666666703</c:v>
                </c:pt>
                <c:pt idx="584">
                  <c:v>9.7333333333333307</c:v>
                </c:pt>
                <c:pt idx="585">
                  <c:v>9.75</c:v>
                </c:pt>
                <c:pt idx="586">
                  <c:v>9.7666666666666693</c:v>
                </c:pt>
                <c:pt idx="587">
                  <c:v>9.7833333333333297</c:v>
                </c:pt>
                <c:pt idx="588">
                  <c:v>9.8000000000000007</c:v>
                </c:pt>
                <c:pt idx="589">
                  <c:v>9.81666666666667</c:v>
                </c:pt>
                <c:pt idx="590">
                  <c:v>9.8333333333333304</c:v>
                </c:pt>
                <c:pt idx="591">
                  <c:v>9.85</c:v>
                </c:pt>
                <c:pt idx="592">
                  <c:v>9.8666666666666707</c:v>
                </c:pt>
                <c:pt idx="593">
                  <c:v>9.8833333333333293</c:v>
                </c:pt>
                <c:pt idx="594">
                  <c:v>9.9</c:v>
                </c:pt>
                <c:pt idx="595">
                  <c:v>9.9166666666666696</c:v>
                </c:pt>
                <c:pt idx="596">
                  <c:v>9.93333333333333</c:v>
                </c:pt>
                <c:pt idx="597">
                  <c:v>9.9499999999999993</c:v>
                </c:pt>
                <c:pt idx="598">
                  <c:v>9.9666666666666703</c:v>
                </c:pt>
                <c:pt idx="599">
                  <c:v>9.9833333333333307</c:v>
                </c:pt>
                <c:pt idx="600">
                  <c:v>10</c:v>
                </c:pt>
                <c:pt idx="601">
                  <c:v>10.016666666666699</c:v>
                </c:pt>
                <c:pt idx="602">
                  <c:v>10.033333333333299</c:v>
                </c:pt>
                <c:pt idx="603">
                  <c:v>10.050000000000001</c:v>
                </c:pt>
                <c:pt idx="604">
                  <c:v>10.0666666666667</c:v>
                </c:pt>
                <c:pt idx="605">
                  <c:v>10.0833333333333</c:v>
                </c:pt>
                <c:pt idx="606">
                  <c:v>10.1</c:v>
                </c:pt>
                <c:pt idx="607">
                  <c:v>10.116666666666699</c:v>
                </c:pt>
                <c:pt idx="608">
                  <c:v>10.133333333333301</c:v>
                </c:pt>
                <c:pt idx="609">
                  <c:v>10.15</c:v>
                </c:pt>
                <c:pt idx="610">
                  <c:v>10.1666666666667</c:v>
                </c:pt>
                <c:pt idx="611">
                  <c:v>10.1833333333333</c:v>
                </c:pt>
                <c:pt idx="612">
                  <c:v>10.199999999999999</c:v>
                </c:pt>
                <c:pt idx="613">
                  <c:v>10.216666666666701</c:v>
                </c:pt>
                <c:pt idx="614">
                  <c:v>10.233333333333301</c:v>
                </c:pt>
                <c:pt idx="615">
                  <c:v>10.25</c:v>
                </c:pt>
                <c:pt idx="616">
                  <c:v>10.266666666666699</c:v>
                </c:pt>
                <c:pt idx="617">
                  <c:v>10.283333333333299</c:v>
                </c:pt>
                <c:pt idx="618">
                  <c:v>10.3</c:v>
                </c:pt>
                <c:pt idx="619">
                  <c:v>10.3166666666667</c:v>
                </c:pt>
                <c:pt idx="620">
                  <c:v>10.3333333333333</c:v>
                </c:pt>
                <c:pt idx="621">
                  <c:v>10.35</c:v>
                </c:pt>
                <c:pt idx="622">
                  <c:v>10.366666666666699</c:v>
                </c:pt>
                <c:pt idx="623">
                  <c:v>10.383333333333301</c:v>
                </c:pt>
                <c:pt idx="624">
                  <c:v>10.4</c:v>
                </c:pt>
                <c:pt idx="625">
                  <c:v>10.4166666666667</c:v>
                </c:pt>
                <c:pt idx="626">
                  <c:v>10.4333333333333</c:v>
                </c:pt>
                <c:pt idx="627">
                  <c:v>10.45</c:v>
                </c:pt>
                <c:pt idx="628">
                  <c:v>10.466666666666701</c:v>
                </c:pt>
                <c:pt idx="629">
                  <c:v>10.483333333333301</c:v>
                </c:pt>
                <c:pt idx="630">
                  <c:v>10.5</c:v>
                </c:pt>
                <c:pt idx="631">
                  <c:v>10.516666666666699</c:v>
                </c:pt>
                <c:pt idx="632">
                  <c:v>10.533333333333299</c:v>
                </c:pt>
                <c:pt idx="633">
                  <c:v>10.55</c:v>
                </c:pt>
                <c:pt idx="634">
                  <c:v>10.5666666666667</c:v>
                </c:pt>
                <c:pt idx="635">
                  <c:v>10.5833333333333</c:v>
                </c:pt>
                <c:pt idx="636">
                  <c:v>10.6</c:v>
                </c:pt>
                <c:pt idx="637">
                  <c:v>10.616666666666699</c:v>
                </c:pt>
                <c:pt idx="638">
                  <c:v>10.633333333333301</c:v>
                </c:pt>
                <c:pt idx="639">
                  <c:v>10.65</c:v>
                </c:pt>
                <c:pt idx="640">
                  <c:v>10.6666666666667</c:v>
                </c:pt>
                <c:pt idx="641">
                  <c:v>10.6833333333333</c:v>
                </c:pt>
                <c:pt idx="642">
                  <c:v>10.7</c:v>
                </c:pt>
                <c:pt idx="643">
                  <c:v>10.716666666666701</c:v>
                </c:pt>
                <c:pt idx="644">
                  <c:v>10.733333333333301</c:v>
                </c:pt>
                <c:pt idx="645">
                  <c:v>10.75</c:v>
                </c:pt>
                <c:pt idx="646">
                  <c:v>10.766666666666699</c:v>
                </c:pt>
                <c:pt idx="647">
                  <c:v>10.783333333333299</c:v>
                </c:pt>
                <c:pt idx="648">
                  <c:v>10.8</c:v>
                </c:pt>
                <c:pt idx="649">
                  <c:v>10.8166666666667</c:v>
                </c:pt>
                <c:pt idx="650">
                  <c:v>10.8333333333333</c:v>
                </c:pt>
                <c:pt idx="651">
                  <c:v>10.85</c:v>
                </c:pt>
                <c:pt idx="652">
                  <c:v>10.866666666666699</c:v>
                </c:pt>
                <c:pt idx="653">
                  <c:v>10.883333333333301</c:v>
                </c:pt>
                <c:pt idx="654">
                  <c:v>10.9</c:v>
                </c:pt>
                <c:pt idx="655">
                  <c:v>10.9166666666667</c:v>
                </c:pt>
                <c:pt idx="656">
                  <c:v>10.9333333333333</c:v>
                </c:pt>
                <c:pt idx="657">
                  <c:v>10.95</c:v>
                </c:pt>
                <c:pt idx="658">
                  <c:v>10.966666666666701</c:v>
                </c:pt>
                <c:pt idx="659">
                  <c:v>10.983333333333301</c:v>
                </c:pt>
                <c:pt idx="660">
                  <c:v>11</c:v>
                </c:pt>
                <c:pt idx="661">
                  <c:v>11.016666666666699</c:v>
                </c:pt>
                <c:pt idx="662">
                  <c:v>11.033333333333299</c:v>
                </c:pt>
                <c:pt idx="663">
                  <c:v>11.05</c:v>
                </c:pt>
                <c:pt idx="664">
                  <c:v>11.0666666666667</c:v>
                </c:pt>
                <c:pt idx="665">
                  <c:v>11.0833333333333</c:v>
                </c:pt>
                <c:pt idx="666">
                  <c:v>11.1</c:v>
                </c:pt>
                <c:pt idx="667">
                  <c:v>11.116666666666699</c:v>
                </c:pt>
                <c:pt idx="668">
                  <c:v>11.133333333333301</c:v>
                </c:pt>
                <c:pt idx="669">
                  <c:v>11.15</c:v>
                </c:pt>
                <c:pt idx="670">
                  <c:v>11.1666666666667</c:v>
                </c:pt>
                <c:pt idx="671">
                  <c:v>11.1833333333333</c:v>
                </c:pt>
                <c:pt idx="672">
                  <c:v>11.2</c:v>
                </c:pt>
                <c:pt idx="673">
                  <c:v>11.216666666666701</c:v>
                </c:pt>
                <c:pt idx="674">
                  <c:v>11.233333333333301</c:v>
                </c:pt>
                <c:pt idx="675">
                  <c:v>11.25</c:v>
                </c:pt>
                <c:pt idx="676">
                  <c:v>11.266666666666699</c:v>
                </c:pt>
                <c:pt idx="677">
                  <c:v>11.283333333333299</c:v>
                </c:pt>
                <c:pt idx="678">
                  <c:v>11.3</c:v>
                </c:pt>
                <c:pt idx="679">
                  <c:v>11.3166666666667</c:v>
                </c:pt>
                <c:pt idx="680">
                  <c:v>11.3333333333333</c:v>
                </c:pt>
                <c:pt idx="681">
                  <c:v>11.35</c:v>
                </c:pt>
                <c:pt idx="682">
                  <c:v>11.366666666666699</c:v>
                </c:pt>
                <c:pt idx="683">
                  <c:v>11.383333333333301</c:v>
                </c:pt>
                <c:pt idx="684">
                  <c:v>11.4</c:v>
                </c:pt>
                <c:pt idx="685">
                  <c:v>11.4166666666667</c:v>
                </c:pt>
                <c:pt idx="686">
                  <c:v>11.4333333333333</c:v>
                </c:pt>
                <c:pt idx="687">
                  <c:v>11.45</c:v>
                </c:pt>
                <c:pt idx="688">
                  <c:v>11.466666666666701</c:v>
                </c:pt>
                <c:pt idx="689">
                  <c:v>11.483333333333301</c:v>
                </c:pt>
                <c:pt idx="690">
                  <c:v>11.5</c:v>
                </c:pt>
                <c:pt idx="691">
                  <c:v>11.516666666666699</c:v>
                </c:pt>
                <c:pt idx="692">
                  <c:v>11.533333333333299</c:v>
                </c:pt>
                <c:pt idx="693">
                  <c:v>11.55</c:v>
                </c:pt>
                <c:pt idx="694">
                  <c:v>11.5666666666667</c:v>
                </c:pt>
                <c:pt idx="695">
                  <c:v>11.5833333333333</c:v>
                </c:pt>
                <c:pt idx="696">
                  <c:v>11.6</c:v>
                </c:pt>
                <c:pt idx="697">
                  <c:v>11.616666666666699</c:v>
                </c:pt>
                <c:pt idx="698">
                  <c:v>11.633333333333301</c:v>
                </c:pt>
                <c:pt idx="699">
                  <c:v>11.65</c:v>
                </c:pt>
                <c:pt idx="700">
                  <c:v>11.6666666666667</c:v>
                </c:pt>
                <c:pt idx="701">
                  <c:v>11.6833333333333</c:v>
                </c:pt>
                <c:pt idx="702">
                  <c:v>11.7</c:v>
                </c:pt>
                <c:pt idx="703">
                  <c:v>11.716666666666701</c:v>
                </c:pt>
                <c:pt idx="704">
                  <c:v>11.733333333333301</c:v>
                </c:pt>
                <c:pt idx="705">
                  <c:v>11.75</c:v>
                </c:pt>
                <c:pt idx="706">
                  <c:v>11.766666666666699</c:v>
                </c:pt>
                <c:pt idx="707">
                  <c:v>11.783333333333299</c:v>
                </c:pt>
                <c:pt idx="708">
                  <c:v>11.8</c:v>
                </c:pt>
                <c:pt idx="709">
                  <c:v>11.8166666666667</c:v>
                </c:pt>
                <c:pt idx="710">
                  <c:v>11.8333333333333</c:v>
                </c:pt>
                <c:pt idx="711">
                  <c:v>11.85</c:v>
                </c:pt>
                <c:pt idx="712">
                  <c:v>11.866666666666699</c:v>
                </c:pt>
                <c:pt idx="713">
                  <c:v>11.883333333333301</c:v>
                </c:pt>
                <c:pt idx="714">
                  <c:v>11.9</c:v>
                </c:pt>
                <c:pt idx="715">
                  <c:v>11.9166666666667</c:v>
                </c:pt>
                <c:pt idx="716">
                  <c:v>11.9333333333333</c:v>
                </c:pt>
                <c:pt idx="717">
                  <c:v>11.95</c:v>
                </c:pt>
                <c:pt idx="718">
                  <c:v>11.966666666666701</c:v>
                </c:pt>
                <c:pt idx="719">
                  <c:v>11.983333333333301</c:v>
                </c:pt>
                <c:pt idx="720">
                  <c:v>12</c:v>
                </c:pt>
                <c:pt idx="721">
                  <c:v>12.016666666666699</c:v>
                </c:pt>
                <c:pt idx="722">
                  <c:v>12.033333333333299</c:v>
                </c:pt>
                <c:pt idx="723">
                  <c:v>12.05</c:v>
                </c:pt>
                <c:pt idx="724">
                  <c:v>12.0666666666667</c:v>
                </c:pt>
                <c:pt idx="725">
                  <c:v>12.0833333333333</c:v>
                </c:pt>
                <c:pt idx="726">
                  <c:v>12.1</c:v>
                </c:pt>
                <c:pt idx="727">
                  <c:v>12.116666666666699</c:v>
                </c:pt>
                <c:pt idx="728">
                  <c:v>12.133333333333301</c:v>
                </c:pt>
                <c:pt idx="729">
                  <c:v>12.15</c:v>
                </c:pt>
                <c:pt idx="730">
                  <c:v>12.1666666666667</c:v>
                </c:pt>
                <c:pt idx="731">
                  <c:v>12.1833333333333</c:v>
                </c:pt>
                <c:pt idx="732">
                  <c:v>12.2</c:v>
                </c:pt>
                <c:pt idx="733">
                  <c:v>12.216666666666701</c:v>
                </c:pt>
                <c:pt idx="734">
                  <c:v>12.233333333333301</c:v>
                </c:pt>
                <c:pt idx="735">
                  <c:v>12.25</c:v>
                </c:pt>
                <c:pt idx="736">
                  <c:v>12.266666666666699</c:v>
                </c:pt>
                <c:pt idx="737">
                  <c:v>12.283333333333299</c:v>
                </c:pt>
                <c:pt idx="738">
                  <c:v>12.3</c:v>
                </c:pt>
                <c:pt idx="739">
                  <c:v>12.3166666666667</c:v>
                </c:pt>
                <c:pt idx="740">
                  <c:v>12.3333333333333</c:v>
                </c:pt>
                <c:pt idx="741">
                  <c:v>12.35</c:v>
                </c:pt>
                <c:pt idx="742">
                  <c:v>12.366666666666699</c:v>
                </c:pt>
                <c:pt idx="743">
                  <c:v>12.383333333333301</c:v>
                </c:pt>
                <c:pt idx="744">
                  <c:v>12.4</c:v>
                </c:pt>
                <c:pt idx="745">
                  <c:v>12.4166666666667</c:v>
                </c:pt>
                <c:pt idx="746">
                  <c:v>12.4333333333333</c:v>
                </c:pt>
                <c:pt idx="747">
                  <c:v>12.45</c:v>
                </c:pt>
                <c:pt idx="748">
                  <c:v>12.466666666666701</c:v>
                </c:pt>
                <c:pt idx="749">
                  <c:v>12.483333333333301</c:v>
                </c:pt>
                <c:pt idx="750">
                  <c:v>12.5</c:v>
                </c:pt>
                <c:pt idx="751">
                  <c:v>12.516666666666699</c:v>
                </c:pt>
                <c:pt idx="752">
                  <c:v>12.533333333333299</c:v>
                </c:pt>
                <c:pt idx="753">
                  <c:v>12.55</c:v>
                </c:pt>
                <c:pt idx="754">
                  <c:v>12.5666666666667</c:v>
                </c:pt>
                <c:pt idx="755">
                  <c:v>12.5833333333333</c:v>
                </c:pt>
                <c:pt idx="756">
                  <c:v>12.6</c:v>
                </c:pt>
                <c:pt idx="757">
                  <c:v>12.616666666666699</c:v>
                </c:pt>
                <c:pt idx="758">
                  <c:v>12.633333333333301</c:v>
                </c:pt>
                <c:pt idx="759">
                  <c:v>12.65</c:v>
                </c:pt>
                <c:pt idx="760">
                  <c:v>12.6666666666667</c:v>
                </c:pt>
                <c:pt idx="761">
                  <c:v>12.6833333333333</c:v>
                </c:pt>
                <c:pt idx="762">
                  <c:v>12.7</c:v>
                </c:pt>
                <c:pt idx="763">
                  <c:v>12.716666666666701</c:v>
                </c:pt>
                <c:pt idx="764">
                  <c:v>12.733333333333301</c:v>
                </c:pt>
                <c:pt idx="765">
                  <c:v>12.75</c:v>
                </c:pt>
                <c:pt idx="766">
                  <c:v>12.766666666666699</c:v>
                </c:pt>
                <c:pt idx="767">
                  <c:v>12.783333333333299</c:v>
                </c:pt>
                <c:pt idx="768">
                  <c:v>12.8</c:v>
                </c:pt>
                <c:pt idx="769">
                  <c:v>12.8166666666667</c:v>
                </c:pt>
                <c:pt idx="770">
                  <c:v>12.8333333333333</c:v>
                </c:pt>
                <c:pt idx="771">
                  <c:v>12.85</c:v>
                </c:pt>
                <c:pt idx="772">
                  <c:v>12.866666666666699</c:v>
                </c:pt>
                <c:pt idx="773">
                  <c:v>12.883333333333301</c:v>
                </c:pt>
                <c:pt idx="774">
                  <c:v>12.9</c:v>
                </c:pt>
                <c:pt idx="775">
                  <c:v>12.9166666666667</c:v>
                </c:pt>
                <c:pt idx="776">
                  <c:v>12.9333333333333</c:v>
                </c:pt>
                <c:pt idx="777">
                  <c:v>12.95</c:v>
                </c:pt>
                <c:pt idx="778">
                  <c:v>12.966666666666701</c:v>
                </c:pt>
                <c:pt idx="779">
                  <c:v>12.983333333333301</c:v>
                </c:pt>
                <c:pt idx="780">
                  <c:v>13</c:v>
                </c:pt>
                <c:pt idx="781">
                  <c:v>13.016666666666699</c:v>
                </c:pt>
                <c:pt idx="782">
                  <c:v>13.033333333333299</c:v>
                </c:pt>
                <c:pt idx="783">
                  <c:v>13.05</c:v>
                </c:pt>
                <c:pt idx="784">
                  <c:v>13.0666666666667</c:v>
                </c:pt>
                <c:pt idx="785">
                  <c:v>13.0833333333333</c:v>
                </c:pt>
                <c:pt idx="786">
                  <c:v>13.1</c:v>
                </c:pt>
                <c:pt idx="787">
                  <c:v>13.116666666666699</c:v>
                </c:pt>
                <c:pt idx="788">
                  <c:v>13.133333333333301</c:v>
                </c:pt>
                <c:pt idx="789">
                  <c:v>13.15</c:v>
                </c:pt>
                <c:pt idx="790">
                  <c:v>13.1666666666667</c:v>
                </c:pt>
                <c:pt idx="791">
                  <c:v>13.1833333333333</c:v>
                </c:pt>
                <c:pt idx="792">
                  <c:v>13.2</c:v>
                </c:pt>
                <c:pt idx="793">
                  <c:v>13.216666666666701</c:v>
                </c:pt>
                <c:pt idx="794">
                  <c:v>13.233333333333301</c:v>
                </c:pt>
                <c:pt idx="795">
                  <c:v>13.25</c:v>
                </c:pt>
                <c:pt idx="796">
                  <c:v>13.266666666666699</c:v>
                </c:pt>
                <c:pt idx="797">
                  <c:v>13.283333333333299</c:v>
                </c:pt>
                <c:pt idx="798">
                  <c:v>13.3</c:v>
                </c:pt>
                <c:pt idx="799">
                  <c:v>13.3166666666667</c:v>
                </c:pt>
                <c:pt idx="800">
                  <c:v>13.3333333333333</c:v>
                </c:pt>
                <c:pt idx="801">
                  <c:v>13.35</c:v>
                </c:pt>
                <c:pt idx="802">
                  <c:v>13.366666666666699</c:v>
                </c:pt>
                <c:pt idx="803">
                  <c:v>13.383333333333301</c:v>
                </c:pt>
                <c:pt idx="804">
                  <c:v>13.4</c:v>
                </c:pt>
                <c:pt idx="805">
                  <c:v>13.4166666666667</c:v>
                </c:pt>
                <c:pt idx="806">
                  <c:v>13.4333333333333</c:v>
                </c:pt>
                <c:pt idx="807">
                  <c:v>13.45</c:v>
                </c:pt>
                <c:pt idx="808">
                  <c:v>13.466666666666701</c:v>
                </c:pt>
                <c:pt idx="809">
                  <c:v>13.483333333333301</c:v>
                </c:pt>
                <c:pt idx="810">
                  <c:v>13.5</c:v>
                </c:pt>
                <c:pt idx="811">
                  <c:v>13.516666666666699</c:v>
                </c:pt>
                <c:pt idx="812">
                  <c:v>13.533333333333299</c:v>
                </c:pt>
                <c:pt idx="813">
                  <c:v>13.55</c:v>
                </c:pt>
                <c:pt idx="814">
                  <c:v>13.5666666666667</c:v>
                </c:pt>
                <c:pt idx="815">
                  <c:v>13.5833333333333</c:v>
                </c:pt>
                <c:pt idx="816">
                  <c:v>13.6</c:v>
                </c:pt>
                <c:pt idx="817">
                  <c:v>13.616666666666699</c:v>
                </c:pt>
                <c:pt idx="818">
                  <c:v>13.633333333333301</c:v>
                </c:pt>
                <c:pt idx="819">
                  <c:v>13.65</c:v>
                </c:pt>
                <c:pt idx="820">
                  <c:v>13.6666666666667</c:v>
                </c:pt>
                <c:pt idx="821">
                  <c:v>13.6833333333333</c:v>
                </c:pt>
                <c:pt idx="822">
                  <c:v>13.7</c:v>
                </c:pt>
                <c:pt idx="823">
                  <c:v>13.716666666666701</c:v>
                </c:pt>
                <c:pt idx="824">
                  <c:v>13.733333333333301</c:v>
                </c:pt>
                <c:pt idx="825">
                  <c:v>13.75</c:v>
                </c:pt>
                <c:pt idx="826">
                  <c:v>13.766666666666699</c:v>
                </c:pt>
                <c:pt idx="827">
                  <c:v>13.783333333333299</c:v>
                </c:pt>
                <c:pt idx="828">
                  <c:v>13.8</c:v>
                </c:pt>
                <c:pt idx="829">
                  <c:v>13.8166666666667</c:v>
                </c:pt>
                <c:pt idx="830">
                  <c:v>13.8333333333333</c:v>
                </c:pt>
                <c:pt idx="831">
                  <c:v>13.85</c:v>
                </c:pt>
                <c:pt idx="832">
                  <c:v>13.866666666666699</c:v>
                </c:pt>
                <c:pt idx="833">
                  <c:v>13.883333333333301</c:v>
                </c:pt>
                <c:pt idx="834">
                  <c:v>13.9</c:v>
                </c:pt>
                <c:pt idx="835">
                  <c:v>13.9166666666667</c:v>
                </c:pt>
                <c:pt idx="836">
                  <c:v>13.9333333333333</c:v>
                </c:pt>
                <c:pt idx="837">
                  <c:v>13.95</c:v>
                </c:pt>
                <c:pt idx="838">
                  <c:v>13.966666666666701</c:v>
                </c:pt>
                <c:pt idx="839">
                  <c:v>13.983333333333301</c:v>
                </c:pt>
                <c:pt idx="840">
                  <c:v>14</c:v>
                </c:pt>
                <c:pt idx="841">
                  <c:v>14.016666666666699</c:v>
                </c:pt>
                <c:pt idx="842">
                  <c:v>14.033333333333299</c:v>
                </c:pt>
                <c:pt idx="843">
                  <c:v>14.05</c:v>
                </c:pt>
                <c:pt idx="844">
                  <c:v>14.0666666666667</c:v>
                </c:pt>
                <c:pt idx="845">
                  <c:v>14.0833333333333</c:v>
                </c:pt>
                <c:pt idx="846">
                  <c:v>14.1</c:v>
                </c:pt>
                <c:pt idx="847">
                  <c:v>14.116666666666699</c:v>
                </c:pt>
                <c:pt idx="848">
                  <c:v>14.133333333333301</c:v>
                </c:pt>
                <c:pt idx="849">
                  <c:v>14.15</c:v>
                </c:pt>
                <c:pt idx="850">
                  <c:v>14.1666666666667</c:v>
                </c:pt>
                <c:pt idx="851">
                  <c:v>14.1833333333333</c:v>
                </c:pt>
                <c:pt idx="852">
                  <c:v>14.2</c:v>
                </c:pt>
                <c:pt idx="853">
                  <c:v>14.216666666666701</c:v>
                </c:pt>
                <c:pt idx="854">
                  <c:v>14.233333333333301</c:v>
                </c:pt>
                <c:pt idx="855">
                  <c:v>14.25</c:v>
                </c:pt>
                <c:pt idx="856">
                  <c:v>14.266666666666699</c:v>
                </c:pt>
                <c:pt idx="857">
                  <c:v>14.283333333333299</c:v>
                </c:pt>
                <c:pt idx="858">
                  <c:v>14.3</c:v>
                </c:pt>
                <c:pt idx="859">
                  <c:v>14.3166666666667</c:v>
                </c:pt>
                <c:pt idx="860">
                  <c:v>14.3333333333333</c:v>
                </c:pt>
                <c:pt idx="861">
                  <c:v>14.35</c:v>
                </c:pt>
                <c:pt idx="862">
                  <c:v>14.366666666666699</c:v>
                </c:pt>
                <c:pt idx="863">
                  <c:v>14.383333333333301</c:v>
                </c:pt>
                <c:pt idx="864">
                  <c:v>14.4</c:v>
                </c:pt>
                <c:pt idx="865">
                  <c:v>14.4166666666667</c:v>
                </c:pt>
                <c:pt idx="866">
                  <c:v>14.4333333333333</c:v>
                </c:pt>
                <c:pt idx="867">
                  <c:v>14.45</c:v>
                </c:pt>
                <c:pt idx="868">
                  <c:v>14.466666666666701</c:v>
                </c:pt>
                <c:pt idx="869">
                  <c:v>14.483333333333301</c:v>
                </c:pt>
                <c:pt idx="870">
                  <c:v>14.5</c:v>
                </c:pt>
                <c:pt idx="871">
                  <c:v>14.516666666666699</c:v>
                </c:pt>
                <c:pt idx="872">
                  <c:v>14.533333333333299</c:v>
                </c:pt>
                <c:pt idx="873">
                  <c:v>14.55</c:v>
                </c:pt>
                <c:pt idx="874">
                  <c:v>14.5666666666667</c:v>
                </c:pt>
                <c:pt idx="875">
                  <c:v>14.5833333333333</c:v>
                </c:pt>
                <c:pt idx="876">
                  <c:v>14.6</c:v>
                </c:pt>
                <c:pt idx="877">
                  <c:v>14.616666666666699</c:v>
                </c:pt>
                <c:pt idx="878">
                  <c:v>14.633333333333301</c:v>
                </c:pt>
                <c:pt idx="879">
                  <c:v>14.65</c:v>
                </c:pt>
                <c:pt idx="880">
                  <c:v>14.6666666666667</c:v>
                </c:pt>
                <c:pt idx="881">
                  <c:v>14.6833333333333</c:v>
                </c:pt>
                <c:pt idx="882">
                  <c:v>14.7</c:v>
                </c:pt>
                <c:pt idx="883">
                  <c:v>14.716666666666701</c:v>
                </c:pt>
                <c:pt idx="884">
                  <c:v>14.733333333333301</c:v>
                </c:pt>
                <c:pt idx="885">
                  <c:v>14.75</c:v>
                </c:pt>
                <c:pt idx="886">
                  <c:v>14.766666666666699</c:v>
                </c:pt>
                <c:pt idx="887">
                  <c:v>14.783333333333299</c:v>
                </c:pt>
                <c:pt idx="888">
                  <c:v>14.8</c:v>
                </c:pt>
                <c:pt idx="889">
                  <c:v>14.8166666666667</c:v>
                </c:pt>
                <c:pt idx="890">
                  <c:v>14.8333333333333</c:v>
                </c:pt>
                <c:pt idx="891">
                  <c:v>14.85</c:v>
                </c:pt>
                <c:pt idx="892">
                  <c:v>14.866666666666699</c:v>
                </c:pt>
                <c:pt idx="893">
                  <c:v>14.883333333333301</c:v>
                </c:pt>
                <c:pt idx="894">
                  <c:v>14.9</c:v>
                </c:pt>
                <c:pt idx="895">
                  <c:v>14.9166666666667</c:v>
                </c:pt>
                <c:pt idx="896">
                  <c:v>14.9333333333333</c:v>
                </c:pt>
                <c:pt idx="897">
                  <c:v>14.95</c:v>
                </c:pt>
                <c:pt idx="898">
                  <c:v>14.966666666666701</c:v>
                </c:pt>
                <c:pt idx="899">
                  <c:v>14.983333333333301</c:v>
                </c:pt>
                <c:pt idx="900">
                  <c:v>15</c:v>
                </c:pt>
                <c:pt idx="901">
                  <c:v>15.016666666666699</c:v>
                </c:pt>
                <c:pt idx="902">
                  <c:v>15.033333333333299</c:v>
                </c:pt>
                <c:pt idx="903">
                  <c:v>15.05</c:v>
                </c:pt>
                <c:pt idx="904">
                  <c:v>15.0666666666667</c:v>
                </c:pt>
                <c:pt idx="905">
                  <c:v>15.0833333333333</c:v>
                </c:pt>
                <c:pt idx="906">
                  <c:v>15.1</c:v>
                </c:pt>
                <c:pt idx="907">
                  <c:v>15.116666666666699</c:v>
                </c:pt>
                <c:pt idx="908">
                  <c:v>15.133333333333301</c:v>
                </c:pt>
                <c:pt idx="909">
                  <c:v>15.15</c:v>
                </c:pt>
                <c:pt idx="910">
                  <c:v>15.1666666666667</c:v>
                </c:pt>
                <c:pt idx="911">
                  <c:v>15.1833333333333</c:v>
                </c:pt>
                <c:pt idx="912">
                  <c:v>15.2</c:v>
                </c:pt>
                <c:pt idx="913">
                  <c:v>15.216666666666701</c:v>
                </c:pt>
                <c:pt idx="914">
                  <c:v>15.233333333333301</c:v>
                </c:pt>
                <c:pt idx="915">
                  <c:v>15.25</c:v>
                </c:pt>
                <c:pt idx="916">
                  <c:v>15.266666666666699</c:v>
                </c:pt>
                <c:pt idx="917">
                  <c:v>15.283333333333299</c:v>
                </c:pt>
                <c:pt idx="918">
                  <c:v>15.3</c:v>
                </c:pt>
                <c:pt idx="919">
                  <c:v>15.3166666666667</c:v>
                </c:pt>
                <c:pt idx="920">
                  <c:v>15.3333333333333</c:v>
                </c:pt>
                <c:pt idx="921">
                  <c:v>15.35</c:v>
                </c:pt>
                <c:pt idx="922">
                  <c:v>15.366666666666699</c:v>
                </c:pt>
                <c:pt idx="923">
                  <c:v>15.383333333333301</c:v>
                </c:pt>
                <c:pt idx="924">
                  <c:v>15.4</c:v>
                </c:pt>
                <c:pt idx="925">
                  <c:v>15.4166666666667</c:v>
                </c:pt>
                <c:pt idx="926">
                  <c:v>15.4333333333333</c:v>
                </c:pt>
                <c:pt idx="927">
                  <c:v>15.45</c:v>
                </c:pt>
                <c:pt idx="928">
                  <c:v>15.466666666666701</c:v>
                </c:pt>
                <c:pt idx="929">
                  <c:v>15.483333333333301</c:v>
                </c:pt>
                <c:pt idx="930">
                  <c:v>15.5</c:v>
                </c:pt>
                <c:pt idx="931">
                  <c:v>15.516666666666699</c:v>
                </c:pt>
                <c:pt idx="932">
                  <c:v>15.533333333333299</c:v>
                </c:pt>
                <c:pt idx="933">
                  <c:v>15.55</c:v>
                </c:pt>
                <c:pt idx="934">
                  <c:v>15.5666666666667</c:v>
                </c:pt>
                <c:pt idx="935">
                  <c:v>15.5833333333333</c:v>
                </c:pt>
                <c:pt idx="936">
                  <c:v>15.6</c:v>
                </c:pt>
                <c:pt idx="937">
                  <c:v>15.616666666666699</c:v>
                </c:pt>
                <c:pt idx="938">
                  <c:v>15.633333333333301</c:v>
                </c:pt>
                <c:pt idx="939">
                  <c:v>15.65</c:v>
                </c:pt>
                <c:pt idx="940">
                  <c:v>15.6666666666667</c:v>
                </c:pt>
                <c:pt idx="941">
                  <c:v>15.6833333333333</c:v>
                </c:pt>
                <c:pt idx="942">
                  <c:v>15.7</c:v>
                </c:pt>
                <c:pt idx="943">
                  <c:v>15.716666666666701</c:v>
                </c:pt>
                <c:pt idx="944">
                  <c:v>15.733333333333301</c:v>
                </c:pt>
                <c:pt idx="945">
                  <c:v>15.75</c:v>
                </c:pt>
                <c:pt idx="946">
                  <c:v>15.766666666666699</c:v>
                </c:pt>
                <c:pt idx="947">
                  <c:v>15.783333333333299</c:v>
                </c:pt>
                <c:pt idx="948">
                  <c:v>15.8</c:v>
                </c:pt>
                <c:pt idx="949">
                  <c:v>15.8166666666667</c:v>
                </c:pt>
                <c:pt idx="950">
                  <c:v>15.8333333333333</c:v>
                </c:pt>
                <c:pt idx="951">
                  <c:v>15.85</c:v>
                </c:pt>
                <c:pt idx="952">
                  <c:v>15.866666666666699</c:v>
                </c:pt>
                <c:pt idx="953">
                  <c:v>15.883333333333301</c:v>
                </c:pt>
                <c:pt idx="954">
                  <c:v>15.9</c:v>
                </c:pt>
                <c:pt idx="955">
                  <c:v>15.9166666666667</c:v>
                </c:pt>
                <c:pt idx="956">
                  <c:v>15.9333333333333</c:v>
                </c:pt>
                <c:pt idx="957">
                  <c:v>15.95</c:v>
                </c:pt>
                <c:pt idx="958">
                  <c:v>15.966666666666701</c:v>
                </c:pt>
                <c:pt idx="959">
                  <c:v>15.983333333333301</c:v>
                </c:pt>
                <c:pt idx="960">
                  <c:v>16</c:v>
                </c:pt>
                <c:pt idx="961">
                  <c:v>16.016666666666701</c:v>
                </c:pt>
                <c:pt idx="962">
                  <c:v>16.033333333333299</c:v>
                </c:pt>
                <c:pt idx="963">
                  <c:v>16.05</c:v>
                </c:pt>
                <c:pt idx="964">
                  <c:v>16.066666666666698</c:v>
                </c:pt>
                <c:pt idx="965">
                  <c:v>16.0833333333333</c:v>
                </c:pt>
                <c:pt idx="966">
                  <c:v>16.100000000000001</c:v>
                </c:pt>
                <c:pt idx="967">
                  <c:v>16.116666666666699</c:v>
                </c:pt>
                <c:pt idx="968">
                  <c:v>16.133333333333301</c:v>
                </c:pt>
                <c:pt idx="969">
                  <c:v>16.149999999999999</c:v>
                </c:pt>
                <c:pt idx="970">
                  <c:v>16.1666666666667</c:v>
                </c:pt>
                <c:pt idx="971">
                  <c:v>16.183333333333302</c:v>
                </c:pt>
                <c:pt idx="972">
                  <c:v>16.2</c:v>
                </c:pt>
                <c:pt idx="973">
                  <c:v>16.216666666666701</c:v>
                </c:pt>
                <c:pt idx="974">
                  <c:v>16.233333333333299</c:v>
                </c:pt>
                <c:pt idx="975">
                  <c:v>16.25</c:v>
                </c:pt>
                <c:pt idx="976">
                  <c:v>16.266666666666701</c:v>
                </c:pt>
                <c:pt idx="977">
                  <c:v>16.283333333333299</c:v>
                </c:pt>
                <c:pt idx="978">
                  <c:v>16.3</c:v>
                </c:pt>
                <c:pt idx="979">
                  <c:v>16.316666666666698</c:v>
                </c:pt>
                <c:pt idx="980">
                  <c:v>16.3333333333333</c:v>
                </c:pt>
                <c:pt idx="981">
                  <c:v>16.350000000000001</c:v>
                </c:pt>
                <c:pt idx="982">
                  <c:v>16.366666666666699</c:v>
                </c:pt>
                <c:pt idx="983">
                  <c:v>16.383333333333301</c:v>
                </c:pt>
                <c:pt idx="984">
                  <c:v>16.399999999999999</c:v>
                </c:pt>
                <c:pt idx="985">
                  <c:v>16.4166666666667</c:v>
                </c:pt>
                <c:pt idx="986">
                  <c:v>16.433333333333302</c:v>
                </c:pt>
                <c:pt idx="987">
                  <c:v>16.45</c:v>
                </c:pt>
                <c:pt idx="988">
                  <c:v>16.466666666666701</c:v>
                </c:pt>
                <c:pt idx="989">
                  <c:v>16.483333333333299</c:v>
                </c:pt>
                <c:pt idx="990">
                  <c:v>16.5</c:v>
                </c:pt>
                <c:pt idx="991">
                  <c:v>16.516666666666701</c:v>
                </c:pt>
                <c:pt idx="992">
                  <c:v>16.533333333333299</c:v>
                </c:pt>
                <c:pt idx="993">
                  <c:v>16.55</c:v>
                </c:pt>
                <c:pt idx="994">
                  <c:v>16.566666666666698</c:v>
                </c:pt>
                <c:pt idx="995">
                  <c:v>16.5833333333333</c:v>
                </c:pt>
                <c:pt idx="996">
                  <c:v>16.600000000000001</c:v>
                </c:pt>
                <c:pt idx="997">
                  <c:v>16.616666666666699</c:v>
                </c:pt>
                <c:pt idx="998">
                  <c:v>16.633333333333301</c:v>
                </c:pt>
                <c:pt idx="999">
                  <c:v>16.649999999999999</c:v>
                </c:pt>
                <c:pt idx="1000">
                  <c:v>16.6666666666667</c:v>
                </c:pt>
                <c:pt idx="1001">
                  <c:v>16.683333333333302</c:v>
                </c:pt>
                <c:pt idx="1002">
                  <c:v>16.7</c:v>
                </c:pt>
                <c:pt idx="1003">
                  <c:v>16.716666666666701</c:v>
                </c:pt>
                <c:pt idx="1004">
                  <c:v>16.733333333333299</c:v>
                </c:pt>
                <c:pt idx="1005">
                  <c:v>16.75</c:v>
                </c:pt>
                <c:pt idx="1006">
                  <c:v>16.766666666666701</c:v>
                </c:pt>
                <c:pt idx="1007">
                  <c:v>16.783333333333299</c:v>
                </c:pt>
                <c:pt idx="1008">
                  <c:v>16.8</c:v>
                </c:pt>
                <c:pt idx="1009">
                  <c:v>16.816666666666698</c:v>
                </c:pt>
                <c:pt idx="1010">
                  <c:v>16.8333333333333</c:v>
                </c:pt>
                <c:pt idx="1011">
                  <c:v>16.850000000000001</c:v>
                </c:pt>
                <c:pt idx="1012">
                  <c:v>16.866666666666699</c:v>
                </c:pt>
                <c:pt idx="1013">
                  <c:v>16.883333333333301</c:v>
                </c:pt>
                <c:pt idx="1014">
                  <c:v>16.899999999999999</c:v>
                </c:pt>
                <c:pt idx="1015">
                  <c:v>16.9166666666667</c:v>
                </c:pt>
                <c:pt idx="1016">
                  <c:v>16.933333333333302</c:v>
                </c:pt>
                <c:pt idx="1017">
                  <c:v>16.95</c:v>
                </c:pt>
                <c:pt idx="1018">
                  <c:v>16.966666666666701</c:v>
                </c:pt>
                <c:pt idx="1019">
                  <c:v>16.983333333333299</c:v>
                </c:pt>
                <c:pt idx="1020">
                  <c:v>17</c:v>
                </c:pt>
                <c:pt idx="1021">
                  <c:v>17.016666666666701</c:v>
                </c:pt>
                <c:pt idx="1022">
                  <c:v>17.033333333333299</c:v>
                </c:pt>
                <c:pt idx="1023">
                  <c:v>17.05</c:v>
                </c:pt>
                <c:pt idx="1024">
                  <c:v>17.066666666666698</c:v>
                </c:pt>
                <c:pt idx="1025">
                  <c:v>17.0833333333333</c:v>
                </c:pt>
                <c:pt idx="1026">
                  <c:v>17.100000000000001</c:v>
                </c:pt>
                <c:pt idx="1027">
                  <c:v>17.116666666666699</c:v>
                </c:pt>
                <c:pt idx="1028">
                  <c:v>17.133333333333301</c:v>
                </c:pt>
                <c:pt idx="1029">
                  <c:v>17.149999999999999</c:v>
                </c:pt>
                <c:pt idx="1030">
                  <c:v>17.1666666666667</c:v>
                </c:pt>
                <c:pt idx="1031">
                  <c:v>17.183333333333302</c:v>
                </c:pt>
                <c:pt idx="1032">
                  <c:v>17.2</c:v>
                </c:pt>
                <c:pt idx="1033">
                  <c:v>17.216666666666701</c:v>
                </c:pt>
                <c:pt idx="1034">
                  <c:v>17.233333333333299</c:v>
                </c:pt>
                <c:pt idx="1035">
                  <c:v>17.25</c:v>
                </c:pt>
                <c:pt idx="1036">
                  <c:v>17.266666666666701</c:v>
                </c:pt>
                <c:pt idx="1037">
                  <c:v>17.283333333333299</c:v>
                </c:pt>
                <c:pt idx="1038">
                  <c:v>17.3</c:v>
                </c:pt>
                <c:pt idx="1039">
                  <c:v>17.316666666666698</c:v>
                </c:pt>
                <c:pt idx="1040">
                  <c:v>17.3333333333333</c:v>
                </c:pt>
                <c:pt idx="1041">
                  <c:v>17.350000000000001</c:v>
                </c:pt>
                <c:pt idx="1042">
                  <c:v>17.366666666666699</c:v>
                </c:pt>
                <c:pt idx="1043">
                  <c:v>17.383333333333301</c:v>
                </c:pt>
                <c:pt idx="1044">
                  <c:v>17.399999999999999</c:v>
                </c:pt>
                <c:pt idx="1045">
                  <c:v>17.4166666666667</c:v>
                </c:pt>
                <c:pt idx="1046">
                  <c:v>17.433333333333302</c:v>
                </c:pt>
                <c:pt idx="1047">
                  <c:v>17.45</c:v>
                </c:pt>
                <c:pt idx="1048">
                  <c:v>17.466666666666701</c:v>
                </c:pt>
                <c:pt idx="1049">
                  <c:v>17.483333333333299</c:v>
                </c:pt>
                <c:pt idx="1050">
                  <c:v>17.5</c:v>
                </c:pt>
                <c:pt idx="1051">
                  <c:v>17.516666666666701</c:v>
                </c:pt>
                <c:pt idx="1052">
                  <c:v>17.533333333333299</c:v>
                </c:pt>
                <c:pt idx="1053">
                  <c:v>17.55</c:v>
                </c:pt>
                <c:pt idx="1054">
                  <c:v>17.566666666666698</c:v>
                </c:pt>
                <c:pt idx="1055">
                  <c:v>17.5833333333333</c:v>
                </c:pt>
                <c:pt idx="1056">
                  <c:v>17.600000000000001</c:v>
                </c:pt>
                <c:pt idx="1057">
                  <c:v>17.616666666666699</c:v>
                </c:pt>
                <c:pt idx="1058">
                  <c:v>17.633333333333301</c:v>
                </c:pt>
                <c:pt idx="1059">
                  <c:v>17.649999999999999</c:v>
                </c:pt>
                <c:pt idx="1060">
                  <c:v>17.6666666666667</c:v>
                </c:pt>
                <c:pt idx="1061">
                  <c:v>17.683333333333302</c:v>
                </c:pt>
                <c:pt idx="1062">
                  <c:v>17.7</c:v>
                </c:pt>
                <c:pt idx="1063">
                  <c:v>17.716666666666701</c:v>
                </c:pt>
                <c:pt idx="1064">
                  <c:v>17.733333333333299</c:v>
                </c:pt>
                <c:pt idx="1065">
                  <c:v>17.75</c:v>
                </c:pt>
                <c:pt idx="1066">
                  <c:v>17.766666666666701</c:v>
                </c:pt>
                <c:pt idx="1067">
                  <c:v>17.783333333333299</c:v>
                </c:pt>
                <c:pt idx="1068">
                  <c:v>17.8</c:v>
                </c:pt>
                <c:pt idx="1069">
                  <c:v>17.816666666666698</c:v>
                </c:pt>
                <c:pt idx="1070">
                  <c:v>17.8333333333333</c:v>
                </c:pt>
                <c:pt idx="1071">
                  <c:v>17.850000000000001</c:v>
                </c:pt>
                <c:pt idx="1072">
                  <c:v>17.866666666666699</c:v>
                </c:pt>
                <c:pt idx="1073">
                  <c:v>17.883333333333301</c:v>
                </c:pt>
                <c:pt idx="1074">
                  <c:v>17.899999999999999</c:v>
                </c:pt>
                <c:pt idx="1075">
                  <c:v>17.9166666666667</c:v>
                </c:pt>
                <c:pt idx="1076">
                  <c:v>17.933333333333302</c:v>
                </c:pt>
                <c:pt idx="1077">
                  <c:v>17.95</c:v>
                </c:pt>
                <c:pt idx="1078">
                  <c:v>17.966666666666701</c:v>
                </c:pt>
                <c:pt idx="1079">
                  <c:v>17.983333333333299</c:v>
                </c:pt>
                <c:pt idx="1080">
                  <c:v>18</c:v>
                </c:pt>
                <c:pt idx="1081">
                  <c:v>18.016666666666701</c:v>
                </c:pt>
                <c:pt idx="1082">
                  <c:v>18.033333333333299</c:v>
                </c:pt>
                <c:pt idx="1083">
                  <c:v>18.05</c:v>
                </c:pt>
                <c:pt idx="1084">
                  <c:v>18.066666666666698</c:v>
                </c:pt>
                <c:pt idx="1085">
                  <c:v>18.0833333333333</c:v>
                </c:pt>
                <c:pt idx="1086">
                  <c:v>18.100000000000001</c:v>
                </c:pt>
                <c:pt idx="1087">
                  <c:v>18.116666666666699</c:v>
                </c:pt>
                <c:pt idx="1088">
                  <c:v>18.133333333333301</c:v>
                </c:pt>
                <c:pt idx="1089">
                  <c:v>18.149999999999999</c:v>
                </c:pt>
                <c:pt idx="1090">
                  <c:v>18.1666666666667</c:v>
                </c:pt>
                <c:pt idx="1091">
                  <c:v>18.183333333333302</c:v>
                </c:pt>
                <c:pt idx="1092">
                  <c:v>18.2</c:v>
                </c:pt>
                <c:pt idx="1093">
                  <c:v>18.216666666666701</c:v>
                </c:pt>
                <c:pt idx="1094">
                  <c:v>18.233333333333299</c:v>
                </c:pt>
                <c:pt idx="1095">
                  <c:v>18.25</c:v>
                </c:pt>
                <c:pt idx="1096">
                  <c:v>18.266666666666701</c:v>
                </c:pt>
                <c:pt idx="1097">
                  <c:v>18.283333333333299</c:v>
                </c:pt>
                <c:pt idx="1098">
                  <c:v>18.3</c:v>
                </c:pt>
                <c:pt idx="1099">
                  <c:v>18.316666666666698</c:v>
                </c:pt>
                <c:pt idx="1100">
                  <c:v>18.3333333333333</c:v>
                </c:pt>
                <c:pt idx="1101">
                  <c:v>18.350000000000001</c:v>
                </c:pt>
                <c:pt idx="1102">
                  <c:v>18.366666666666699</c:v>
                </c:pt>
                <c:pt idx="1103">
                  <c:v>18.383333333333301</c:v>
                </c:pt>
                <c:pt idx="1104">
                  <c:v>18.399999999999999</c:v>
                </c:pt>
                <c:pt idx="1105">
                  <c:v>18.4166666666667</c:v>
                </c:pt>
                <c:pt idx="1106">
                  <c:v>18.433333333333302</c:v>
                </c:pt>
                <c:pt idx="1107">
                  <c:v>18.45</c:v>
                </c:pt>
                <c:pt idx="1108">
                  <c:v>18.466666666666701</c:v>
                </c:pt>
                <c:pt idx="1109">
                  <c:v>18.483333333333299</c:v>
                </c:pt>
                <c:pt idx="1110">
                  <c:v>18.5</c:v>
                </c:pt>
                <c:pt idx="1111">
                  <c:v>18.516666666666701</c:v>
                </c:pt>
                <c:pt idx="1112">
                  <c:v>18.533333333333299</c:v>
                </c:pt>
                <c:pt idx="1113">
                  <c:v>18.55</c:v>
                </c:pt>
                <c:pt idx="1114">
                  <c:v>18.566666666666698</c:v>
                </c:pt>
                <c:pt idx="1115">
                  <c:v>18.5833333333333</c:v>
                </c:pt>
                <c:pt idx="1116">
                  <c:v>18.600000000000001</c:v>
                </c:pt>
                <c:pt idx="1117">
                  <c:v>18.616666666666699</c:v>
                </c:pt>
                <c:pt idx="1118">
                  <c:v>18.633333333333301</c:v>
                </c:pt>
                <c:pt idx="1119">
                  <c:v>18.649999999999999</c:v>
                </c:pt>
                <c:pt idx="1120">
                  <c:v>18.6666666666667</c:v>
                </c:pt>
                <c:pt idx="1121">
                  <c:v>18.683333333333302</c:v>
                </c:pt>
                <c:pt idx="1122">
                  <c:v>18.7</c:v>
                </c:pt>
                <c:pt idx="1123">
                  <c:v>18.716666666666701</c:v>
                </c:pt>
                <c:pt idx="1124">
                  <c:v>18.733333333333299</c:v>
                </c:pt>
                <c:pt idx="1125">
                  <c:v>18.75</c:v>
                </c:pt>
                <c:pt idx="1126">
                  <c:v>18.766666666666701</c:v>
                </c:pt>
                <c:pt idx="1127">
                  <c:v>18.783333333333299</c:v>
                </c:pt>
                <c:pt idx="1128">
                  <c:v>18.8</c:v>
                </c:pt>
                <c:pt idx="1129">
                  <c:v>18.816666666666698</c:v>
                </c:pt>
                <c:pt idx="1130">
                  <c:v>18.8333333333333</c:v>
                </c:pt>
                <c:pt idx="1131">
                  <c:v>18.850000000000001</c:v>
                </c:pt>
                <c:pt idx="1132">
                  <c:v>18.866666666666699</c:v>
                </c:pt>
                <c:pt idx="1133">
                  <c:v>18.883333333333301</c:v>
                </c:pt>
                <c:pt idx="1134">
                  <c:v>18.899999999999999</c:v>
                </c:pt>
                <c:pt idx="1135">
                  <c:v>18.9166666666667</c:v>
                </c:pt>
                <c:pt idx="1136">
                  <c:v>18.933333333333302</c:v>
                </c:pt>
                <c:pt idx="1137">
                  <c:v>18.95</c:v>
                </c:pt>
                <c:pt idx="1138">
                  <c:v>18.966666666666701</c:v>
                </c:pt>
                <c:pt idx="1139">
                  <c:v>18.983333333333299</c:v>
                </c:pt>
                <c:pt idx="1140">
                  <c:v>19</c:v>
                </c:pt>
                <c:pt idx="1141">
                  <c:v>19.016666666666701</c:v>
                </c:pt>
                <c:pt idx="1142">
                  <c:v>19.033333333333299</c:v>
                </c:pt>
                <c:pt idx="1143">
                  <c:v>19.05</c:v>
                </c:pt>
                <c:pt idx="1144">
                  <c:v>19.066666666666698</c:v>
                </c:pt>
                <c:pt idx="1145">
                  <c:v>19.0833333333333</c:v>
                </c:pt>
                <c:pt idx="1146">
                  <c:v>19.100000000000001</c:v>
                </c:pt>
                <c:pt idx="1147">
                  <c:v>19.116666666666699</c:v>
                </c:pt>
                <c:pt idx="1148">
                  <c:v>19.133333333333301</c:v>
                </c:pt>
                <c:pt idx="1149">
                  <c:v>19.149999999999999</c:v>
                </c:pt>
                <c:pt idx="1150">
                  <c:v>19.1666666666667</c:v>
                </c:pt>
                <c:pt idx="1151">
                  <c:v>19.183333333333302</c:v>
                </c:pt>
                <c:pt idx="1152">
                  <c:v>19.2</c:v>
                </c:pt>
                <c:pt idx="1153">
                  <c:v>19.216666666666701</c:v>
                </c:pt>
                <c:pt idx="1154">
                  <c:v>19.233333333333299</c:v>
                </c:pt>
                <c:pt idx="1155">
                  <c:v>19.25</c:v>
                </c:pt>
                <c:pt idx="1156">
                  <c:v>19.266666666666701</c:v>
                </c:pt>
                <c:pt idx="1157">
                  <c:v>19.283333333333299</c:v>
                </c:pt>
                <c:pt idx="1158">
                  <c:v>19.3</c:v>
                </c:pt>
                <c:pt idx="1159">
                  <c:v>19.316666666666698</c:v>
                </c:pt>
                <c:pt idx="1160">
                  <c:v>19.3333333333333</c:v>
                </c:pt>
                <c:pt idx="1161">
                  <c:v>19.350000000000001</c:v>
                </c:pt>
                <c:pt idx="1162">
                  <c:v>19.366666666666699</c:v>
                </c:pt>
                <c:pt idx="1163">
                  <c:v>19.383333333333301</c:v>
                </c:pt>
                <c:pt idx="1164">
                  <c:v>19.399999999999999</c:v>
                </c:pt>
                <c:pt idx="1165">
                  <c:v>19.4166666666667</c:v>
                </c:pt>
                <c:pt idx="1166">
                  <c:v>19.433333333333302</c:v>
                </c:pt>
                <c:pt idx="1167">
                  <c:v>19.45</c:v>
                </c:pt>
                <c:pt idx="1168">
                  <c:v>19.466666666666701</c:v>
                </c:pt>
                <c:pt idx="1169">
                  <c:v>19.483333333333299</c:v>
                </c:pt>
                <c:pt idx="1170">
                  <c:v>19.5</c:v>
                </c:pt>
                <c:pt idx="1171">
                  <c:v>19.516666666666701</c:v>
                </c:pt>
                <c:pt idx="1172">
                  <c:v>19.533333333333299</c:v>
                </c:pt>
                <c:pt idx="1173">
                  <c:v>19.55</c:v>
                </c:pt>
                <c:pt idx="1174">
                  <c:v>19.566666666666698</c:v>
                </c:pt>
                <c:pt idx="1175">
                  <c:v>19.5833333333333</c:v>
                </c:pt>
                <c:pt idx="1176">
                  <c:v>19.600000000000001</c:v>
                </c:pt>
                <c:pt idx="1177">
                  <c:v>19.616666666666699</c:v>
                </c:pt>
                <c:pt idx="1178">
                  <c:v>19.633333333333301</c:v>
                </c:pt>
                <c:pt idx="1179">
                  <c:v>19.649999999999999</c:v>
                </c:pt>
                <c:pt idx="1180">
                  <c:v>19.6666666666667</c:v>
                </c:pt>
                <c:pt idx="1181">
                  <c:v>19.683333333333302</c:v>
                </c:pt>
                <c:pt idx="1182">
                  <c:v>19.7</c:v>
                </c:pt>
                <c:pt idx="1183">
                  <c:v>19.716666666666701</c:v>
                </c:pt>
                <c:pt idx="1184">
                  <c:v>19.733333333333299</c:v>
                </c:pt>
                <c:pt idx="1185">
                  <c:v>19.75</c:v>
                </c:pt>
                <c:pt idx="1186">
                  <c:v>19.766666666666701</c:v>
                </c:pt>
                <c:pt idx="1187">
                  <c:v>19.783333333333299</c:v>
                </c:pt>
                <c:pt idx="1188">
                  <c:v>19.8</c:v>
                </c:pt>
                <c:pt idx="1189">
                  <c:v>19.816666666666698</c:v>
                </c:pt>
                <c:pt idx="1190">
                  <c:v>19.8333333333333</c:v>
                </c:pt>
                <c:pt idx="1191">
                  <c:v>19.850000000000001</c:v>
                </c:pt>
                <c:pt idx="1192">
                  <c:v>19.866666666666699</c:v>
                </c:pt>
                <c:pt idx="1193">
                  <c:v>19.883333333333301</c:v>
                </c:pt>
                <c:pt idx="1194">
                  <c:v>19.899999999999999</c:v>
                </c:pt>
                <c:pt idx="1195">
                  <c:v>19.9166666666667</c:v>
                </c:pt>
                <c:pt idx="1196">
                  <c:v>19.933333333333302</c:v>
                </c:pt>
                <c:pt idx="1197">
                  <c:v>19.95</c:v>
                </c:pt>
                <c:pt idx="1198">
                  <c:v>19.966666666666701</c:v>
                </c:pt>
                <c:pt idx="1199">
                  <c:v>19.983333333333299</c:v>
                </c:pt>
                <c:pt idx="1200">
                  <c:v>20</c:v>
                </c:pt>
                <c:pt idx="1201">
                  <c:v>20.016666666666701</c:v>
                </c:pt>
                <c:pt idx="1202">
                  <c:v>20.033333333333299</c:v>
                </c:pt>
                <c:pt idx="1203">
                  <c:v>20.05</c:v>
                </c:pt>
                <c:pt idx="1204">
                  <c:v>20.066666666666698</c:v>
                </c:pt>
                <c:pt idx="1205">
                  <c:v>20.0833333333333</c:v>
                </c:pt>
                <c:pt idx="1206">
                  <c:v>20.100000000000001</c:v>
                </c:pt>
                <c:pt idx="1207">
                  <c:v>20.116666666666699</c:v>
                </c:pt>
                <c:pt idx="1208">
                  <c:v>20.133333333333301</c:v>
                </c:pt>
                <c:pt idx="1209">
                  <c:v>20.149999999999999</c:v>
                </c:pt>
                <c:pt idx="1210">
                  <c:v>20.1666666666667</c:v>
                </c:pt>
                <c:pt idx="1211">
                  <c:v>20.183333333333302</c:v>
                </c:pt>
                <c:pt idx="1212">
                  <c:v>20.2</c:v>
                </c:pt>
                <c:pt idx="1213">
                  <c:v>20.216666666666701</c:v>
                </c:pt>
                <c:pt idx="1214">
                  <c:v>20.233333333333299</c:v>
                </c:pt>
                <c:pt idx="1215">
                  <c:v>20.25</c:v>
                </c:pt>
                <c:pt idx="1216">
                  <c:v>20.266666666666701</c:v>
                </c:pt>
                <c:pt idx="1217">
                  <c:v>20.283333333333299</c:v>
                </c:pt>
                <c:pt idx="1218">
                  <c:v>20.3</c:v>
                </c:pt>
                <c:pt idx="1219">
                  <c:v>20.316666666666698</c:v>
                </c:pt>
                <c:pt idx="1220">
                  <c:v>20.3333333333333</c:v>
                </c:pt>
                <c:pt idx="1221">
                  <c:v>20.350000000000001</c:v>
                </c:pt>
                <c:pt idx="1222">
                  <c:v>20.366666666666699</c:v>
                </c:pt>
                <c:pt idx="1223">
                  <c:v>20.383333333333301</c:v>
                </c:pt>
                <c:pt idx="1224">
                  <c:v>20.399999999999999</c:v>
                </c:pt>
                <c:pt idx="1225">
                  <c:v>20.4166666666667</c:v>
                </c:pt>
                <c:pt idx="1226">
                  <c:v>20.433333333333302</c:v>
                </c:pt>
                <c:pt idx="1227">
                  <c:v>20.45</c:v>
                </c:pt>
                <c:pt idx="1228">
                  <c:v>20.466666666666701</c:v>
                </c:pt>
                <c:pt idx="1229">
                  <c:v>20.483333333333299</c:v>
                </c:pt>
                <c:pt idx="1230">
                  <c:v>20.5</c:v>
                </c:pt>
                <c:pt idx="1231">
                  <c:v>20.516666666666701</c:v>
                </c:pt>
                <c:pt idx="1232">
                  <c:v>20.533333333333299</c:v>
                </c:pt>
                <c:pt idx="1233">
                  <c:v>20.55</c:v>
                </c:pt>
                <c:pt idx="1234">
                  <c:v>20.566666666666698</c:v>
                </c:pt>
                <c:pt idx="1235">
                  <c:v>20.5833333333333</c:v>
                </c:pt>
                <c:pt idx="1236">
                  <c:v>20.6</c:v>
                </c:pt>
                <c:pt idx="1237">
                  <c:v>20.616666666666699</c:v>
                </c:pt>
                <c:pt idx="1238">
                  <c:v>20.633333333333301</c:v>
                </c:pt>
                <c:pt idx="1239">
                  <c:v>20.65</c:v>
                </c:pt>
                <c:pt idx="1240">
                  <c:v>20.6666666666667</c:v>
                </c:pt>
                <c:pt idx="1241">
                  <c:v>20.683333333333302</c:v>
                </c:pt>
                <c:pt idx="1242">
                  <c:v>20.7</c:v>
                </c:pt>
                <c:pt idx="1243">
                  <c:v>20.716666666666701</c:v>
                </c:pt>
                <c:pt idx="1244">
                  <c:v>20.733333333333299</c:v>
                </c:pt>
                <c:pt idx="1245">
                  <c:v>20.75</c:v>
                </c:pt>
                <c:pt idx="1246">
                  <c:v>20.766666666666701</c:v>
                </c:pt>
                <c:pt idx="1247">
                  <c:v>20.783333333333299</c:v>
                </c:pt>
                <c:pt idx="1248">
                  <c:v>20.8</c:v>
                </c:pt>
                <c:pt idx="1249">
                  <c:v>20.816666666666698</c:v>
                </c:pt>
                <c:pt idx="1250">
                  <c:v>20.8333333333333</c:v>
                </c:pt>
                <c:pt idx="1251">
                  <c:v>20.85</c:v>
                </c:pt>
                <c:pt idx="1252">
                  <c:v>20.866666666666699</c:v>
                </c:pt>
                <c:pt idx="1253">
                  <c:v>20.883333333333301</c:v>
                </c:pt>
                <c:pt idx="1254">
                  <c:v>20.9</c:v>
                </c:pt>
                <c:pt idx="1255">
                  <c:v>20.9166666666667</c:v>
                </c:pt>
                <c:pt idx="1256">
                  <c:v>20.933333333333302</c:v>
                </c:pt>
                <c:pt idx="1257">
                  <c:v>20.95</c:v>
                </c:pt>
                <c:pt idx="1258">
                  <c:v>20.966666666666701</c:v>
                </c:pt>
                <c:pt idx="1259">
                  <c:v>20.983333333333299</c:v>
                </c:pt>
                <c:pt idx="1260">
                  <c:v>21</c:v>
                </c:pt>
                <c:pt idx="1261">
                  <c:v>21.016666666666701</c:v>
                </c:pt>
                <c:pt idx="1262">
                  <c:v>21.033333333333299</c:v>
                </c:pt>
                <c:pt idx="1263">
                  <c:v>21.05</c:v>
                </c:pt>
                <c:pt idx="1264">
                  <c:v>21.066666666666698</c:v>
                </c:pt>
                <c:pt idx="1265">
                  <c:v>21.0833333333333</c:v>
                </c:pt>
                <c:pt idx="1266">
                  <c:v>21.1</c:v>
                </c:pt>
                <c:pt idx="1267">
                  <c:v>21.116666666666699</c:v>
                </c:pt>
                <c:pt idx="1268">
                  <c:v>21.133333333333301</c:v>
                </c:pt>
                <c:pt idx="1269">
                  <c:v>21.15</c:v>
                </c:pt>
                <c:pt idx="1270">
                  <c:v>21.1666666666667</c:v>
                </c:pt>
                <c:pt idx="1271">
                  <c:v>21.183333333333302</c:v>
                </c:pt>
                <c:pt idx="1272">
                  <c:v>21.2</c:v>
                </c:pt>
                <c:pt idx="1273">
                  <c:v>21.216666666666701</c:v>
                </c:pt>
                <c:pt idx="1274">
                  <c:v>21.233333333333299</c:v>
                </c:pt>
                <c:pt idx="1275">
                  <c:v>21.25</c:v>
                </c:pt>
                <c:pt idx="1276">
                  <c:v>21.266666666666701</c:v>
                </c:pt>
                <c:pt idx="1277">
                  <c:v>21.283333333333299</c:v>
                </c:pt>
                <c:pt idx="1278">
                  <c:v>21.3</c:v>
                </c:pt>
                <c:pt idx="1279">
                  <c:v>21.316666666666698</c:v>
                </c:pt>
                <c:pt idx="1280">
                  <c:v>21.3333333333333</c:v>
                </c:pt>
                <c:pt idx="1281">
                  <c:v>21.35</c:v>
                </c:pt>
                <c:pt idx="1282">
                  <c:v>21.366666666666699</c:v>
                </c:pt>
                <c:pt idx="1283">
                  <c:v>21.383333333333301</c:v>
                </c:pt>
                <c:pt idx="1284">
                  <c:v>21.4</c:v>
                </c:pt>
                <c:pt idx="1285">
                  <c:v>21.4166666666667</c:v>
                </c:pt>
                <c:pt idx="1286">
                  <c:v>21.433333333333302</c:v>
                </c:pt>
                <c:pt idx="1287">
                  <c:v>21.45</c:v>
                </c:pt>
                <c:pt idx="1288">
                  <c:v>21.466666666666701</c:v>
                </c:pt>
                <c:pt idx="1289">
                  <c:v>21.483333333333299</c:v>
                </c:pt>
                <c:pt idx="1290">
                  <c:v>21.5</c:v>
                </c:pt>
                <c:pt idx="1291">
                  <c:v>21.516666666666701</c:v>
                </c:pt>
                <c:pt idx="1292">
                  <c:v>21.533333333333299</c:v>
                </c:pt>
                <c:pt idx="1293">
                  <c:v>21.55</c:v>
                </c:pt>
                <c:pt idx="1294">
                  <c:v>21.566666666666698</c:v>
                </c:pt>
                <c:pt idx="1295">
                  <c:v>21.5833333333333</c:v>
                </c:pt>
                <c:pt idx="1296">
                  <c:v>21.6</c:v>
                </c:pt>
                <c:pt idx="1297">
                  <c:v>21.616666666666699</c:v>
                </c:pt>
                <c:pt idx="1298">
                  <c:v>21.633333333333301</c:v>
                </c:pt>
                <c:pt idx="1299">
                  <c:v>21.65</c:v>
                </c:pt>
                <c:pt idx="1300">
                  <c:v>21.6666666666667</c:v>
                </c:pt>
                <c:pt idx="1301">
                  <c:v>21.683333333333302</c:v>
                </c:pt>
                <c:pt idx="1302">
                  <c:v>21.7</c:v>
                </c:pt>
                <c:pt idx="1303">
                  <c:v>21.716666666666701</c:v>
                </c:pt>
                <c:pt idx="1304">
                  <c:v>21.733333333333299</c:v>
                </c:pt>
                <c:pt idx="1305">
                  <c:v>21.75</c:v>
                </c:pt>
                <c:pt idx="1306">
                  <c:v>21.766666666666701</c:v>
                </c:pt>
                <c:pt idx="1307">
                  <c:v>21.783333333333299</c:v>
                </c:pt>
                <c:pt idx="1308">
                  <c:v>21.8</c:v>
                </c:pt>
                <c:pt idx="1309">
                  <c:v>21.816666666666698</c:v>
                </c:pt>
                <c:pt idx="1310">
                  <c:v>21.8333333333333</c:v>
                </c:pt>
                <c:pt idx="1311">
                  <c:v>21.85</c:v>
                </c:pt>
                <c:pt idx="1312">
                  <c:v>21.866666666666699</c:v>
                </c:pt>
                <c:pt idx="1313">
                  <c:v>21.883333333333301</c:v>
                </c:pt>
                <c:pt idx="1314">
                  <c:v>21.9</c:v>
                </c:pt>
                <c:pt idx="1315">
                  <c:v>21.9166666666667</c:v>
                </c:pt>
                <c:pt idx="1316">
                  <c:v>21.933333333333302</c:v>
                </c:pt>
                <c:pt idx="1317">
                  <c:v>21.95</c:v>
                </c:pt>
                <c:pt idx="1318">
                  <c:v>21.966666666666701</c:v>
                </c:pt>
                <c:pt idx="1319">
                  <c:v>21.983333333333299</c:v>
                </c:pt>
                <c:pt idx="1320">
                  <c:v>22</c:v>
                </c:pt>
                <c:pt idx="1321">
                  <c:v>22.016666666666701</c:v>
                </c:pt>
                <c:pt idx="1322">
                  <c:v>22.033333333333299</c:v>
                </c:pt>
                <c:pt idx="1323">
                  <c:v>22.05</c:v>
                </c:pt>
                <c:pt idx="1324">
                  <c:v>22.066666666666698</c:v>
                </c:pt>
                <c:pt idx="1325">
                  <c:v>22.0833333333333</c:v>
                </c:pt>
                <c:pt idx="1326">
                  <c:v>22.1</c:v>
                </c:pt>
                <c:pt idx="1327">
                  <c:v>22.116666666666699</c:v>
                </c:pt>
                <c:pt idx="1328">
                  <c:v>22.133333333333301</c:v>
                </c:pt>
                <c:pt idx="1329">
                  <c:v>22.15</c:v>
                </c:pt>
                <c:pt idx="1330">
                  <c:v>22.1666666666667</c:v>
                </c:pt>
                <c:pt idx="1331">
                  <c:v>22.183333333333302</c:v>
                </c:pt>
                <c:pt idx="1332">
                  <c:v>22.2</c:v>
                </c:pt>
                <c:pt idx="1333">
                  <c:v>22.216666666666701</c:v>
                </c:pt>
                <c:pt idx="1334">
                  <c:v>22.233333333333299</c:v>
                </c:pt>
                <c:pt idx="1335">
                  <c:v>22.25</c:v>
                </c:pt>
                <c:pt idx="1336">
                  <c:v>22.266666666666701</c:v>
                </c:pt>
                <c:pt idx="1337">
                  <c:v>22.283333333333299</c:v>
                </c:pt>
                <c:pt idx="1338">
                  <c:v>22.3</c:v>
                </c:pt>
                <c:pt idx="1339">
                  <c:v>22.316666666666698</c:v>
                </c:pt>
                <c:pt idx="1340">
                  <c:v>22.3333333333333</c:v>
                </c:pt>
                <c:pt idx="1341">
                  <c:v>22.35</c:v>
                </c:pt>
                <c:pt idx="1342">
                  <c:v>22.366666666666699</c:v>
                </c:pt>
                <c:pt idx="1343">
                  <c:v>22.383333333333301</c:v>
                </c:pt>
                <c:pt idx="1344">
                  <c:v>22.4</c:v>
                </c:pt>
                <c:pt idx="1345">
                  <c:v>22.4166666666667</c:v>
                </c:pt>
                <c:pt idx="1346">
                  <c:v>22.433333333333302</c:v>
                </c:pt>
                <c:pt idx="1347">
                  <c:v>22.45</c:v>
                </c:pt>
                <c:pt idx="1348">
                  <c:v>22.466666666666701</c:v>
                </c:pt>
                <c:pt idx="1349">
                  <c:v>22.483333333333299</c:v>
                </c:pt>
                <c:pt idx="1350">
                  <c:v>22.5</c:v>
                </c:pt>
                <c:pt idx="1351">
                  <c:v>22.516666666666701</c:v>
                </c:pt>
                <c:pt idx="1352">
                  <c:v>22.533333333333299</c:v>
                </c:pt>
                <c:pt idx="1353">
                  <c:v>22.55</c:v>
                </c:pt>
                <c:pt idx="1354">
                  <c:v>22.566666666666698</c:v>
                </c:pt>
                <c:pt idx="1355">
                  <c:v>22.5833333333333</c:v>
                </c:pt>
                <c:pt idx="1356">
                  <c:v>22.6</c:v>
                </c:pt>
                <c:pt idx="1357">
                  <c:v>22.616666666666699</c:v>
                </c:pt>
                <c:pt idx="1358">
                  <c:v>22.633333333333301</c:v>
                </c:pt>
                <c:pt idx="1359">
                  <c:v>22.65</c:v>
                </c:pt>
                <c:pt idx="1360">
                  <c:v>22.6666666666667</c:v>
                </c:pt>
                <c:pt idx="1361">
                  <c:v>22.683333333333302</c:v>
                </c:pt>
                <c:pt idx="1362">
                  <c:v>22.7</c:v>
                </c:pt>
                <c:pt idx="1363">
                  <c:v>22.716666666666701</c:v>
                </c:pt>
                <c:pt idx="1364">
                  <c:v>22.733333333333299</c:v>
                </c:pt>
                <c:pt idx="1365">
                  <c:v>22.75</c:v>
                </c:pt>
                <c:pt idx="1366">
                  <c:v>22.766666666666701</c:v>
                </c:pt>
                <c:pt idx="1367">
                  <c:v>22.783333333333299</c:v>
                </c:pt>
                <c:pt idx="1368">
                  <c:v>22.8</c:v>
                </c:pt>
                <c:pt idx="1369">
                  <c:v>22.816666666666698</c:v>
                </c:pt>
                <c:pt idx="1370">
                  <c:v>22.8333333333333</c:v>
                </c:pt>
                <c:pt idx="1371">
                  <c:v>22.85</c:v>
                </c:pt>
                <c:pt idx="1372">
                  <c:v>22.866666666666699</c:v>
                </c:pt>
                <c:pt idx="1373">
                  <c:v>22.883333333333301</c:v>
                </c:pt>
                <c:pt idx="1374">
                  <c:v>22.9</c:v>
                </c:pt>
                <c:pt idx="1375">
                  <c:v>22.9166666666667</c:v>
                </c:pt>
                <c:pt idx="1376">
                  <c:v>22.933333333333302</c:v>
                </c:pt>
                <c:pt idx="1377">
                  <c:v>22.95</c:v>
                </c:pt>
                <c:pt idx="1378">
                  <c:v>22.966666666666701</c:v>
                </c:pt>
                <c:pt idx="1379">
                  <c:v>22.983333333333299</c:v>
                </c:pt>
                <c:pt idx="1380">
                  <c:v>23</c:v>
                </c:pt>
                <c:pt idx="1381">
                  <c:v>23.016666666666701</c:v>
                </c:pt>
                <c:pt idx="1382">
                  <c:v>23.033333333333299</c:v>
                </c:pt>
                <c:pt idx="1383">
                  <c:v>23.05</c:v>
                </c:pt>
                <c:pt idx="1384">
                  <c:v>23.066666666666698</c:v>
                </c:pt>
                <c:pt idx="1385">
                  <c:v>23.0833333333333</c:v>
                </c:pt>
                <c:pt idx="1386">
                  <c:v>23.1</c:v>
                </c:pt>
                <c:pt idx="1387">
                  <c:v>23.116666666666699</c:v>
                </c:pt>
                <c:pt idx="1388">
                  <c:v>23.133333333333301</c:v>
                </c:pt>
                <c:pt idx="1389">
                  <c:v>23.15</c:v>
                </c:pt>
                <c:pt idx="1390">
                  <c:v>23.1666666666667</c:v>
                </c:pt>
                <c:pt idx="1391">
                  <c:v>23.183333333333302</c:v>
                </c:pt>
                <c:pt idx="1392">
                  <c:v>23.2</c:v>
                </c:pt>
                <c:pt idx="1393">
                  <c:v>23.216666666666701</c:v>
                </c:pt>
                <c:pt idx="1394">
                  <c:v>23.233333333333299</c:v>
                </c:pt>
                <c:pt idx="1395">
                  <c:v>23.25</c:v>
                </c:pt>
                <c:pt idx="1396">
                  <c:v>23.266666666666701</c:v>
                </c:pt>
                <c:pt idx="1397">
                  <c:v>23.283333333333299</c:v>
                </c:pt>
                <c:pt idx="1398">
                  <c:v>23.3</c:v>
                </c:pt>
                <c:pt idx="1399">
                  <c:v>23.316666666666698</c:v>
                </c:pt>
                <c:pt idx="1400">
                  <c:v>23.3333333333333</c:v>
                </c:pt>
                <c:pt idx="1401">
                  <c:v>23.35</c:v>
                </c:pt>
                <c:pt idx="1402">
                  <c:v>23.366666666666699</c:v>
                </c:pt>
                <c:pt idx="1403">
                  <c:v>23.383333333333301</c:v>
                </c:pt>
                <c:pt idx="1404">
                  <c:v>23.4</c:v>
                </c:pt>
                <c:pt idx="1405">
                  <c:v>23.4166666666667</c:v>
                </c:pt>
                <c:pt idx="1406">
                  <c:v>23.433333333333302</c:v>
                </c:pt>
                <c:pt idx="1407">
                  <c:v>23.45</c:v>
                </c:pt>
                <c:pt idx="1408">
                  <c:v>23.466666666666701</c:v>
                </c:pt>
                <c:pt idx="1409">
                  <c:v>23.483333333333299</c:v>
                </c:pt>
                <c:pt idx="1410">
                  <c:v>23.5</c:v>
                </c:pt>
                <c:pt idx="1411">
                  <c:v>23.516666666666701</c:v>
                </c:pt>
                <c:pt idx="1412">
                  <c:v>23.533333333333299</c:v>
                </c:pt>
                <c:pt idx="1413">
                  <c:v>23.55</c:v>
                </c:pt>
                <c:pt idx="1414">
                  <c:v>23.566666666666698</c:v>
                </c:pt>
                <c:pt idx="1415">
                  <c:v>23.5833333333333</c:v>
                </c:pt>
                <c:pt idx="1416">
                  <c:v>23.6</c:v>
                </c:pt>
                <c:pt idx="1417">
                  <c:v>23.616666666666699</c:v>
                </c:pt>
                <c:pt idx="1418">
                  <c:v>23.633333333333301</c:v>
                </c:pt>
                <c:pt idx="1419">
                  <c:v>23.65</c:v>
                </c:pt>
                <c:pt idx="1420">
                  <c:v>23.6666666666667</c:v>
                </c:pt>
                <c:pt idx="1421">
                  <c:v>23.683333333333302</c:v>
                </c:pt>
                <c:pt idx="1422">
                  <c:v>23.7</c:v>
                </c:pt>
                <c:pt idx="1423">
                  <c:v>23.716666666666701</c:v>
                </c:pt>
                <c:pt idx="1424">
                  <c:v>23.733333333333299</c:v>
                </c:pt>
                <c:pt idx="1425">
                  <c:v>23.75</c:v>
                </c:pt>
                <c:pt idx="1426">
                  <c:v>23.766666666666701</c:v>
                </c:pt>
                <c:pt idx="1427">
                  <c:v>23.783333333333299</c:v>
                </c:pt>
                <c:pt idx="1428">
                  <c:v>23.8</c:v>
                </c:pt>
                <c:pt idx="1429">
                  <c:v>23.816666666666698</c:v>
                </c:pt>
                <c:pt idx="1430">
                  <c:v>23.8333333333333</c:v>
                </c:pt>
                <c:pt idx="1431">
                  <c:v>23.85</c:v>
                </c:pt>
                <c:pt idx="1432">
                  <c:v>23.866666666666699</c:v>
                </c:pt>
                <c:pt idx="1433">
                  <c:v>23.883333333333301</c:v>
                </c:pt>
                <c:pt idx="1434">
                  <c:v>23.9</c:v>
                </c:pt>
                <c:pt idx="1435">
                  <c:v>23.9166666666667</c:v>
                </c:pt>
                <c:pt idx="1436">
                  <c:v>23.933333333333302</c:v>
                </c:pt>
                <c:pt idx="1437">
                  <c:v>23.95</c:v>
                </c:pt>
                <c:pt idx="1438">
                  <c:v>23.966666666666701</c:v>
                </c:pt>
                <c:pt idx="1439">
                  <c:v>23.983333333333299</c:v>
                </c:pt>
                <c:pt idx="1440">
                  <c:v>24</c:v>
                </c:pt>
                <c:pt idx="1441">
                  <c:v>24.016666666666701</c:v>
                </c:pt>
                <c:pt idx="1442">
                  <c:v>24.033333333333299</c:v>
                </c:pt>
                <c:pt idx="1443">
                  <c:v>24.05</c:v>
                </c:pt>
                <c:pt idx="1444">
                  <c:v>24.066666666666698</c:v>
                </c:pt>
                <c:pt idx="1445">
                  <c:v>24.0833333333333</c:v>
                </c:pt>
                <c:pt idx="1446">
                  <c:v>24.1</c:v>
                </c:pt>
                <c:pt idx="1447">
                  <c:v>24.116666666666699</c:v>
                </c:pt>
                <c:pt idx="1448">
                  <c:v>24.133333333333301</c:v>
                </c:pt>
                <c:pt idx="1449">
                  <c:v>24.15</c:v>
                </c:pt>
                <c:pt idx="1450">
                  <c:v>24.1666666666667</c:v>
                </c:pt>
                <c:pt idx="1451">
                  <c:v>24.183333333333302</c:v>
                </c:pt>
                <c:pt idx="1452">
                  <c:v>24.2</c:v>
                </c:pt>
                <c:pt idx="1453">
                  <c:v>24.216666666666701</c:v>
                </c:pt>
                <c:pt idx="1454">
                  <c:v>24.233333333333299</c:v>
                </c:pt>
                <c:pt idx="1455">
                  <c:v>24.25</c:v>
                </c:pt>
                <c:pt idx="1456">
                  <c:v>24.266666666666701</c:v>
                </c:pt>
                <c:pt idx="1457">
                  <c:v>24.283333333333299</c:v>
                </c:pt>
                <c:pt idx="1458">
                  <c:v>24.3</c:v>
                </c:pt>
                <c:pt idx="1459">
                  <c:v>24.316666666666698</c:v>
                </c:pt>
                <c:pt idx="1460">
                  <c:v>24.3333333333333</c:v>
                </c:pt>
                <c:pt idx="1461">
                  <c:v>24.35</c:v>
                </c:pt>
                <c:pt idx="1462">
                  <c:v>24.366666666666699</c:v>
                </c:pt>
                <c:pt idx="1463">
                  <c:v>24.383333333333301</c:v>
                </c:pt>
                <c:pt idx="1464">
                  <c:v>24.4</c:v>
                </c:pt>
                <c:pt idx="1465">
                  <c:v>24.4166666666667</c:v>
                </c:pt>
                <c:pt idx="1466">
                  <c:v>24.433333333333302</c:v>
                </c:pt>
                <c:pt idx="1467">
                  <c:v>24.45</c:v>
                </c:pt>
                <c:pt idx="1468">
                  <c:v>24.466666666666701</c:v>
                </c:pt>
                <c:pt idx="1469">
                  <c:v>24.483333333333299</c:v>
                </c:pt>
                <c:pt idx="1470">
                  <c:v>24.5</c:v>
                </c:pt>
                <c:pt idx="1471">
                  <c:v>24.516666666666701</c:v>
                </c:pt>
                <c:pt idx="1472">
                  <c:v>24.533333333333299</c:v>
                </c:pt>
                <c:pt idx="1473">
                  <c:v>24.55</c:v>
                </c:pt>
                <c:pt idx="1474">
                  <c:v>24.566666666666698</c:v>
                </c:pt>
                <c:pt idx="1475">
                  <c:v>24.5833333333333</c:v>
                </c:pt>
                <c:pt idx="1476">
                  <c:v>24.6</c:v>
                </c:pt>
                <c:pt idx="1477">
                  <c:v>24.616666666666699</c:v>
                </c:pt>
                <c:pt idx="1478">
                  <c:v>24.633333333333301</c:v>
                </c:pt>
                <c:pt idx="1479">
                  <c:v>24.65</c:v>
                </c:pt>
                <c:pt idx="1480">
                  <c:v>24.6666666666667</c:v>
                </c:pt>
                <c:pt idx="1481">
                  <c:v>24.683333333333302</c:v>
                </c:pt>
                <c:pt idx="1482">
                  <c:v>24.7</c:v>
                </c:pt>
                <c:pt idx="1483">
                  <c:v>24.716666666666701</c:v>
                </c:pt>
                <c:pt idx="1484">
                  <c:v>24.733333333333299</c:v>
                </c:pt>
                <c:pt idx="1485">
                  <c:v>24.75</c:v>
                </c:pt>
                <c:pt idx="1486">
                  <c:v>24.766666666666701</c:v>
                </c:pt>
                <c:pt idx="1487">
                  <c:v>24.783333333333299</c:v>
                </c:pt>
                <c:pt idx="1488">
                  <c:v>24.8</c:v>
                </c:pt>
                <c:pt idx="1489">
                  <c:v>24.816666666666698</c:v>
                </c:pt>
                <c:pt idx="1490">
                  <c:v>24.8333333333333</c:v>
                </c:pt>
                <c:pt idx="1491">
                  <c:v>24.85</c:v>
                </c:pt>
                <c:pt idx="1492">
                  <c:v>24.866666666666699</c:v>
                </c:pt>
                <c:pt idx="1493">
                  <c:v>24.883333333333301</c:v>
                </c:pt>
                <c:pt idx="1494">
                  <c:v>24.9</c:v>
                </c:pt>
                <c:pt idx="1495">
                  <c:v>24.9166666666667</c:v>
                </c:pt>
                <c:pt idx="1496">
                  <c:v>24.933333333333302</c:v>
                </c:pt>
                <c:pt idx="1497">
                  <c:v>24.95</c:v>
                </c:pt>
                <c:pt idx="1498">
                  <c:v>24.966666666666701</c:v>
                </c:pt>
                <c:pt idx="1499">
                  <c:v>24.983333333333299</c:v>
                </c:pt>
                <c:pt idx="1500">
                  <c:v>25</c:v>
                </c:pt>
                <c:pt idx="1501">
                  <c:v>25.016666666666701</c:v>
                </c:pt>
                <c:pt idx="1502">
                  <c:v>25.033333333333299</c:v>
                </c:pt>
                <c:pt idx="1503">
                  <c:v>25.05</c:v>
                </c:pt>
                <c:pt idx="1504">
                  <c:v>25.066666666666698</c:v>
                </c:pt>
                <c:pt idx="1505">
                  <c:v>25.0833333333333</c:v>
                </c:pt>
                <c:pt idx="1506">
                  <c:v>25.1</c:v>
                </c:pt>
                <c:pt idx="1507">
                  <c:v>25.116666666666699</c:v>
                </c:pt>
                <c:pt idx="1508">
                  <c:v>25.133333333333301</c:v>
                </c:pt>
                <c:pt idx="1509">
                  <c:v>25.15</c:v>
                </c:pt>
                <c:pt idx="1510">
                  <c:v>25.1666666666667</c:v>
                </c:pt>
                <c:pt idx="1511">
                  <c:v>25.183333333333302</c:v>
                </c:pt>
                <c:pt idx="1512">
                  <c:v>25.2</c:v>
                </c:pt>
                <c:pt idx="1513">
                  <c:v>25.216666666666701</c:v>
                </c:pt>
                <c:pt idx="1514">
                  <c:v>25.233333333333299</c:v>
                </c:pt>
                <c:pt idx="1515">
                  <c:v>25.25</c:v>
                </c:pt>
                <c:pt idx="1516">
                  <c:v>25.266666666666701</c:v>
                </c:pt>
                <c:pt idx="1517">
                  <c:v>25.283333333333299</c:v>
                </c:pt>
                <c:pt idx="1518">
                  <c:v>25.3</c:v>
                </c:pt>
                <c:pt idx="1519">
                  <c:v>25.316666666666698</c:v>
                </c:pt>
                <c:pt idx="1520">
                  <c:v>25.3333333333333</c:v>
                </c:pt>
                <c:pt idx="1521">
                  <c:v>25.35</c:v>
                </c:pt>
                <c:pt idx="1522">
                  <c:v>25.366666666666699</c:v>
                </c:pt>
                <c:pt idx="1523">
                  <c:v>25.383333333333301</c:v>
                </c:pt>
                <c:pt idx="1524">
                  <c:v>25.4</c:v>
                </c:pt>
                <c:pt idx="1525">
                  <c:v>25.4166666666667</c:v>
                </c:pt>
                <c:pt idx="1526">
                  <c:v>25.433333333333302</c:v>
                </c:pt>
                <c:pt idx="1527">
                  <c:v>25.45</c:v>
                </c:pt>
                <c:pt idx="1528">
                  <c:v>25.466666666666701</c:v>
                </c:pt>
                <c:pt idx="1529">
                  <c:v>25.483333333333299</c:v>
                </c:pt>
                <c:pt idx="1530">
                  <c:v>25.5</c:v>
                </c:pt>
                <c:pt idx="1531">
                  <c:v>25.516666666666701</c:v>
                </c:pt>
                <c:pt idx="1532">
                  <c:v>25.533333333333299</c:v>
                </c:pt>
                <c:pt idx="1533">
                  <c:v>25.55</c:v>
                </c:pt>
                <c:pt idx="1534">
                  <c:v>25.566666666666698</c:v>
                </c:pt>
                <c:pt idx="1535">
                  <c:v>25.5833333333333</c:v>
                </c:pt>
                <c:pt idx="1536">
                  <c:v>25.6</c:v>
                </c:pt>
                <c:pt idx="1537">
                  <c:v>25.616666666666699</c:v>
                </c:pt>
                <c:pt idx="1538">
                  <c:v>25.633333333333301</c:v>
                </c:pt>
                <c:pt idx="1539">
                  <c:v>25.65</c:v>
                </c:pt>
                <c:pt idx="1540">
                  <c:v>25.6666666666667</c:v>
                </c:pt>
                <c:pt idx="1541">
                  <c:v>25.683333333333302</c:v>
                </c:pt>
                <c:pt idx="1542">
                  <c:v>25.7</c:v>
                </c:pt>
                <c:pt idx="1543">
                  <c:v>25.716666666666701</c:v>
                </c:pt>
                <c:pt idx="1544">
                  <c:v>25.733333333333299</c:v>
                </c:pt>
                <c:pt idx="1545">
                  <c:v>25.75</c:v>
                </c:pt>
                <c:pt idx="1546">
                  <c:v>25.766666666666701</c:v>
                </c:pt>
                <c:pt idx="1547">
                  <c:v>25.783333333333299</c:v>
                </c:pt>
                <c:pt idx="1548">
                  <c:v>25.8</c:v>
                </c:pt>
                <c:pt idx="1549">
                  <c:v>25.816666666666698</c:v>
                </c:pt>
                <c:pt idx="1550">
                  <c:v>25.8333333333333</c:v>
                </c:pt>
                <c:pt idx="1551">
                  <c:v>25.85</c:v>
                </c:pt>
                <c:pt idx="1552">
                  <c:v>25.866666666666699</c:v>
                </c:pt>
                <c:pt idx="1553">
                  <c:v>25.883333333333301</c:v>
                </c:pt>
                <c:pt idx="1554">
                  <c:v>25.9</c:v>
                </c:pt>
                <c:pt idx="1555">
                  <c:v>25.9166666666667</c:v>
                </c:pt>
                <c:pt idx="1556">
                  <c:v>25.933333333333302</c:v>
                </c:pt>
                <c:pt idx="1557">
                  <c:v>25.95</c:v>
                </c:pt>
                <c:pt idx="1558">
                  <c:v>25.966666666666701</c:v>
                </c:pt>
                <c:pt idx="1559">
                  <c:v>25.983333333333299</c:v>
                </c:pt>
                <c:pt idx="1560">
                  <c:v>26</c:v>
                </c:pt>
                <c:pt idx="1561">
                  <c:v>26.016666666666701</c:v>
                </c:pt>
                <c:pt idx="1562">
                  <c:v>26.033333333333299</c:v>
                </c:pt>
                <c:pt idx="1563">
                  <c:v>26.05</c:v>
                </c:pt>
                <c:pt idx="1564">
                  <c:v>26.066666666666698</c:v>
                </c:pt>
                <c:pt idx="1565">
                  <c:v>26.0833333333333</c:v>
                </c:pt>
                <c:pt idx="1566">
                  <c:v>26.1</c:v>
                </c:pt>
                <c:pt idx="1567">
                  <c:v>26.116666666666699</c:v>
                </c:pt>
                <c:pt idx="1568">
                  <c:v>26.133333333333301</c:v>
                </c:pt>
                <c:pt idx="1569">
                  <c:v>26.15</c:v>
                </c:pt>
                <c:pt idx="1570">
                  <c:v>26.1666666666667</c:v>
                </c:pt>
                <c:pt idx="1571">
                  <c:v>26.183333333333302</c:v>
                </c:pt>
                <c:pt idx="1572">
                  <c:v>26.2</c:v>
                </c:pt>
                <c:pt idx="1573">
                  <c:v>26.216666666666701</c:v>
                </c:pt>
                <c:pt idx="1574">
                  <c:v>26.233333333333299</c:v>
                </c:pt>
                <c:pt idx="1575">
                  <c:v>26.25</c:v>
                </c:pt>
                <c:pt idx="1576">
                  <c:v>26.266666666666701</c:v>
                </c:pt>
                <c:pt idx="1577">
                  <c:v>26.283333333333299</c:v>
                </c:pt>
                <c:pt idx="1578">
                  <c:v>26.3</c:v>
                </c:pt>
                <c:pt idx="1579">
                  <c:v>26.316666666666698</c:v>
                </c:pt>
                <c:pt idx="1580">
                  <c:v>26.3333333333333</c:v>
                </c:pt>
                <c:pt idx="1581">
                  <c:v>26.35</c:v>
                </c:pt>
                <c:pt idx="1582">
                  <c:v>26.366666666666699</c:v>
                </c:pt>
                <c:pt idx="1583">
                  <c:v>26.383333333333301</c:v>
                </c:pt>
                <c:pt idx="1584">
                  <c:v>26.4</c:v>
                </c:pt>
                <c:pt idx="1585">
                  <c:v>26.4166666666667</c:v>
                </c:pt>
                <c:pt idx="1586">
                  <c:v>26.433333333333302</c:v>
                </c:pt>
                <c:pt idx="1587">
                  <c:v>26.45</c:v>
                </c:pt>
                <c:pt idx="1588">
                  <c:v>26.466666666666701</c:v>
                </c:pt>
                <c:pt idx="1589">
                  <c:v>26.483333333333299</c:v>
                </c:pt>
                <c:pt idx="1590">
                  <c:v>26.5</c:v>
                </c:pt>
                <c:pt idx="1591">
                  <c:v>26.516666666666701</c:v>
                </c:pt>
                <c:pt idx="1592">
                  <c:v>26.533333333333299</c:v>
                </c:pt>
                <c:pt idx="1593">
                  <c:v>26.55</c:v>
                </c:pt>
                <c:pt idx="1594">
                  <c:v>26.566666666666698</c:v>
                </c:pt>
                <c:pt idx="1595">
                  <c:v>26.5833333333333</c:v>
                </c:pt>
                <c:pt idx="1596">
                  <c:v>26.6</c:v>
                </c:pt>
                <c:pt idx="1597">
                  <c:v>26.616666666666699</c:v>
                </c:pt>
                <c:pt idx="1598">
                  <c:v>26.633333333333301</c:v>
                </c:pt>
                <c:pt idx="1599">
                  <c:v>26.65</c:v>
                </c:pt>
                <c:pt idx="1600">
                  <c:v>26.6666666666667</c:v>
                </c:pt>
                <c:pt idx="1601">
                  <c:v>26.683333333333302</c:v>
                </c:pt>
                <c:pt idx="1602">
                  <c:v>26.7</c:v>
                </c:pt>
                <c:pt idx="1603">
                  <c:v>26.716666666666701</c:v>
                </c:pt>
                <c:pt idx="1604">
                  <c:v>26.733333333333299</c:v>
                </c:pt>
                <c:pt idx="1605">
                  <c:v>26.75</c:v>
                </c:pt>
                <c:pt idx="1606">
                  <c:v>26.766666666666701</c:v>
                </c:pt>
                <c:pt idx="1607">
                  <c:v>26.783333333333299</c:v>
                </c:pt>
                <c:pt idx="1608">
                  <c:v>26.8</c:v>
                </c:pt>
                <c:pt idx="1609">
                  <c:v>26.816666666666698</c:v>
                </c:pt>
                <c:pt idx="1610">
                  <c:v>26.8333333333333</c:v>
                </c:pt>
                <c:pt idx="1611">
                  <c:v>26.85</c:v>
                </c:pt>
                <c:pt idx="1612">
                  <c:v>26.866666666666699</c:v>
                </c:pt>
                <c:pt idx="1613">
                  <c:v>26.883333333333301</c:v>
                </c:pt>
                <c:pt idx="1614">
                  <c:v>26.9</c:v>
                </c:pt>
                <c:pt idx="1615">
                  <c:v>26.9166666666667</c:v>
                </c:pt>
                <c:pt idx="1616">
                  <c:v>26.933333333333302</c:v>
                </c:pt>
                <c:pt idx="1617">
                  <c:v>26.95</c:v>
                </c:pt>
                <c:pt idx="1618">
                  <c:v>26.966666666666701</c:v>
                </c:pt>
                <c:pt idx="1619">
                  <c:v>26.983333333333299</c:v>
                </c:pt>
                <c:pt idx="1620">
                  <c:v>27</c:v>
                </c:pt>
                <c:pt idx="1621">
                  <c:v>27.016666666666701</c:v>
                </c:pt>
                <c:pt idx="1622">
                  <c:v>27.033333333333299</c:v>
                </c:pt>
                <c:pt idx="1623">
                  <c:v>27.05</c:v>
                </c:pt>
                <c:pt idx="1624">
                  <c:v>27.066666666666698</c:v>
                </c:pt>
                <c:pt idx="1625">
                  <c:v>27.0833333333333</c:v>
                </c:pt>
                <c:pt idx="1626">
                  <c:v>27.1</c:v>
                </c:pt>
                <c:pt idx="1627">
                  <c:v>27.116666666666699</c:v>
                </c:pt>
                <c:pt idx="1628">
                  <c:v>27.133333333333301</c:v>
                </c:pt>
                <c:pt idx="1629">
                  <c:v>27.15</c:v>
                </c:pt>
                <c:pt idx="1630">
                  <c:v>27.1666666666667</c:v>
                </c:pt>
                <c:pt idx="1631">
                  <c:v>27.183333333333302</c:v>
                </c:pt>
                <c:pt idx="1632">
                  <c:v>27.2</c:v>
                </c:pt>
                <c:pt idx="1633">
                  <c:v>27.216666666666701</c:v>
                </c:pt>
                <c:pt idx="1634">
                  <c:v>27.233333333333299</c:v>
                </c:pt>
                <c:pt idx="1635">
                  <c:v>27.25</c:v>
                </c:pt>
                <c:pt idx="1636">
                  <c:v>27.266666666666701</c:v>
                </c:pt>
                <c:pt idx="1637">
                  <c:v>27.283333333333299</c:v>
                </c:pt>
                <c:pt idx="1638">
                  <c:v>27.3</c:v>
                </c:pt>
                <c:pt idx="1639">
                  <c:v>27.316666666666698</c:v>
                </c:pt>
                <c:pt idx="1640">
                  <c:v>27.3333333333333</c:v>
                </c:pt>
                <c:pt idx="1641">
                  <c:v>27.35</c:v>
                </c:pt>
                <c:pt idx="1642">
                  <c:v>27.366666666666699</c:v>
                </c:pt>
                <c:pt idx="1643">
                  <c:v>27.383333333333301</c:v>
                </c:pt>
                <c:pt idx="1644">
                  <c:v>27.4</c:v>
                </c:pt>
                <c:pt idx="1645">
                  <c:v>27.4166666666667</c:v>
                </c:pt>
                <c:pt idx="1646">
                  <c:v>27.433333333333302</c:v>
                </c:pt>
                <c:pt idx="1647">
                  <c:v>27.45</c:v>
                </c:pt>
                <c:pt idx="1648">
                  <c:v>27.466666666666701</c:v>
                </c:pt>
                <c:pt idx="1649">
                  <c:v>27.483333333333299</c:v>
                </c:pt>
                <c:pt idx="1650">
                  <c:v>27.5</c:v>
                </c:pt>
                <c:pt idx="1651">
                  <c:v>27.516666666666701</c:v>
                </c:pt>
                <c:pt idx="1652">
                  <c:v>27.533333333333299</c:v>
                </c:pt>
                <c:pt idx="1653">
                  <c:v>27.55</c:v>
                </c:pt>
                <c:pt idx="1654">
                  <c:v>27.566666666666698</c:v>
                </c:pt>
                <c:pt idx="1655">
                  <c:v>27.5833333333333</c:v>
                </c:pt>
                <c:pt idx="1656">
                  <c:v>27.6</c:v>
                </c:pt>
                <c:pt idx="1657">
                  <c:v>27.616666666666699</c:v>
                </c:pt>
                <c:pt idx="1658">
                  <c:v>27.633333333333301</c:v>
                </c:pt>
                <c:pt idx="1659">
                  <c:v>27.65</c:v>
                </c:pt>
                <c:pt idx="1660">
                  <c:v>27.6666666666667</c:v>
                </c:pt>
                <c:pt idx="1661">
                  <c:v>27.683333333333302</c:v>
                </c:pt>
                <c:pt idx="1662">
                  <c:v>27.7</c:v>
                </c:pt>
                <c:pt idx="1663">
                  <c:v>27.716666666666701</c:v>
                </c:pt>
                <c:pt idx="1664">
                  <c:v>27.733333333333299</c:v>
                </c:pt>
                <c:pt idx="1665">
                  <c:v>27.75</c:v>
                </c:pt>
                <c:pt idx="1666">
                  <c:v>27.766666666666701</c:v>
                </c:pt>
                <c:pt idx="1667">
                  <c:v>27.783333333333299</c:v>
                </c:pt>
                <c:pt idx="1668">
                  <c:v>27.8</c:v>
                </c:pt>
                <c:pt idx="1669">
                  <c:v>27.816666666666698</c:v>
                </c:pt>
                <c:pt idx="1670">
                  <c:v>27.8333333333333</c:v>
                </c:pt>
                <c:pt idx="1671">
                  <c:v>27.85</c:v>
                </c:pt>
                <c:pt idx="1672">
                  <c:v>27.866666666666699</c:v>
                </c:pt>
                <c:pt idx="1673">
                  <c:v>27.883333333333301</c:v>
                </c:pt>
                <c:pt idx="1674">
                  <c:v>27.9</c:v>
                </c:pt>
                <c:pt idx="1675">
                  <c:v>27.9166666666667</c:v>
                </c:pt>
                <c:pt idx="1676">
                  <c:v>27.933333333333302</c:v>
                </c:pt>
                <c:pt idx="1677">
                  <c:v>27.95</c:v>
                </c:pt>
                <c:pt idx="1678">
                  <c:v>27.966666666666701</c:v>
                </c:pt>
                <c:pt idx="1679">
                  <c:v>27.983333333333299</c:v>
                </c:pt>
                <c:pt idx="1680">
                  <c:v>28</c:v>
                </c:pt>
                <c:pt idx="1681">
                  <c:v>28.016666666666701</c:v>
                </c:pt>
                <c:pt idx="1682">
                  <c:v>28.033333333333299</c:v>
                </c:pt>
                <c:pt idx="1683">
                  <c:v>28.05</c:v>
                </c:pt>
                <c:pt idx="1684">
                  <c:v>28.066666666666698</c:v>
                </c:pt>
                <c:pt idx="1685">
                  <c:v>28.0833333333333</c:v>
                </c:pt>
                <c:pt idx="1686">
                  <c:v>28.1</c:v>
                </c:pt>
                <c:pt idx="1687">
                  <c:v>28.116666666666699</c:v>
                </c:pt>
                <c:pt idx="1688">
                  <c:v>28.133333333333301</c:v>
                </c:pt>
                <c:pt idx="1689">
                  <c:v>28.15</c:v>
                </c:pt>
                <c:pt idx="1690">
                  <c:v>28.1666666666667</c:v>
                </c:pt>
                <c:pt idx="1691">
                  <c:v>28.183333333333302</c:v>
                </c:pt>
                <c:pt idx="1692">
                  <c:v>28.2</c:v>
                </c:pt>
                <c:pt idx="1693">
                  <c:v>28.216666666666701</c:v>
                </c:pt>
                <c:pt idx="1694">
                  <c:v>28.233333333333299</c:v>
                </c:pt>
                <c:pt idx="1695">
                  <c:v>28.25</c:v>
                </c:pt>
                <c:pt idx="1696">
                  <c:v>28.266666666666701</c:v>
                </c:pt>
                <c:pt idx="1697">
                  <c:v>28.283333333333299</c:v>
                </c:pt>
                <c:pt idx="1698">
                  <c:v>28.3</c:v>
                </c:pt>
                <c:pt idx="1699">
                  <c:v>28.316666666666698</c:v>
                </c:pt>
                <c:pt idx="1700">
                  <c:v>28.3333333333333</c:v>
                </c:pt>
                <c:pt idx="1701">
                  <c:v>28.35</c:v>
                </c:pt>
                <c:pt idx="1702">
                  <c:v>28.366666666666699</c:v>
                </c:pt>
                <c:pt idx="1703">
                  <c:v>28.383333333333301</c:v>
                </c:pt>
                <c:pt idx="1704">
                  <c:v>28.4</c:v>
                </c:pt>
                <c:pt idx="1705">
                  <c:v>28.4166666666667</c:v>
                </c:pt>
                <c:pt idx="1706">
                  <c:v>28.433333333333302</c:v>
                </c:pt>
                <c:pt idx="1707">
                  <c:v>28.45</c:v>
                </c:pt>
                <c:pt idx="1708">
                  <c:v>28.466666666666701</c:v>
                </c:pt>
                <c:pt idx="1709">
                  <c:v>28.483333333333299</c:v>
                </c:pt>
                <c:pt idx="1710">
                  <c:v>28.5</c:v>
                </c:pt>
                <c:pt idx="1711">
                  <c:v>28.516666666666701</c:v>
                </c:pt>
                <c:pt idx="1712">
                  <c:v>28.533333333333299</c:v>
                </c:pt>
                <c:pt idx="1713">
                  <c:v>28.55</c:v>
                </c:pt>
                <c:pt idx="1714">
                  <c:v>28.566666666666698</c:v>
                </c:pt>
                <c:pt idx="1715">
                  <c:v>28.5833333333333</c:v>
                </c:pt>
                <c:pt idx="1716">
                  <c:v>28.6</c:v>
                </c:pt>
                <c:pt idx="1717">
                  <c:v>28.616666666666699</c:v>
                </c:pt>
                <c:pt idx="1718">
                  <c:v>28.633333333333301</c:v>
                </c:pt>
                <c:pt idx="1719">
                  <c:v>28.65</c:v>
                </c:pt>
                <c:pt idx="1720">
                  <c:v>28.6666666666667</c:v>
                </c:pt>
                <c:pt idx="1721">
                  <c:v>28.683333333333302</c:v>
                </c:pt>
                <c:pt idx="1722">
                  <c:v>28.7</c:v>
                </c:pt>
                <c:pt idx="1723">
                  <c:v>28.716666666666701</c:v>
                </c:pt>
                <c:pt idx="1724">
                  <c:v>28.733333333333299</c:v>
                </c:pt>
                <c:pt idx="1725">
                  <c:v>28.75</c:v>
                </c:pt>
                <c:pt idx="1726">
                  <c:v>28.766666666666701</c:v>
                </c:pt>
                <c:pt idx="1727">
                  <c:v>28.783333333333299</c:v>
                </c:pt>
                <c:pt idx="1728">
                  <c:v>28.8</c:v>
                </c:pt>
                <c:pt idx="1729">
                  <c:v>28.816666666666698</c:v>
                </c:pt>
                <c:pt idx="1730">
                  <c:v>28.8333333333333</c:v>
                </c:pt>
                <c:pt idx="1731">
                  <c:v>28.85</c:v>
                </c:pt>
                <c:pt idx="1732">
                  <c:v>28.866666666666699</c:v>
                </c:pt>
                <c:pt idx="1733">
                  <c:v>28.883333333333301</c:v>
                </c:pt>
                <c:pt idx="1734">
                  <c:v>28.9</c:v>
                </c:pt>
                <c:pt idx="1735">
                  <c:v>28.9166666666667</c:v>
                </c:pt>
                <c:pt idx="1736">
                  <c:v>28.933333333333302</c:v>
                </c:pt>
                <c:pt idx="1737">
                  <c:v>28.95</c:v>
                </c:pt>
                <c:pt idx="1738">
                  <c:v>28.966666666666701</c:v>
                </c:pt>
                <c:pt idx="1739">
                  <c:v>28.983333333333299</c:v>
                </c:pt>
                <c:pt idx="1740">
                  <c:v>29</c:v>
                </c:pt>
                <c:pt idx="1741">
                  <c:v>29.016666666666701</c:v>
                </c:pt>
                <c:pt idx="1742">
                  <c:v>29.033333333333299</c:v>
                </c:pt>
                <c:pt idx="1743">
                  <c:v>29.05</c:v>
                </c:pt>
                <c:pt idx="1744">
                  <c:v>29.066666666666698</c:v>
                </c:pt>
                <c:pt idx="1745">
                  <c:v>29.0833333333333</c:v>
                </c:pt>
                <c:pt idx="1746">
                  <c:v>29.1</c:v>
                </c:pt>
                <c:pt idx="1747">
                  <c:v>29.116666666666699</c:v>
                </c:pt>
                <c:pt idx="1748">
                  <c:v>29.133333333333301</c:v>
                </c:pt>
                <c:pt idx="1749">
                  <c:v>29.15</c:v>
                </c:pt>
                <c:pt idx="1750">
                  <c:v>29.1666666666667</c:v>
                </c:pt>
                <c:pt idx="1751">
                  <c:v>29.183333333333302</c:v>
                </c:pt>
                <c:pt idx="1752">
                  <c:v>29.2</c:v>
                </c:pt>
              </c:numCache>
            </c:numRef>
          </c:xVal>
          <c:yVal>
            <c:numRef>
              <c:f>Sheet1!$C$4:$C$1756</c:f>
              <c:numCache>
                <c:formatCode>General</c:formatCode>
                <c:ptCount val="175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formatCode="0.00E+00">
                  <c:v>5.3670436903968597E-5</c:v>
                </c:pt>
                <c:pt idx="362">
                  <c:v>1.07340873807937E-4</c:v>
                </c:pt>
                <c:pt idx="363">
                  <c:v>1.6101131071190601E-4</c:v>
                </c:pt>
                <c:pt idx="364">
                  <c:v>2.1468174761587401E-4</c:v>
                </c:pt>
                <c:pt idx="365">
                  <c:v>2.68352184519843E-4</c:v>
                </c:pt>
                <c:pt idx="366">
                  <c:v>3.22022621423811E-4</c:v>
                </c:pt>
                <c:pt idx="367">
                  <c:v>3.7569305832778002E-4</c:v>
                </c:pt>
                <c:pt idx="368">
                  <c:v>4.2936349523174801E-4</c:v>
                </c:pt>
                <c:pt idx="369">
                  <c:v>4.8303393213572002E-4</c:v>
                </c:pt>
                <c:pt idx="370">
                  <c:v>5.3670436903968796E-4</c:v>
                </c:pt>
                <c:pt idx="371">
                  <c:v>5.9037480594365704E-4</c:v>
                </c:pt>
                <c:pt idx="372">
                  <c:v>6.4404524284762503E-4</c:v>
                </c:pt>
                <c:pt idx="373">
                  <c:v>2.3924830190990001E-3</c:v>
                </c:pt>
                <c:pt idx="374">
                  <c:v>4.1409207953503804E-3</c:v>
                </c:pt>
                <c:pt idx="375">
                  <c:v>5.8893585716017598E-3</c:v>
                </c:pt>
                <c:pt idx="376">
                  <c:v>7.63779634785314E-3</c:v>
                </c:pt>
                <c:pt idx="377">
                  <c:v>9.3862341241045203E-3</c:v>
                </c:pt>
                <c:pt idx="378">
                  <c:v>1.11346719003559E-2</c:v>
                </c:pt>
                <c:pt idx="379">
                  <c:v>1.28831096766073E-2</c:v>
                </c:pt>
                <c:pt idx="380">
                  <c:v>1.46315474528587E-2</c:v>
                </c:pt>
                <c:pt idx="381">
                  <c:v>1.6379985229110001E-2</c:v>
                </c:pt>
                <c:pt idx="382">
                  <c:v>1.81284230053614E-2</c:v>
                </c:pt>
                <c:pt idx="383">
                  <c:v>1.9876860781612798E-2</c:v>
                </c:pt>
                <c:pt idx="384">
                  <c:v>2.16252985578642E-2</c:v>
                </c:pt>
                <c:pt idx="385">
                  <c:v>2.92568617859402E-2</c:v>
                </c:pt>
                <c:pt idx="386">
                  <c:v>3.68884250140162E-2</c:v>
                </c:pt>
                <c:pt idx="387">
                  <c:v>4.45199882420921E-2</c:v>
                </c:pt>
                <c:pt idx="388">
                  <c:v>5.2151551470168103E-2</c:v>
                </c:pt>
                <c:pt idx="389">
                  <c:v>5.9783114698244003E-2</c:v>
                </c:pt>
                <c:pt idx="390">
                  <c:v>6.7414677926319999E-2</c:v>
                </c:pt>
                <c:pt idx="391">
                  <c:v>7.5046241154395898E-2</c:v>
                </c:pt>
                <c:pt idx="392">
                  <c:v>8.2677804382471895E-2</c:v>
                </c:pt>
                <c:pt idx="393">
                  <c:v>9.0309367610547905E-2</c:v>
                </c:pt>
                <c:pt idx="394">
                  <c:v>9.7940930838623805E-2</c:v>
                </c:pt>
                <c:pt idx="395">
                  <c:v>0.1055724940667</c:v>
                </c:pt>
                <c:pt idx="396">
                  <c:v>0.11320405729477601</c:v>
                </c:pt>
                <c:pt idx="397">
                  <c:v>0.133966368857177</c:v>
                </c:pt>
                <c:pt idx="398">
                  <c:v>0.15472868041957999</c:v>
                </c:pt>
                <c:pt idx="399">
                  <c:v>0.17549099198198201</c:v>
                </c:pt>
                <c:pt idx="400">
                  <c:v>0.196253303544386</c:v>
                </c:pt>
                <c:pt idx="401">
                  <c:v>0.21701561510678799</c:v>
                </c:pt>
                <c:pt idx="402">
                  <c:v>0.23777792666919001</c:v>
                </c:pt>
                <c:pt idx="403">
                  <c:v>0.258540238231593</c:v>
                </c:pt>
                <c:pt idx="404">
                  <c:v>0.27930254979399499</c:v>
                </c:pt>
                <c:pt idx="405">
                  <c:v>0.30006486135639798</c:v>
                </c:pt>
                <c:pt idx="406">
                  <c:v>0.32082717291879997</c:v>
                </c:pt>
                <c:pt idx="407">
                  <c:v>0.34158948448120202</c:v>
                </c:pt>
                <c:pt idx="408">
                  <c:v>0.36235179604360501</c:v>
                </c:pt>
                <c:pt idx="409">
                  <c:v>0.40257617257901401</c:v>
                </c:pt>
                <c:pt idx="410">
                  <c:v>0.44280054911442501</c:v>
                </c:pt>
                <c:pt idx="411">
                  <c:v>0.48302492564983601</c:v>
                </c:pt>
                <c:pt idx="412">
                  <c:v>0.52324930218524701</c:v>
                </c:pt>
                <c:pt idx="413">
                  <c:v>0.56347367872065701</c:v>
                </c:pt>
                <c:pt idx="414">
                  <c:v>0.60369805525606801</c:v>
                </c:pt>
                <c:pt idx="415">
                  <c:v>0.64392243179148101</c:v>
                </c:pt>
                <c:pt idx="416">
                  <c:v>0.68414680832689201</c:v>
                </c:pt>
                <c:pt idx="417">
                  <c:v>0.72437118486230301</c:v>
                </c:pt>
                <c:pt idx="418">
                  <c:v>0.76459556139771301</c:v>
                </c:pt>
                <c:pt idx="419">
                  <c:v>0.80481993793312401</c:v>
                </c:pt>
                <c:pt idx="420">
                  <c:v>0.84504431446853701</c:v>
                </c:pt>
                <c:pt idx="421">
                  <c:v>0.90793360256692002</c:v>
                </c:pt>
                <c:pt idx="422">
                  <c:v>0.97082289066530403</c:v>
                </c:pt>
                <c:pt idx="423">
                  <c:v>1.03371217876369</c:v>
                </c:pt>
                <c:pt idx="424">
                  <c:v>1.0966014668620701</c:v>
                </c:pt>
                <c:pt idx="425">
                  <c:v>1.1594907549604601</c:v>
                </c:pt>
                <c:pt idx="426">
                  <c:v>1.2223800430588401</c:v>
                </c:pt>
                <c:pt idx="427">
                  <c:v>1.2852693311572201</c:v>
                </c:pt>
                <c:pt idx="428">
                  <c:v>1.3481586192556101</c:v>
                </c:pt>
                <c:pt idx="429">
                  <c:v>1.4110479073539901</c:v>
                </c:pt>
                <c:pt idx="430">
                  <c:v>1.4739371954523799</c:v>
                </c:pt>
                <c:pt idx="431">
                  <c:v>1.5368264835507599</c:v>
                </c:pt>
                <c:pt idx="432">
                  <c:v>1.5997157716491499</c:v>
                </c:pt>
                <c:pt idx="433">
                  <c:v>1.68334101031439</c:v>
                </c:pt>
                <c:pt idx="434">
                  <c:v>1.7669662489796401</c:v>
                </c:pt>
                <c:pt idx="435">
                  <c:v>1.8505914876448799</c:v>
                </c:pt>
                <c:pt idx="436">
                  <c:v>1.93421672631013</c:v>
                </c:pt>
                <c:pt idx="437">
                  <c:v>2.0178419649753798</c:v>
                </c:pt>
                <c:pt idx="438">
                  <c:v>2.1014672036406199</c:v>
                </c:pt>
                <c:pt idx="439">
                  <c:v>2.1850924423058702</c:v>
                </c:pt>
                <c:pt idx="440">
                  <c:v>2.2687176809711098</c:v>
                </c:pt>
                <c:pt idx="441">
                  <c:v>2.3523429196363601</c:v>
                </c:pt>
                <c:pt idx="442">
                  <c:v>2.43596815830161</c:v>
                </c:pt>
                <c:pt idx="443">
                  <c:v>2.51959339696685</c:v>
                </c:pt>
                <c:pt idx="444">
                  <c:v>2.6032186356320999</c:v>
                </c:pt>
                <c:pt idx="445">
                  <c:v>2.70471225058116</c:v>
                </c:pt>
                <c:pt idx="446">
                  <c:v>2.8062058655302198</c:v>
                </c:pt>
                <c:pt idx="447">
                  <c:v>2.90769948047928</c:v>
                </c:pt>
                <c:pt idx="448">
                  <c:v>3.0091930954283499</c:v>
                </c:pt>
                <c:pt idx="449">
                  <c:v>3.1106867103774101</c:v>
                </c:pt>
                <c:pt idx="450">
                  <c:v>3.2121803253264698</c:v>
                </c:pt>
                <c:pt idx="451">
                  <c:v>3.31367394027553</c:v>
                </c:pt>
                <c:pt idx="452">
                  <c:v>3.4151675552245901</c:v>
                </c:pt>
                <c:pt idx="453">
                  <c:v>3.5166611701736499</c:v>
                </c:pt>
                <c:pt idx="454">
                  <c:v>3.61815478512271</c:v>
                </c:pt>
                <c:pt idx="455">
                  <c:v>3.7196484000717698</c:v>
                </c:pt>
                <c:pt idx="456">
                  <c:v>3.82114201502083</c:v>
                </c:pt>
                <c:pt idx="457">
                  <c:v>3.9356187538107199</c:v>
                </c:pt>
                <c:pt idx="458">
                  <c:v>4.0500954926006001</c:v>
                </c:pt>
                <c:pt idx="459">
                  <c:v>4.1645722313904896</c:v>
                </c:pt>
                <c:pt idx="460">
                  <c:v>4.27904897018038</c:v>
                </c:pt>
                <c:pt idx="461">
                  <c:v>4.3935257089702597</c:v>
                </c:pt>
                <c:pt idx="462">
                  <c:v>4.5080024477601501</c:v>
                </c:pt>
                <c:pt idx="463">
                  <c:v>4.6224791865500299</c:v>
                </c:pt>
                <c:pt idx="464">
                  <c:v>4.7369559253399203</c:v>
                </c:pt>
                <c:pt idx="465">
                  <c:v>4.8514326641298098</c:v>
                </c:pt>
                <c:pt idx="466">
                  <c:v>4.9659094029196904</c:v>
                </c:pt>
                <c:pt idx="467">
                  <c:v>5.0803861417095799</c:v>
                </c:pt>
                <c:pt idx="468">
                  <c:v>5.1948628804994597</c:v>
                </c:pt>
                <c:pt idx="469">
                  <c:v>5.3186178448100403</c:v>
                </c:pt>
                <c:pt idx="470">
                  <c:v>5.44237280912062</c:v>
                </c:pt>
                <c:pt idx="471">
                  <c:v>5.5661277734311998</c:v>
                </c:pt>
                <c:pt idx="472">
                  <c:v>5.6898827377417804</c:v>
                </c:pt>
                <c:pt idx="473">
                  <c:v>5.8136377020523602</c:v>
                </c:pt>
                <c:pt idx="474">
                  <c:v>5.9373926663629399</c:v>
                </c:pt>
                <c:pt idx="475">
                  <c:v>6.0611476306735304</c:v>
                </c:pt>
                <c:pt idx="476">
                  <c:v>6.1849025949841101</c:v>
                </c:pt>
                <c:pt idx="477">
                  <c:v>6.3086575592946899</c:v>
                </c:pt>
                <c:pt idx="478">
                  <c:v>6.4324125236052696</c:v>
                </c:pt>
                <c:pt idx="479">
                  <c:v>6.5561674879158502</c:v>
                </c:pt>
                <c:pt idx="480">
                  <c:v>6.6799224522264398</c:v>
                </c:pt>
                <c:pt idx="481">
                  <c:v>6.8139403183931098</c:v>
                </c:pt>
                <c:pt idx="482">
                  <c:v>6.9479581845597904</c:v>
                </c:pt>
                <c:pt idx="483">
                  <c:v>7.08197605072648</c:v>
                </c:pt>
                <c:pt idx="484">
                  <c:v>7.21599391689315</c:v>
                </c:pt>
                <c:pt idx="485">
                  <c:v>7.3500117830598404</c:v>
                </c:pt>
                <c:pt idx="486">
                  <c:v>7.4840296492265104</c:v>
                </c:pt>
                <c:pt idx="487">
                  <c:v>7.6180475153931901</c:v>
                </c:pt>
                <c:pt idx="488">
                  <c:v>7.7520653815598699</c:v>
                </c:pt>
                <c:pt idx="489">
                  <c:v>7.8860832477265497</c:v>
                </c:pt>
                <c:pt idx="490">
                  <c:v>8.0201011138932206</c:v>
                </c:pt>
                <c:pt idx="491">
                  <c:v>8.1541189800599092</c:v>
                </c:pt>
                <c:pt idx="492">
                  <c:v>8.2881368462265801</c:v>
                </c:pt>
                <c:pt idx="493">
                  <c:v>8.4390215016198695</c:v>
                </c:pt>
                <c:pt idx="494">
                  <c:v>8.5899061570131607</c:v>
                </c:pt>
                <c:pt idx="495">
                  <c:v>8.7407908124064697</c:v>
                </c:pt>
                <c:pt idx="496">
                  <c:v>8.8916754677997591</c:v>
                </c:pt>
                <c:pt idx="497">
                  <c:v>9.0425601231930592</c:v>
                </c:pt>
                <c:pt idx="498">
                  <c:v>9.19344477858637</c:v>
                </c:pt>
                <c:pt idx="499">
                  <c:v>9.3443294339796594</c:v>
                </c:pt>
                <c:pt idx="500">
                  <c:v>9.4952140893729702</c:v>
                </c:pt>
                <c:pt idx="501">
                  <c:v>9.6460987447662507</c:v>
                </c:pt>
                <c:pt idx="502">
                  <c:v>9.7969834001595597</c:v>
                </c:pt>
                <c:pt idx="503">
                  <c:v>9.9478680555528491</c:v>
                </c:pt>
                <c:pt idx="504">
                  <c:v>10.098752710946201</c:v>
                </c:pt>
                <c:pt idx="505">
                  <c:v>10.274489595374501</c:v>
                </c:pt>
                <c:pt idx="506">
                  <c:v>10.4502264798029</c:v>
                </c:pt>
                <c:pt idx="507">
                  <c:v>10.6259633642313</c:v>
                </c:pt>
                <c:pt idx="508">
                  <c:v>10.8017002486596</c:v>
                </c:pt>
                <c:pt idx="509">
                  <c:v>10.977437133087999</c:v>
                </c:pt>
                <c:pt idx="510">
                  <c:v>11.153174017516401</c:v>
                </c:pt>
                <c:pt idx="511">
                  <c:v>11.328910901944701</c:v>
                </c:pt>
                <c:pt idx="512">
                  <c:v>11.5046477863731</c:v>
                </c:pt>
                <c:pt idx="513">
                  <c:v>11.6803846708015</c:v>
                </c:pt>
                <c:pt idx="514">
                  <c:v>11.8561215552298</c:v>
                </c:pt>
                <c:pt idx="515">
                  <c:v>12.031858439658199</c:v>
                </c:pt>
                <c:pt idx="516">
                  <c:v>12.207595324086601</c:v>
                </c:pt>
                <c:pt idx="517">
                  <c:v>12.4155850823098</c:v>
                </c:pt>
                <c:pt idx="518">
                  <c:v>12.623574840532999</c:v>
                </c:pt>
                <c:pt idx="519">
                  <c:v>12.831564598756099</c:v>
                </c:pt>
                <c:pt idx="520">
                  <c:v>13.0395543569793</c:v>
                </c:pt>
                <c:pt idx="521">
                  <c:v>13.2475441152025</c:v>
                </c:pt>
                <c:pt idx="522">
                  <c:v>13.455533873425701</c:v>
                </c:pt>
                <c:pt idx="523">
                  <c:v>13.6635236316489</c:v>
                </c:pt>
                <c:pt idx="524">
                  <c:v>13.871513389872</c:v>
                </c:pt>
                <c:pt idx="525">
                  <c:v>14.079503148095201</c:v>
                </c:pt>
                <c:pt idx="526">
                  <c:v>14.2874929063184</c:v>
                </c:pt>
                <c:pt idx="527">
                  <c:v>14.4954826645416</c:v>
                </c:pt>
                <c:pt idx="528">
                  <c:v>14.703472422764699</c:v>
                </c:pt>
                <c:pt idx="529">
                  <c:v>14.9404844538223</c:v>
                </c:pt>
                <c:pt idx="530">
                  <c:v>15.177496484879899</c:v>
                </c:pt>
                <c:pt idx="531">
                  <c:v>15.4145085159375</c:v>
                </c:pt>
                <c:pt idx="532">
                  <c:v>15.6515205469951</c:v>
                </c:pt>
                <c:pt idx="533">
                  <c:v>15.8885325780527</c:v>
                </c:pt>
                <c:pt idx="534">
                  <c:v>16.1255446091103</c:v>
                </c:pt>
                <c:pt idx="535">
                  <c:v>16.362556640167899</c:v>
                </c:pt>
                <c:pt idx="536">
                  <c:v>16.599568671225502</c:v>
                </c:pt>
                <c:pt idx="537">
                  <c:v>16.836580702283101</c:v>
                </c:pt>
                <c:pt idx="538">
                  <c:v>17.0735927333407</c:v>
                </c:pt>
                <c:pt idx="539">
                  <c:v>17.310604764398299</c:v>
                </c:pt>
                <c:pt idx="540">
                  <c:v>17.547616795456001</c:v>
                </c:pt>
                <c:pt idx="541">
                  <c:v>17.809696470071099</c:v>
                </c:pt>
                <c:pt idx="542">
                  <c:v>18.0717761446864</c:v>
                </c:pt>
                <c:pt idx="543">
                  <c:v>18.333855819301601</c:v>
                </c:pt>
                <c:pt idx="544">
                  <c:v>18.595935493916802</c:v>
                </c:pt>
                <c:pt idx="545">
                  <c:v>18.858015168531999</c:v>
                </c:pt>
                <c:pt idx="546">
                  <c:v>19.1200948431472</c:v>
                </c:pt>
                <c:pt idx="547">
                  <c:v>19.382174517762401</c:v>
                </c:pt>
                <c:pt idx="548">
                  <c:v>19.644254192377598</c:v>
                </c:pt>
                <c:pt idx="549">
                  <c:v>19.906333866992799</c:v>
                </c:pt>
                <c:pt idx="550">
                  <c:v>20.168413541608</c:v>
                </c:pt>
                <c:pt idx="551">
                  <c:v>20.430493216223201</c:v>
                </c:pt>
                <c:pt idx="552">
                  <c:v>20.692572890838399</c:v>
                </c:pt>
                <c:pt idx="553">
                  <c:v>20.978962031183102</c:v>
                </c:pt>
                <c:pt idx="554">
                  <c:v>21.265351171527701</c:v>
                </c:pt>
                <c:pt idx="555">
                  <c:v>21.551740311872301</c:v>
                </c:pt>
                <c:pt idx="556">
                  <c:v>21.838129452216901</c:v>
                </c:pt>
                <c:pt idx="557">
                  <c:v>22.1245185925615</c:v>
                </c:pt>
                <c:pt idx="558">
                  <c:v>22.4109077329062</c:v>
                </c:pt>
                <c:pt idx="559">
                  <c:v>22.697296873250799</c:v>
                </c:pt>
                <c:pt idx="560">
                  <c:v>22.983686013595399</c:v>
                </c:pt>
                <c:pt idx="561">
                  <c:v>23.270075153939999</c:v>
                </c:pt>
                <c:pt idx="562">
                  <c:v>23.556464294284702</c:v>
                </c:pt>
                <c:pt idx="563">
                  <c:v>23.842853434629301</c:v>
                </c:pt>
                <c:pt idx="564">
                  <c:v>24.129242574973901</c:v>
                </c:pt>
                <c:pt idx="565">
                  <c:v>24.444307794582102</c:v>
                </c:pt>
                <c:pt idx="566">
                  <c:v>24.759373014190299</c:v>
                </c:pt>
                <c:pt idx="567">
                  <c:v>25.0744382337984</c:v>
                </c:pt>
                <c:pt idx="568">
                  <c:v>25.389503453406601</c:v>
                </c:pt>
                <c:pt idx="569">
                  <c:v>25.704568673014698</c:v>
                </c:pt>
                <c:pt idx="570">
                  <c:v>26.019633892622899</c:v>
                </c:pt>
                <c:pt idx="571">
                  <c:v>26.3346991122311</c:v>
                </c:pt>
                <c:pt idx="572">
                  <c:v>26.649764331839201</c:v>
                </c:pt>
                <c:pt idx="573">
                  <c:v>26.964829551447401</c:v>
                </c:pt>
                <c:pt idx="574">
                  <c:v>27.279894771055599</c:v>
                </c:pt>
                <c:pt idx="575">
                  <c:v>27.5949599906637</c:v>
                </c:pt>
                <c:pt idx="576">
                  <c:v>27.9100252102719</c:v>
                </c:pt>
                <c:pt idx="577">
                  <c:v>28.245956107507499</c:v>
                </c:pt>
                <c:pt idx="578">
                  <c:v>28.581887004743098</c:v>
                </c:pt>
                <c:pt idx="579">
                  <c:v>28.917817901978701</c:v>
                </c:pt>
                <c:pt idx="580">
                  <c:v>29.2537487992143</c:v>
                </c:pt>
                <c:pt idx="581">
                  <c:v>29.589679696449899</c:v>
                </c:pt>
                <c:pt idx="582">
                  <c:v>29.925610593685501</c:v>
                </c:pt>
                <c:pt idx="583">
                  <c:v>30.2615414909211</c:v>
                </c:pt>
                <c:pt idx="584">
                  <c:v>30.597472388156699</c:v>
                </c:pt>
                <c:pt idx="585">
                  <c:v>30.933403285392401</c:v>
                </c:pt>
                <c:pt idx="586">
                  <c:v>31.269334182628</c:v>
                </c:pt>
                <c:pt idx="587">
                  <c:v>31.605265079863599</c:v>
                </c:pt>
                <c:pt idx="588">
                  <c:v>31.941195977099198</c:v>
                </c:pt>
                <c:pt idx="589">
                  <c:v>32.295091805585898</c:v>
                </c:pt>
                <c:pt idx="590">
                  <c:v>32.648987634072597</c:v>
                </c:pt>
                <c:pt idx="591">
                  <c:v>33.002883462559303</c:v>
                </c:pt>
                <c:pt idx="592">
                  <c:v>33.356779291046003</c:v>
                </c:pt>
                <c:pt idx="593">
                  <c:v>33.710675119532603</c:v>
                </c:pt>
                <c:pt idx="594">
                  <c:v>34.064570948019302</c:v>
                </c:pt>
                <c:pt idx="595">
                  <c:v>34.418466776506001</c:v>
                </c:pt>
                <c:pt idx="596">
                  <c:v>34.772362604992701</c:v>
                </c:pt>
                <c:pt idx="597">
                  <c:v>35.1262584334794</c:v>
                </c:pt>
                <c:pt idx="598">
                  <c:v>35.480154261966099</c:v>
                </c:pt>
                <c:pt idx="599">
                  <c:v>35.834050090452799</c:v>
                </c:pt>
                <c:pt idx="600">
                  <c:v>36.187945918939498</c:v>
                </c:pt>
                <c:pt idx="601">
                  <c:v>36.575010916284697</c:v>
                </c:pt>
                <c:pt idx="602">
                  <c:v>36.962075913630002</c:v>
                </c:pt>
                <c:pt idx="603">
                  <c:v>37.349140910975301</c:v>
                </c:pt>
                <c:pt idx="604">
                  <c:v>37.7362059083205</c:v>
                </c:pt>
                <c:pt idx="605">
                  <c:v>38.123270905665798</c:v>
                </c:pt>
                <c:pt idx="606">
                  <c:v>38.510335903010997</c:v>
                </c:pt>
                <c:pt idx="607">
                  <c:v>38.897400900356203</c:v>
                </c:pt>
                <c:pt idx="608">
                  <c:v>39.284465897701502</c:v>
                </c:pt>
                <c:pt idx="609">
                  <c:v>39.6715308950467</c:v>
                </c:pt>
                <c:pt idx="610">
                  <c:v>40.058595892391999</c:v>
                </c:pt>
                <c:pt idx="611">
                  <c:v>40.445660889737198</c:v>
                </c:pt>
                <c:pt idx="612">
                  <c:v>40.832725887082503</c:v>
                </c:pt>
                <c:pt idx="613">
                  <c:v>41.2572350897169</c:v>
                </c:pt>
                <c:pt idx="614">
                  <c:v>41.681744292351198</c:v>
                </c:pt>
                <c:pt idx="615">
                  <c:v>42.106253494985701</c:v>
                </c:pt>
                <c:pt idx="616">
                  <c:v>42.530762697619998</c:v>
                </c:pt>
                <c:pt idx="617">
                  <c:v>42.955271900254502</c:v>
                </c:pt>
                <c:pt idx="618">
                  <c:v>43.379781102888899</c:v>
                </c:pt>
                <c:pt idx="619">
                  <c:v>43.804290305523303</c:v>
                </c:pt>
                <c:pt idx="620">
                  <c:v>44.228799508157699</c:v>
                </c:pt>
                <c:pt idx="621">
                  <c:v>44.653308710792103</c:v>
                </c:pt>
                <c:pt idx="622">
                  <c:v>45.0778179134265</c:v>
                </c:pt>
                <c:pt idx="623">
                  <c:v>45.502327116060897</c:v>
                </c:pt>
                <c:pt idx="624">
                  <c:v>45.926836318695301</c:v>
                </c:pt>
                <c:pt idx="625">
                  <c:v>46.430047962706801</c:v>
                </c:pt>
                <c:pt idx="626">
                  <c:v>46.933259606718302</c:v>
                </c:pt>
                <c:pt idx="627">
                  <c:v>47.436471250729802</c:v>
                </c:pt>
                <c:pt idx="628">
                  <c:v>47.939682894741303</c:v>
                </c:pt>
                <c:pt idx="629">
                  <c:v>48.442894538752697</c:v>
                </c:pt>
                <c:pt idx="630">
                  <c:v>48.946106182764197</c:v>
                </c:pt>
                <c:pt idx="631">
                  <c:v>49.449317826775697</c:v>
                </c:pt>
                <c:pt idx="632">
                  <c:v>49.952529470787198</c:v>
                </c:pt>
                <c:pt idx="633">
                  <c:v>50.455741114798698</c:v>
                </c:pt>
                <c:pt idx="634">
                  <c:v>50.958952758810199</c:v>
                </c:pt>
                <c:pt idx="635">
                  <c:v>51.462164402821699</c:v>
                </c:pt>
                <c:pt idx="636">
                  <c:v>51.9653760468331</c:v>
                </c:pt>
                <c:pt idx="637">
                  <c:v>52.616846329556303</c:v>
                </c:pt>
                <c:pt idx="638">
                  <c:v>53.268316612279499</c:v>
                </c:pt>
                <c:pt idx="639">
                  <c:v>53.919786895002701</c:v>
                </c:pt>
                <c:pt idx="640">
                  <c:v>54.571257177725897</c:v>
                </c:pt>
                <c:pt idx="641">
                  <c:v>55.2227274604491</c:v>
                </c:pt>
                <c:pt idx="642">
                  <c:v>55.874197743172303</c:v>
                </c:pt>
                <c:pt idx="643">
                  <c:v>56.525668025895499</c:v>
                </c:pt>
                <c:pt idx="644">
                  <c:v>57.177138308618702</c:v>
                </c:pt>
                <c:pt idx="645">
                  <c:v>57.828608591341897</c:v>
                </c:pt>
                <c:pt idx="646">
                  <c:v>58.4800788740651</c:v>
                </c:pt>
                <c:pt idx="647">
                  <c:v>59.131549156788303</c:v>
                </c:pt>
                <c:pt idx="648">
                  <c:v>59.783019439511598</c:v>
                </c:pt>
                <c:pt idx="649">
                  <c:v>60.655446520932998</c:v>
                </c:pt>
                <c:pt idx="650">
                  <c:v>61.527873602354497</c:v>
                </c:pt>
                <c:pt idx="651">
                  <c:v>62.400300683775903</c:v>
                </c:pt>
                <c:pt idx="652">
                  <c:v>63.272727765197402</c:v>
                </c:pt>
                <c:pt idx="653">
                  <c:v>64.145154846618894</c:v>
                </c:pt>
                <c:pt idx="654">
                  <c:v>65.0175819280404</c:v>
                </c:pt>
                <c:pt idx="655">
                  <c:v>65.890009009461806</c:v>
                </c:pt>
                <c:pt idx="656">
                  <c:v>66.762436090883298</c:v>
                </c:pt>
                <c:pt idx="657">
                  <c:v>67.634863172304804</c:v>
                </c:pt>
                <c:pt idx="658">
                  <c:v>68.507290253726296</c:v>
                </c:pt>
                <c:pt idx="659">
                  <c:v>69.379717335147703</c:v>
                </c:pt>
                <c:pt idx="660">
                  <c:v>70.252144416569294</c:v>
                </c:pt>
                <c:pt idx="661">
                  <c:v>71.404569279344301</c:v>
                </c:pt>
                <c:pt idx="662">
                  <c:v>72.556994142119606</c:v>
                </c:pt>
                <c:pt idx="663">
                  <c:v>73.709419004894798</c:v>
                </c:pt>
                <c:pt idx="664">
                  <c:v>74.861843867669805</c:v>
                </c:pt>
                <c:pt idx="665">
                  <c:v>76.014268730445096</c:v>
                </c:pt>
                <c:pt idx="666">
                  <c:v>77.166693593220103</c:v>
                </c:pt>
                <c:pt idx="667">
                  <c:v>78.319118455995294</c:v>
                </c:pt>
                <c:pt idx="668">
                  <c:v>79.471543318770401</c:v>
                </c:pt>
                <c:pt idx="669">
                  <c:v>80.623968181545607</c:v>
                </c:pt>
                <c:pt idx="670">
                  <c:v>81.776393044320699</c:v>
                </c:pt>
                <c:pt idx="671">
                  <c:v>82.928817907095905</c:v>
                </c:pt>
                <c:pt idx="672">
                  <c:v>84.081242769870997</c:v>
                </c:pt>
                <c:pt idx="673">
                  <c:v>85.574034873000599</c:v>
                </c:pt>
                <c:pt idx="674">
                  <c:v>87.066826976130102</c:v>
                </c:pt>
                <c:pt idx="675">
                  <c:v>88.559619079259804</c:v>
                </c:pt>
                <c:pt idx="676">
                  <c:v>90.052411182389406</c:v>
                </c:pt>
                <c:pt idx="677">
                  <c:v>91.545203285519094</c:v>
                </c:pt>
                <c:pt idx="678">
                  <c:v>93.037995388648795</c:v>
                </c:pt>
                <c:pt idx="679">
                  <c:v>94.530787491778298</c:v>
                </c:pt>
                <c:pt idx="680">
                  <c:v>96.023579594908</c:v>
                </c:pt>
                <c:pt idx="681">
                  <c:v>97.516371698037602</c:v>
                </c:pt>
                <c:pt idx="682">
                  <c:v>99.009163801167304</c:v>
                </c:pt>
                <c:pt idx="683">
                  <c:v>100.50195590429701</c:v>
                </c:pt>
                <c:pt idx="684">
                  <c:v>101.99474800742701</c:v>
                </c:pt>
                <c:pt idx="685">
                  <c:v>104.393655190008</c:v>
                </c:pt>
                <c:pt idx="686">
                  <c:v>106.792562372589</c:v>
                </c:pt>
                <c:pt idx="687">
                  <c:v>109.19146955517</c:v>
                </c:pt>
                <c:pt idx="688">
                  <c:v>111.590376737751</c:v>
                </c:pt>
                <c:pt idx="689">
                  <c:v>113.989283920332</c:v>
                </c:pt>
                <c:pt idx="690">
                  <c:v>116.388191102913</c:v>
                </c:pt>
                <c:pt idx="691">
                  <c:v>118.787098285494</c:v>
                </c:pt>
                <c:pt idx="692">
                  <c:v>121.186005468075</c:v>
                </c:pt>
                <c:pt idx="693">
                  <c:v>123.584912650657</c:v>
                </c:pt>
                <c:pt idx="694">
                  <c:v>125.983819833238</c:v>
                </c:pt>
                <c:pt idx="695">
                  <c:v>128.382727015819</c:v>
                </c:pt>
                <c:pt idx="696">
                  <c:v>130.78163419840001</c:v>
                </c:pt>
                <c:pt idx="697">
                  <c:v>136.062465469719</c:v>
                </c:pt>
                <c:pt idx="698">
                  <c:v>141.34329674103699</c:v>
                </c:pt>
                <c:pt idx="699">
                  <c:v>146.624128012357</c:v>
                </c:pt>
                <c:pt idx="700">
                  <c:v>151.904959283675</c:v>
                </c:pt>
                <c:pt idx="701">
                  <c:v>157.18579055499501</c:v>
                </c:pt>
                <c:pt idx="702">
                  <c:v>162.466621826313</c:v>
                </c:pt>
                <c:pt idx="703">
                  <c:v>167.74745309763301</c:v>
                </c:pt>
                <c:pt idx="704">
                  <c:v>173.02828436895101</c:v>
                </c:pt>
                <c:pt idx="705">
                  <c:v>178.30911564027099</c:v>
                </c:pt>
                <c:pt idx="706">
                  <c:v>183.58994691158901</c:v>
                </c:pt>
                <c:pt idx="707">
                  <c:v>188.87077818290899</c:v>
                </c:pt>
                <c:pt idx="708">
                  <c:v>194.15160945422801</c:v>
                </c:pt>
                <c:pt idx="709">
                  <c:v>207.88726571282899</c:v>
                </c:pt>
                <c:pt idx="710">
                  <c:v>221.62292197143199</c:v>
                </c:pt>
                <c:pt idx="711">
                  <c:v>235.358578230033</c:v>
                </c:pt>
                <c:pt idx="712">
                  <c:v>249.094234488636</c:v>
                </c:pt>
                <c:pt idx="713">
                  <c:v>262.82989074723702</c:v>
                </c:pt>
                <c:pt idx="714">
                  <c:v>276.56554700583899</c:v>
                </c:pt>
                <c:pt idx="715">
                  <c:v>290.30120326444001</c:v>
                </c:pt>
                <c:pt idx="716">
                  <c:v>304.03685952304301</c:v>
                </c:pt>
                <c:pt idx="717">
                  <c:v>317.77251578164402</c:v>
                </c:pt>
                <c:pt idx="718">
                  <c:v>331.508172040246</c:v>
                </c:pt>
                <c:pt idx="719">
                  <c:v>345.24382829884797</c:v>
                </c:pt>
                <c:pt idx="720">
                  <c:v>358.97948455745097</c:v>
                </c:pt>
                <c:pt idx="721">
                  <c:v>381.39063248263898</c:v>
                </c:pt>
                <c:pt idx="722">
                  <c:v>403.80178040783102</c:v>
                </c:pt>
                <c:pt idx="723">
                  <c:v>426.21292833302198</c:v>
                </c:pt>
                <c:pt idx="724">
                  <c:v>448.62407625820998</c:v>
                </c:pt>
                <c:pt idx="725">
                  <c:v>471.035224183401</c:v>
                </c:pt>
                <c:pt idx="726">
                  <c:v>493.44637210859003</c:v>
                </c:pt>
                <c:pt idx="727">
                  <c:v>515.85752003378104</c:v>
                </c:pt>
                <c:pt idx="728">
                  <c:v>538.26866795897001</c:v>
                </c:pt>
                <c:pt idx="729">
                  <c:v>560.67981588416103</c:v>
                </c:pt>
                <c:pt idx="730">
                  <c:v>583.09096380935</c:v>
                </c:pt>
                <c:pt idx="731">
                  <c:v>605.50211173454102</c:v>
                </c:pt>
                <c:pt idx="732">
                  <c:v>627.91325965972999</c:v>
                </c:pt>
                <c:pt idx="733">
                  <c:v>655.82537556165903</c:v>
                </c:pt>
                <c:pt idx="734">
                  <c:v>683.73749146358705</c:v>
                </c:pt>
                <c:pt idx="735">
                  <c:v>711.64960736551802</c:v>
                </c:pt>
                <c:pt idx="736">
                  <c:v>739.56172326744604</c:v>
                </c:pt>
                <c:pt idx="737">
                  <c:v>767.47383916937702</c:v>
                </c:pt>
                <c:pt idx="738">
                  <c:v>795.38595507130799</c:v>
                </c:pt>
                <c:pt idx="739">
                  <c:v>823.29807097323601</c:v>
                </c:pt>
                <c:pt idx="740">
                  <c:v>851.21018687516698</c:v>
                </c:pt>
                <c:pt idx="741">
                  <c:v>879.12230277709602</c:v>
                </c:pt>
                <c:pt idx="742">
                  <c:v>907.034418679027</c:v>
                </c:pt>
                <c:pt idx="743">
                  <c:v>934.94653458095502</c:v>
                </c:pt>
                <c:pt idx="744">
                  <c:v>962.85865048288701</c:v>
                </c:pt>
                <c:pt idx="745">
                  <c:v>982.80631876334905</c:v>
                </c:pt>
                <c:pt idx="746">
                  <c:v>1002.75398704381</c:v>
                </c:pt>
                <c:pt idx="747">
                  <c:v>1022.70165532428</c:v>
                </c:pt>
                <c:pt idx="748">
                  <c:v>1042.6493236047399</c:v>
                </c:pt>
                <c:pt idx="749">
                  <c:v>1062.5969918851999</c:v>
                </c:pt>
                <c:pt idx="750">
                  <c:v>1082.5446601656699</c:v>
                </c:pt>
                <c:pt idx="751">
                  <c:v>1102.4923284461299</c:v>
                </c:pt>
                <c:pt idx="752">
                  <c:v>1122.4399967265899</c:v>
                </c:pt>
                <c:pt idx="753">
                  <c:v>1142.3876650070599</c:v>
                </c:pt>
                <c:pt idx="754">
                  <c:v>1162.3353332875199</c:v>
                </c:pt>
                <c:pt idx="755">
                  <c:v>1182.2830015679799</c:v>
                </c:pt>
                <c:pt idx="756">
                  <c:v>1202.2306698484399</c:v>
                </c:pt>
                <c:pt idx="757">
                  <c:v>1208.1210685435999</c:v>
                </c:pt>
                <c:pt idx="758">
                  <c:v>1214.0114672387499</c:v>
                </c:pt>
                <c:pt idx="759">
                  <c:v>1219.9018659338999</c:v>
                </c:pt>
                <c:pt idx="760">
                  <c:v>1225.7922646290599</c:v>
                </c:pt>
                <c:pt idx="761">
                  <c:v>1231.6826633242099</c:v>
                </c:pt>
                <c:pt idx="762">
                  <c:v>1237.5730620193599</c:v>
                </c:pt>
                <c:pt idx="763">
                  <c:v>1243.4634607145199</c:v>
                </c:pt>
                <c:pt idx="764">
                  <c:v>1249.3538594096699</c:v>
                </c:pt>
                <c:pt idx="765">
                  <c:v>1255.2442581048199</c:v>
                </c:pt>
                <c:pt idx="766">
                  <c:v>1261.1346567999799</c:v>
                </c:pt>
                <c:pt idx="767">
                  <c:v>1267.0250554951299</c:v>
                </c:pt>
                <c:pt idx="768">
                  <c:v>1272.9154541902799</c:v>
                </c:pt>
                <c:pt idx="769">
                  <c:v>1267.9462148094101</c:v>
                </c:pt>
                <c:pt idx="770">
                  <c:v>1262.9769754285401</c:v>
                </c:pt>
                <c:pt idx="771">
                  <c:v>1258.00773604766</c:v>
                </c:pt>
                <c:pt idx="772">
                  <c:v>1253.03849666679</c:v>
                </c:pt>
                <c:pt idx="773">
                  <c:v>1248.06925728592</c:v>
                </c:pt>
                <c:pt idx="774">
                  <c:v>1243.10001790504</c:v>
                </c:pt>
                <c:pt idx="775">
                  <c:v>1238.13077852417</c:v>
                </c:pt>
                <c:pt idx="776">
                  <c:v>1233.1615391432999</c:v>
                </c:pt>
                <c:pt idx="777">
                  <c:v>1228.1922997624199</c:v>
                </c:pt>
                <c:pt idx="778">
                  <c:v>1223.2230603815501</c:v>
                </c:pt>
                <c:pt idx="779">
                  <c:v>1218.2538210006801</c:v>
                </c:pt>
                <c:pt idx="780">
                  <c:v>1213.2845816198001</c:v>
                </c:pt>
                <c:pt idx="781">
                  <c:v>1201.27673142462</c:v>
                </c:pt>
                <c:pt idx="782">
                  <c:v>1189.26888122943</c:v>
                </c:pt>
                <c:pt idx="783">
                  <c:v>1177.26103103425</c:v>
                </c:pt>
                <c:pt idx="784">
                  <c:v>1165.25318083906</c:v>
                </c:pt>
                <c:pt idx="785">
                  <c:v>1153.2453306438799</c:v>
                </c:pt>
                <c:pt idx="786">
                  <c:v>1141.2374804486899</c:v>
                </c:pt>
                <c:pt idx="787">
                  <c:v>1129.2296302535101</c:v>
                </c:pt>
                <c:pt idx="788">
                  <c:v>1117.2217800583201</c:v>
                </c:pt>
                <c:pt idx="789">
                  <c:v>1105.21392986313</c:v>
                </c:pt>
                <c:pt idx="790">
                  <c:v>1093.20607966795</c:v>
                </c:pt>
                <c:pt idx="791">
                  <c:v>1081.19822947276</c:v>
                </c:pt>
                <c:pt idx="792">
                  <c:v>1069.19037927758</c:v>
                </c:pt>
                <c:pt idx="793">
                  <c:v>1053.1258664828799</c:v>
                </c:pt>
                <c:pt idx="794">
                  <c:v>1037.0613536881699</c:v>
                </c:pt>
                <c:pt idx="795">
                  <c:v>1020.99684089347</c:v>
                </c:pt>
                <c:pt idx="796">
                  <c:v>1004.93232809876</c:v>
                </c:pt>
                <c:pt idx="797">
                  <c:v>988.86781530405699</c:v>
                </c:pt>
                <c:pt idx="798">
                  <c:v>972.80330250935299</c:v>
                </c:pt>
                <c:pt idx="799">
                  <c:v>956.73878971464796</c:v>
                </c:pt>
                <c:pt idx="800">
                  <c:v>940.67427691994203</c:v>
                </c:pt>
                <c:pt idx="801">
                  <c:v>924.60976412523905</c:v>
                </c:pt>
                <c:pt idx="802">
                  <c:v>908.54525133053301</c:v>
                </c:pt>
                <c:pt idx="803">
                  <c:v>892.480738535829</c:v>
                </c:pt>
                <c:pt idx="804">
                  <c:v>876.41622574112296</c:v>
                </c:pt>
                <c:pt idx="805">
                  <c:v>862.91133354169801</c:v>
                </c:pt>
                <c:pt idx="806">
                  <c:v>849.40644134227205</c:v>
                </c:pt>
                <c:pt idx="807">
                  <c:v>835.90154914284597</c:v>
                </c:pt>
                <c:pt idx="808">
                  <c:v>822.39665694342</c:v>
                </c:pt>
                <c:pt idx="809">
                  <c:v>808.89176474399505</c:v>
                </c:pt>
                <c:pt idx="810">
                  <c:v>795.38687254456795</c:v>
                </c:pt>
                <c:pt idx="811">
                  <c:v>781.88198034514301</c:v>
                </c:pt>
                <c:pt idx="812">
                  <c:v>768.37708814571704</c:v>
                </c:pt>
                <c:pt idx="813">
                  <c:v>754.87219594629198</c:v>
                </c:pt>
                <c:pt idx="814">
                  <c:v>741.36730374686499</c:v>
                </c:pt>
                <c:pt idx="815">
                  <c:v>727.86241154743902</c:v>
                </c:pt>
                <c:pt idx="816">
                  <c:v>714.35751934801306</c:v>
                </c:pt>
                <c:pt idx="817">
                  <c:v>704.23166125075898</c:v>
                </c:pt>
                <c:pt idx="818">
                  <c:v>694.10580315350501</c:v>
                </c:pt>
                <c:pt idx="819">
                  <c:v>683.97994505625104</c:v>
                </c:pt>
                <c:pt idx="820">
                  <c:v>673.85408695899696</c:v>
                </c:pt>
                <c:pt idx="821">
                  <c:v>663.72822886174197</c:v>
                </c:pt>
                <c:pt idx="822">
                  <c:v>653.60237076448902</c:v>
                </c:pt>
                <c:pt idx="823">
                  <c:v>643.47651266723403</c:v>
                </c:pt>
                <c:pt idx="824">
                  <c:v>633.35065456997995</c:v>
                </c:pt>
                <c:pt idx="825">
                  <c:v>623.22479647272496</c:v>
                </c:pt>
                <c:pt idx="826">
                  <c:v>613.09893837547202</c:v>
                </c:pt>
                <c:pt idx="827">
                  <c:v>602.97308027821703</c:v>
                </c:pt>
                <c:pt idx="828">
                  <c:v>592.84722218096294</c:v>
                </c:pt>
                <c:pt idx="829">
                  <c:v>584.98358275236296</c:v>
                </c:pt>
                <c:pt idx="830">
                  <c:v>577.11994332376298</c:v>
                </c:pt>
                <c:pt idx="831">
                  <c:v>569.25630389516402</c:v>
                </c:pt>
                <c:pt idx="832">
                  <c:v>561.39266446656404</c:v>
                </c:pt>
                <c:pt idx="833">
                  <c:v>553.52902503796395</c:v>
                </c:pt>
                <c:pt idx="834">
                  <c:v>545.66538560936397</c:v>
                </c:pt>
                <c:pt idx="835">
                  <c:v>537.80174618076501</c:v>
                </c:pt>
                <c:pt idx="836">
                  <c:v>529.93810675216503</c:v>
                </c:pt>
                <c:pt idx="837">
                  <c:v>522.07446732356595</c:v>
                </c:pt>
                <c:pt idx="838">
                  <c:v>514.21082789496597</c:v>
                </c:pt>
                <c:pt idx="839">
                  <c:v>506.34718846636702</c:v>
                </c:pt>
                <c:pt idx="840">
                  <c:v>498.48354903776698</c:v>
                </c:pt>
                <c:pt idx="841">
                  <c:v>491.89428024800497</c:v>
                </c:pt>
                <c:pt idx="842">
                  <c:v>485.30501145824201</c:v>
                </c:pt>
                <c:pt idx="843">
                  <c:v>478.71574266848</c:v>
                </c:pt>
                <c:pt idx="844">
                  <c:v>472.126473878718</c:v>
                </c:pt>
                <c:pt idx="845">
                  <c:v>465.53720508895498</c:v>
                </c:pt>
                <c:pt idx="846">
                  <c:v>458.94793629919297</c:v>
                </c:pt>
                <c:pt idx="847">
                  <c:v>452.35866750943097</c:v>
                </c:pt>
                <c:pt idx="848">
                  <c:v>445.76939871966903</c:v>
                </c:pt>
                <c:pt idx="849">
                  <c:v>439.180129929906</c:v>
                </c:pt>
                <c:pt idx="850">
                  <c:v>432.590861140144</c:v>
                </c:pt>
                <c:pt idx="851">
                  <c:v>426.001592350382</c:v>
                </c:pt>
                <c:pt idx="852">
                  <c:v>419.41232356062</c:v>
                </c:pt>
                <c:pt idx="853">
                  <c:v>414.30965007136598</c:v>
                </c:pt>
                <c:pt idx="854">
                  <c:v>409.20697658211299</c:v>
                </c:pt>
                <c:pt idx="855">
                  <c:v>404.10430309285903</c:v>
                </c:pt>
                <c:pt idx="856">
                  <c:v>399.00162960360598</c:v>
                </c:pt>
                <c:pt idx="857">
                  <c:v>393.89895611435202</c:v>
                </c:pt>
                <c:pt idx="858">
                  <c:v>388.79628262509902</c:v>
                </c:pt>
                <c:pt idx="859">
                  <c:v>383.69360913584501</c:v>
                </c:pt>
                <c:pt idx="860">
                  <c:v>378.59093564659099</c:v>
                </c:pt>
                <c:pt idx="861">
                  <c:v>373.488262157338</c:v>
                </c:pt>
                <c:pt idx="862">
                  <c:v>368.38558866808398</c:v>
                </c:pt>
                <c:pt idx="863">
                  <c:v>363.28291517883099</c:v>
                </c:pt>
                <c:pt idx="864">
                  <c:v>358.18024168957697</c:v>
                </c:pt>
                <c:pt idx="865">
                  <c:v>354.00550109098401</c:v>
                </c:pt>
                <c:pt idx="866">
                  <c:v>349.83076049239202</c:v>
                </c:pt>
                <c:pt idx="867">
                  <c:v>345.656019893799</c:v>
                </c:pt>
                <c:pt idx="868">
                  <c:v>341.481279295207</c:v>
                </c:pt>
                <c:pt idx="869">
                  <c:v>337.30653869661398</c:v>
                </c:pt>
                <c:pt idx="870">
                  <c:v>333.13179809802102</c:v>
                </c:pt>
                <c:pt idx="871">
                  <c:v>328.95705749942903</c:v>
                </c:pt>
                <c:pt idx="872">
                  <c:v>324.78231690083601</c:v>
                </c:pt>
                <c:pt idx="873">
                  <c:v>320.60757630224401</c:v>
                </c:pt>
                <c:pt idx="874">
                  <c:v>316.43283570365099</c:v>
                </c:pt>
                <c:pt idx="875">
                  <c:v>312.25809510505798</c:v>
                </c:pt>
                <c:pt idx="876">
                  <c:v>308.08335450646598</c:v>
                </c:pt>
                <c:pt idx="877">
                  <c:v>304.68731608924099</c:v>
                </c:pt>
                <c:pt idx="878">
                  <c:v>301.29127767201601</c:v>
                </c:pt>
                <c:pt idx="879">
                  <c:v>297.89523925479102</c:v>
                </c:pt>
                <c:pt idx="880">
                  <c:v>294.49920083756598</c:v>
                </c:pt>
                <c:pt idx="881">
                  <c:v>291.10316242034099</c:v>
                </c:pt>
                <c:pt idx="882">
                  <c:v>287.70712400311601</c:v>
                </c:pt>
                <c:pt idx="883">
                  <c:v>284.31108558589102</c:v>
                </c:pt>
                <c:pt idx="884">
                  <c:v>280.91504716866598</c:v>
                </c:pt>
                <c:pt idx="885">
                  <c:v>277.51900875144099</c:v>
                </c:pt>
                <c:pt idx="886">
                  <c:v>274.12297033421601</c:v>
                </c:pt>
                <c:pt idx="887">
                  <c:v>270.72693191699102</c:v>
                </c:pt>
                <c:pt idx="888">
                  <c:v>267.330893499767</c:v>
                </c:pt>
                <c:pt idx="889">
                  <c:v>264.607536476966</c:v>
                </c:pt>
                <c:pt idx="890">
                  <c:v>261.88417945416597</c:v>
                </c:pt>
                <c:pt idx="891">
                  <c:v>259.16082243136498</c:v>
                </c:pt>
                <c:pt idx="892">
                  <c:v>256.437465408565</c:v>
                </c:pt>
                <c:pt idx="893">
                  <c:v>253.71410838576401</c:v>
                </c:pt>
                <c:pt idx="894">
                  <c:v>250.99075136296401</c:v>
                </c:pt>
                <c:pt idx="895">
                  <c:v>248.26739434016301</c:v>
                </c:pt>
                <c:pt idx="896">
                  <c:v>245.54403731736301</c:v>
                </c:pt>
                <c:pt idx="897">
                  <c:v>242.82068029456201</c:v>
                </c:pt>
                <c:pt idx="898">
                  <c:v>240.09732327176201</c:v>
                </c:pt>
                <c:pt idx="899">
                  <c:v>237.37396624896101</c:v>
                </c:pt>
                <c:pt idx="900">
                  <c:v>234.65060922616101</c:v>
                </c:pt>
                <c:pt idx="901">
                  <c:v>232.43630263257899</c:v>
                </c:pt>
                <c:pt idx="902">
                  <c:v>230.22199603899799</c:v>
                </c:pt>
                <c:pt idx="903">
                  <c:v>228.00768944541599</c:v>
                </c:pt>
                <c:pt idx="904">
                  <c:v>225.79338285183499</c:v>
                </c:pt>
                <c:pt idx="905">
                  <c:v>223.579076258253</c:v>
                </c:pt>
                <c:pt idx="906">
                  <c:v>221.364769664671</c:v>
                </c:pt>
                <c:pt idx="907">
                  <c:v>219.15046307109</c:v>
                </c:pt>
                <c:pt idx="908">
                  <c:v>216.93615647750801</c:v>
                </c:pt>
                <c:pt idx="909">
                  <c:v>214.72184988392701</c:v>
                </c:pt>
                <c:pt idx="910">
                  <c:v>212.50754329034501</c:v>
                </c:pt>
                <c:pt idx="911">
                  <c:v>210.29323669676401</c:v>
                </c:pt>
                <c:pt idx="912">
                  <c:v>208.07893010318199</c:v>
                </c:pt>
                <c:pt idx="913">
                  <c:v>206.312416911208</c:v>
                </c:pt>
                <c:pt idx="914">
                  <c:v>204.54590371923399</c:v>
                </c:pt>
                <c:pt idx="915">
                  <c:v>202.77939052726001</c:v>
                </c:pt>
                <c:pt idx="916">
                  <c:v>201.01287733528599</c:v>
                </c:pt>
                <c:pt idx="917">
                  <c:v>199.24636414331201</c:v>
                </c:pt>
                <c:pt idx="918">
                  <c:v>197.47985095133799</c:v>
                </c:pt>
                <c:pt idx="919">
                  <c:v>195.71333775936401</c:v>
                </c:pt>
                <c:pt idx="920">
                  <c:v>193.94682456739</c:v>
                </c:pt>
                <c:pt idx="921">
                  <c:v>192.18031137541601</c:v>
                </c:pt>
                <c:pt idx="922">
                  <c:v>190.413798183442</c:v>
                </c:pt>
                <c:pt idx="923">
                  <c:v>188.64728499146801</c:v>
                </c:pt>
                <c:pt idx="924">
                  <c:v>186.880771799494</c:v>
                </c:pt>
                <c:pt idx="925">
                  <c:v>185.49592512976699</c:v>
                </c:pt>
                <c:pt idx="926">
                  <c:v>184.11107846004001</c:v>
                </c:pt>
                <c:pt idx="927">
                  <c:v>182.72623179031299</c:v>
                </c:pt>
                <c:pt idx="928">
                  <c:v>181.34138512058601</c:v>
                </c:pt>
                <c:pt idx="929">
                  <c:v>179.956538450859</c:v>
                </c:pt>
                <c:pt idx="930">
                  <c:v>178.57169178113199</c:v>
                </c:pt>
                <c:pt idx="931">
                  <c:v>177.18684511140501</c:v>
                </c:pt>
                <c:pt idx="932">
                  <c:v>175.801998441677</c:v>
                </c:pt>
                <c:pt idx="933">
                  <c:v>174.41715177194999</c:v>
                </c:pt>
                <c:pt idx="934">
                  <c:v>173.03230510222301</c:v>
                </c:pt>
                <c:pt idx="935">
                  <c:v>171.64745843249599</c:v>
                </c:pt>
                <c:pt idx="936">
                  <c:v>170.26261176276901</c:v>
                </c:pt>
                <c:pt idx="937">
                  <c:v>169.15082754314301</c:v>
                </c:pt>
                <c:pt idx="938">
                  <c:v>168.03904332351701</c:v>
                </c:pt>
                <c:pt idx="939">
                  <c:v>166.92725910389001</c:v>
                </c:pt>
                <c:pt idx="940">
                  <c:v>165.81547488426401</c:v>
                </c:pt>
                <c:pt idx="941">
                  <c:v>164.703690664638</c:v>
                </c:pt>
                <c:pt idx="942">
                  <c:v>163.591906445012</c:v>
                </c:pt>
                <c:pt idx="943">
                  <c:v>162.480122225386</c:v>
                </c:pt>
                <c:pt idx="944">
                  <c:v>161.368338005759</c:v>
                </c:pt>
                <c:pt idx="945">
                  <c:v>160.256553786133</c:v>
                </c:pt>
                <c:pt idx="946">
                  <c:v>159.14476956650699</c:v>
                </c:pt>
                <c:pt idx="947">
                  <c:v>158.03298534688099</c:v>
                </c:pt>
                <c:pt idx="948">
                  <c:v>156.92120112725499</c:v>
                </c:pt>
                <c:pt idx="949">
                  <c:v>156.00245734805199</c:v>
                </c:pt>
                <c:pt idx="950">
                  <c:v>155.08371356884999</c:v>
                </c:pt>
                <c:pt idx="951">
                  <c:v>154.16496978964699</c:v>
                </c:pt>
                <c:pt idx="952">
                  <c:v>153.24622601044501</c:v>
                </c:pt>
                <c:pt idx="953">
                  <c:v>152.32748223124199</c:v>
                </c:pt>
                <c:pt idx="954">
                  <c:v>151.40873845203899</c:v>
                </c:pt>
                <c:pt idx="955">
                  <c:v>150.48999467283701</c:v>
                </c:pt>
                <c:pt idx="956">
                  <c:v>149.57125089363399</c:v>
                </c:pt>
                <c:pt idx="957">
                  <c:v>148.65250711443201</c:v>
                </c:pt>
                <c:pt idx="958">
                  <c:v>147.73376333522901</c:v>
                </c:pt>
                <c:pt idx="959">
                  <c:v>146.81501955602701</c:v>
                </c:pt>
                <c:pt idx="960">
                  <c:v>145.89627577682401</c:v>
                </c:pt>
                <c:pt idx="961">
                  <c:v>145.10883856263101</c:v>
                </c:pt>
                <c:pt idx="962">
                  <c:v>144.321401348438</c:v>
                </c:pt>
                <c:pt idx="963">
                  <c:v>143.533964134245</c:v>
                </c:pt>
                <c:pt idx="964">
                  <c:v>142.74652692005199</c:v>
                </c:pt>
                <c:pt idx="965">
                  <c:v>141.95908970585899</c:v>
                </c:pt>
                <c:pt idx="966">
                  <c:v>141.17165249166601</c:v>
                </c:pt>
                <c:pt idx="967">
                  <c:v>140.384215277473</c:v>
                </c:pt>
                <c:pt idx="968">
                  <c:v>139.59677806328</c:v>
                </c:pt>
                <c:pt idx="969">
                  <c:v>138.80934084908699</c:v>
                </c:pt>
                <c:pt idx="970">
                  <c:v>138.02190363489399</c:v>
                </c:pt>
                <c:pt idx="971">
                  <c:v>137.23446642070101</c:v>
                </c:pt>
                <c:pt idx="972">
                  <c:v>136.447029206509</c:v>
                </c:pt>
                <c:pt idx="973">
                  <c:v>135.77440409341801</c:v>
                </c:pt>
                <c:pt idx="974">
                  <c:v>135.10177898032799</c:v>
                </c:pt>
                <c:pt idx="975">
                  <c:v>134.429153867238</c:v>
                </c:pt>
                <c:pt idx="976">
                  <c:v>133.75652875414801</c:v>
                </c:pt>
                <c:pt idx="977">
                  <c:v>133.08390364105799</c:v>
                </c:pt>
                <c:pt idx="978">
                  <c:v>132.41127852796799</c:v>
                </c:pt>
                <c:pt idx="979">
                  <c:v>131.738653414878</c:v>
                </c:pt>
                <c:pt idx="980">
                  <c:v>131.06602830178801</c:v>
                </c:pt>
                <c:pt idx="981">
                  <c:v>130.39340318869799</c:v>
                </c:pt>
                <c:pt idx="982">
                  <c:v>129.720778075608</c:v>
                </c:pt>
                <c:pt idx="983">
                  <c:v>129.048152962518</c:v>
                </c:pt>
                <c:pt idx="984">
                  <c:v>128.37552784942801</c:v>
                </c:pt>
                <c:pt idx="985">
                  <c:v>127.819667122886</c:v>
                </c:pt>
                <c:pt idx="986">
                  <c:v>127.263806396345</c:v>
                </c:pt>
                <c:pt idx="987">
                  <c:v>126.707945669803</c:v>
                </c:pt>
                <c:pt idx="988">
                  <c:v>126.152084943262</c:v>
                </c:pt>
                <c:pt idx="989">
                  <c:v>125.59622421672</c:v>
                </c:pt>
                <c:pt idx="990">
                  <c:v>125.040363490179</c:v>
                </c:pt>
                <c:pt idx="991">
                  <c:v>124.484502763637</c:v>
                </c:pt>
                <c:pt idx="992">
                  <c:v>123.928642037096</c:v>
                </c:pt>
                <c:pt idx="993">
                  <c:v>123.372781310555</c:v>
                </c:pt>
                <c:pt idx="994">
                  <c:v>122.816920584013</c:v>
                </c:pt>
                <c:pt idx="995">
                  <c:v>122.26105985747201</c:v>
                </c:pt>
                <c:pt idx="996">
                  <c:v>121.70519913093</c:v>
                </c:pt>
                <c:pt idx="997">
                  <c:v>121.26621281676</c:v>
                </c:pt>
                <c:pt idx="998">
                  <c:v>120.82722650258999</c:v>
                </c:pt>
                <c:pt idx="999">
                  <c:v>120.388240188419</c:v>
                </c:pt>
                <c:pt idx="1000">
                  <c:v>119.949253874249</c:v>
                </c:pt>
                <c:pt idx="1001">
                  <c:v>119.510267560079</c:v>
                </c:pt>
                <c:pt idx="1002">
                  <c:v>119.07128124590901</c:v>
                </c:pt>
                <c:pt idx="1003">
                  <c:v>118.632294931738</c:v>
                </c:pt>
                <c:pt idx="1004">
                  <c:v>118.19330861756799</c:v>
                </c:pt>
                <c:pt idx="1005">
                  <c:v>117.754322303398</c:v>
                </c:pt>
                <c:pt idx="1006">
                  <c:v>117.31533598922699</c:v>
                </c:pt>
                <c:pt idx="1007">
                  <c:v>116.876349675057</c:v>
                </c:pt>
                <c:pt idx="1008">
                  <c:v>116.43736336088701</c:v>
                </c:pt>
                <c:pt idx="1009">
                  <c:v>116.132715975593</c:v>
                </c:pt>
                <c:pt idx="1010">
                  <c:v>115.828068590299</c:v>
                </c:pt>
                <c:pt idx="1011">
                  <c:v>115.52342120500499</c:v>
                </c:pt>
                <c:pt idx="1012">
                  <c:v>115.218773819711</c:v>
                </c:pt>
                <c:pt idx="1013">
                  <c:v>114.914126434417</c:v>
                </c:pt>
                <c:pt idx="1014">
                  <c:v>114.609479049123</c:v>
                </c:pt>
                <c:pt idx="1015">
                  <c:v>114.30483166382901</c:v>
                </c:pt>
                <c:pt idx="1016">
                  <c:v>114.000184278535</c:v>
                </c:pt>
                <c:pt idx="1017">
                  <c:v>113.695536893241</c:v>
                </c:pt>
                <c:pt idx="1018">
                  <c:v>113.39088950794699</c:v>
                </c:pt>
                <c:pt idx="1019">
                  <c:v>113.086242122653</c:v>
                </c:pt>
                <c:pt idx="1020">
                  <c:v>112.781594737359</c:v>
                </c:pt>
                <c:pt idx="1021">
                  <c:v>112.48122930433</c:v>
                </c:pt>
                <c:pt idx="1022">
                  <c:v>112.18086387130001</c:v>
                </c:pt>
                <c:pt idx="1023">
                  <c:v>111.88049843827</c:v>
                </c:pt>
                <c:pt idx="1024">
                  <c:v>111.58013300524</c:v>
                </c:pt>
                <c:pt idx="1025">
                  <c:v>111.27976757221001</c:v>
                </c:pt>
                <c:pt idx="1026">
                  <c:v>110.979402139181</c:v>
                </c:pt>
                <c:pt idx="1027">
                  <c:v>110.679036706151</c:v>
                </c:pt>
                <c:pt idx="1028">
                  <c:v>110.378671273121</c:v>
                </c:pt>
                <c:pt idx="1029">
                  <c:v>110.07830584009101</c:v>
                </c:pt>
                <c:pt idx="1030">
                  <c:v>109.777940407061</c:v>
                </c:pt>
                <c:pt idx="1031">
                  <c:v>109.477574974032</c:v>
                </c:pt>
                <c:pt idx="1032">
                  <c:v>109.177209541002</c:v>
                </c:pt>
                <c:pt idx="1033">
                  <c:v>108.88533405792001</c:v>
                </c:pt>
                <c:pt idx="1034">
                  <c:v>108.593458574839</c:v>
                </c:pt>
                <c:pt idx="1035">
                  <c:v>108.301583091757</c:v>
                </c:pt>
                <c:pt idx="1036">
                  <c:v>108.009707608676</c:v>
                </c:pt>
                <c:pt idx="1037">
                  <c:v>107.717832125595</c:v>
                </c:pt>
                <c:pt idx="1038">
                  <c:v>107.425956642513</c:v>
                </c:pt>
                <c:pt idx="1039">
                  <c:v>107.134081159432</c:v>
                </c:pt>
                <c:pt idx="1040">
                  <c:v>106.84220567635001</c:v>
                </c:pt>
                <c:pt idx="1041">
                  <c:v>106.55033019326901</c:v>
                </c:pt>
                <c:pt idx="1042">
                  <c:v>106.258454710187</c:v>
                </c:pt>
                <c:pt idx="1043">
                  <c:v>105.966579227106</c:v>
                </c:pt>
                <c:pt idx="1044">
                  <c:v>105.674703744025</c:v>
                </c:pt>
                <c:pt idx="1045">
                  <c:v>105.391608649896</c:v>
                </c:pt>
                <c:pt idx="1046">
                  <c:v>105.108513555768</c:v>
                </c:pt>
                <c:pt idx="1047">
                  <c:v>104.82541846164</c:v>
                </c:pt>
                <c:pt idx="1048">
                  <c:v>104.542323367512</c:v>
                </c:pt>
                <c:pt idx="1049">
                  <c:v>104.259228273384</c:v>
                </c:pt>
                <c:pt idx="1050">
                  <c:v>103.976133179256</c:v>
                </c:pt>
                <c:pt idx="1051">
                  <c:v>103.693038085127</c:v>
                </c:pt>
                <c:pt idx="1052">
                  <c:v>103.409942990999</c:v>
                </c:pt>
                <c:pt idx="1053">
                  <c:v>103.126847896871</c:v>
                </c:pt>
                <c:pt idx="1054">
                  <c:v>102.843752802743</c:v>
                </c:pt>
                <c:pt idx="1055">
                  <c:v>102.560657708615</c:v>
                </c:pt>
                <c:pt idx="1056">
                  <c:v>102.277562614486</c:v>
                </c:pt>
                <c:pt idx="1057">
                  <c:v>102.025748814419</c:v>
                </c:pt>
                <c:pt idx="1058">
                  <c:v>101.77393501435201</c:v>
                </c:pt>
                <c:pt idx="1059">
                  <c:v>101.52212121428499</c:v>
                </c:pt>
                <c:pt idx="1060">
                  <c:v>101.270307414218</c:v>
                </c:pt>
                <c:pt idx="1061">
                  <c:v>101.018493614151</c:v>
                </c:pt>
                <c:pt idx="1062">
                  <c:v>100.766679814084</c:v>
                </c:pt>
                <c:pt idx="1063">
                  <c:v>100.514866014017</c:v>
                </c:pt>
                <c:pt idx="1064">
                  <c:v>100.26305221395</c:v>
                </c:pt>
                <c:pt idx="1065">
                  <c:v>100.01123841388301</c:v>
                </c:pt>
                <c:pt idx="1066">
                  <c:v>99.759424613815995</c:v>
                </c:pt>
                <c:pt idx="1067">
                  <c:v>99.507610813748997</c:v>
                </c:pt>
                <c:pt idx="1068">
                  <c:v>99.255797013681999</c:v>
                </c:pt>
                <c:pt idx="1069">
                  <c:v>99.030844784500999</c:v>
                </c:pt>
                <c:pt idx="1070">
                  <c:v>98.805892555320099</c:v>
                </c:pt>
                <c:pt idx="1071">
                  <c:v>98.5809403261391</c:v>
                </c:pt>
                <c:pt idx="1072">
                  <c:v>98.3559880969582</c:v>
                </c:pt>
                <c:pt idx="1073">
                  <c:v>98.1310358677773</c:v>
                </c:pt>
                <c:pt idx="1074">
                  <c:v>97.9060836385964</c:v>
                </c:pt>
                <c:pt idx="1075">
                  <c:v>97.681131409415499</c:v>
                </c:pt>
                <c:pt idx="1076">
                  <c:v>97.456179180234599</c:v>
                </c:pt>
                <c:pt idx="1077">
                  <c:v>97.231226951053699</c:v>
                </c:pt>
                <c:pt idx="1078">
                  <c:v>97.0062747218727</c:v>
                </c:pt>
                <c:pt idx="1079">
                  <c:v>96.7813224926918</c:v>
                </c:pt>
                <c:pt idx="1080">
                  <c:v>96.556370263510999</c:v>
                </c:pt>
                <c:pt idx="1081">
                  <c:v>96.3317602892228</c:v>
                </c:pt>
                <c:pt idx="1082">
                  <c:v>96.1071503149346</c:v>
                </c:pt>
                <c:pt idx="1083">
                  <c:v>95.882540340646401</c:v>
                </c:pt>
                <c:pt idx="1084">
                  <c:v>95.657930366358201</c:v>
                </c:pt>
                <c:pt idx="1085">
                  <c:v>95.433320392070002</c:v>
                </c:pt>
                <c:pt idx="1086">
                  <c:v>95.208710417781802</c:v>
                </c:pt>
                <c:pt idx="1087">
                  <c:v>94.984100443493602</c:v>
                </c:pt>
                <c:pt idx="1088">
                  <c:v>94.759490469205502</c:v>
                </c:pt>
                <c:pt idx="1089">
                  <c:v>94.534880494917303</c:v>
                </c:pt>
                <c:pt idx="1090">
                  <c:v>94.310270520629103</c:v>
                </c:pt>
                <c:pt idx="1091">
                  <c:v>94.085660546340904</c:v>
                </c:pt>
                <c:pt idx="1092">
                  <c:v>93.861050572052704</c:v>
                </c:pt>
                <c:pt idx="1093">
                  <c:v>93.609480850181697</c:v>
                </c:pt>
                <c:pt idx="1094">
                  <c:v>93.357911128310704</c:v>
                </c:pt>
                <c:pt idx="1095">
                  <c:v>93.106341406439796</c:v>
                </c:pt>
                <c:pt idx="1096">
                  <c:v>92.854771684568803</c:v>
                </c:pt>
                <c:pt idx="1097">
                  <c:v>92.603201962697895</c:v>
                </c:pt>
                <c:pt idx="1098">
                  <c:v>92.351632240826902</c:v>
                </c:pt>
                <c:pt idx="1099">
                  <c:v>92.100062518955895</c:v>
                </c:pt>
                <c:pt idx="1100">
                  <c:v>91.848492797084901</c:v>
                </c:pt>
                <c:pt idx="1101">
                  <c:v>91.596923075213894</c:v>
                </c:pt>
                <c:pt idx="1102">
                  <c:v>91.345353353343</c:v>
                </c:pt>
                <c:pt idx="1103">
                  <c:v>91.093783631471993</c:v>
                </c:pt>
                <c:pt idx="1104">
                  <c:v>90.842213909601</c:v>
                </c:pt>
                <c:pt idx="1105">
                  <c:v>90.578663738657795</c:v>
                </c:pt>
                <c:pt idx="1106">
                  <c:v>90.315113567714405</c:v>
                </c:pt>
                <c:pt idx="1107">
                  <c:v>90.051563396771101</c:v>
                </c:pt>
                <c:pt idx="1108">
                  <c:v>89.788013225827797</c:v>
                </c:pt>
                <c:pt idx="1109">
                  <c:v>89.524463054884507</c:v>
                </c:pt>
                <c:pt idx="1110">
                  <c:v>89.260912883941202</c:v>
                </c:pt>
                <c:pt idx="1111">
                  <c:v>88.997362712997898</c:v>
                </c:pt>
                <c:pt idx="1112">
                  <c:v>88.733812542054594</c:v>
                </c:pt>
                <c:pt idx="1113">
                  <c:v>88.470262371111403</c:v>
                </c:pt>
                <c:pt idx="1114">
                  <c:v>88.206712200167999</c:v>
                </c:pt>
                <c:pt idx="1115">
                  <c:v>87.943162029224695</c:v>
                </c:pt>
                <c:pt idx="1116">
                  <c:v>87.679611858281405</c:v>
                </c:pt>
                <c:pt idx="1117">
                  <c:v>87.416341277323895</c:v>
                </c:pt>
                <c:pt idx="1118">
                  <c:v>87.153070696366498</c:v>
                </c:pt>
                <c:pt idx="1119">
                  <c:v>86.889800115409003</c:v>
                </c:pt>
                <c:pt idx="1120">
                  <c:v>86.626529534451606</c:v>
                </c:pt>
                <c:pt idx="1121">
                  <c:v>86.363258953494096</c:v>
                </c:pt>
                <c:pt idx="1122">
                  <c:v>86.0999883725367</c:v>
                </c:pt>
                <c:pt idx="1123">
                  <c:v>85.836717791579204</c:v>
                </c:pt>
                <c:pt idx="1124">
                  <c:v>85.573447210621694</c:v>
                </c:pt>
                <c:pt idx="1125">
                  <c:v>85.310176629664298</c:v>
                </c:pt>
                <c:pt idx="1126">
                  <c:v>85.046906048706802</c:v>
                </c:pt>
                <c:pt idx="1127">
                  <c:v>84.783635467749406</c:v>
                </c:pt>
                <c:pt idx="1128">
                  <c:v>84.520364886791896</c:v>
                </c:pt>
                <c:pt idx="1129">
                  <c:v>84.278918165544098</c:v>
                </c:pt>
                <c:pt idx="1130">
                  <c:v>84.037471444296202</c:v>
                </c:pt>
                <c:pt idx="1131">
                  <c:v>83.796024723048404</c:v>
                </c:pt>
                <c:pt idx="1132">
                  <c:v>83.554578001800493</c:v>
                </c:pt>
                <c:pt idx="1133">
                  <c:v>83.313131280552696</c:v>
                </c:pt>
                <c:pt idx="1134">
                  <c:v>83.071684559304899</c:v>
                </c:pt>
                <c:pt idx="1135">
                  <c:v>82.830237838057101</c:v>
                </c:pt>
                <c:pt idx="1136">
                  <c:v>82.588791116809205</c:v>
                </c:pt>
                <c:pt idx="1137">
                  <c:v>82.347344395561393</c:v>
                </c:pt>
                <c:pt idx="1138">
                  <c:v>82.105897674313496</c:v>
                </c:pt>
                <c:pt idx="1139">
                  <c:v>81.864450953065699</c:v>
                </c:pt>
                <c:pt idx="1140">
                  <c:v>81.623004231817902</c:v>
                </c:pt>
                <c:pt idx="1141">
                  <c:v>81.429471880128006</c:v>
                </c:pt>
                <c:pt idx="1142">
                  <c:v>81.235939528438095</c:v>
                </c:pt>
                <c:pt idx="1143">
                  <c:v>81.042407176748199</c:v>
                </c:pt>
                <c:pt idx="1144">
                  <c:v>80.848874825058303</c:v>
                </c:pt>
                <c:pt idx="1145">
                  <c:v>80.655342473368407</c:v>
                </c:pt>
                <c:pt idx="1146">
                  <c:v>80.461810121678496</c:v>
                </c:pt>
                <c:pt idx="1147">
                  <c:v>80.2682777699886</c:v>
                </c:pt>
                <c:pt idx="1148">
                  <c:v>80.074745418298704</c:v>
                </c:pt>
                <c:pt idx="1149">
                  <c:v>79.881213066608794</c:v>
                </c:pt>
                <c:pt idx="1150">
                  <c:v>79.687680714918898</c:v>
                </c:pt>
                <c:pt idx="1151">
                  <c:v>79.494148363229002</c:v>
                </c:pt>
                <c:pt idx="1152">
                  <c:v>79.300616011539105</c:v>
                </c:pt>
                <c:pt idx="1153">
                  <c:v>79.153526526035193</c:v>
                </c:pt>
                <c:pt idx="1154">
                  <c:v>79.006437040531196</c:v>
                </c:pt>
                <c:pt idx="1155">
                  <c:v>78.859347555027298</c:v>
                </c:pt>
                <c:pt idx="1156">
                  <c:v>78.712258069523401</c:v>
                </c:pt>
                <c:pt idx="1157">
                  <c:v>78.565168584019503</c:v>
                </c:pt>
                <c:pt idx="1158">
                  <c:v>78.418079098515506</c:v>
                </c:pt>
                <c:pt idx="1159">
                  <c:v>78.270989613011594</c:v>
                </c:pt>
                <c:pt idx="1160">
                  <c:v>78.123900127507696</c:v>
                </c:pt>
                <c:pt idx="1161">
                  <c:v>77.976810642003699</c:v>
                </c:pt>
                <c:pt idx="1162">
                  <c:v>77.829721156499801</c:v>
                </c:pt>
                <c:pt idx="1163">
                  <c:v>77.682631670995903</c:v>
                </c:pt>
                <c:pt idx="1164">
                  <c:v>77.535542185491906</c:v>
                </c:pt>
                <c:pt idx="1165">
                  <c:v>77.430965747901496</c:v>
                </c:pt>
                <c:pt idx="1166">
                  <c:v>77.3263893103111</c:v>
                </c:pt>
                <c:pt idx="1167">
                  <c:v>77.221812872720804</c:v>
                </c:pt>
                <c:pt idx="1168">
                  <c:v>77.117236435130394</c:v>
                </c:pt>
                <c:pt idx="1169">
                  <c:v>77.012659997539998</c:v>
                </c:pt>
                <c:pt idx="1170">
                  <c:v>76.908083559949603</c:v>
                </c:pt>
                <c:pt idx="1171">
                  <c:v>76.803507122359207</c:v>
                </c:pt>
                <c:pt idx="1172">
                  <c:v>76.698930684768797</c:v>
                </c:pt>
                <c:pt idx="1173">
                  <c:v>76.594354247178501</c:v>
                </c:pt>
                <c:pt idx="1174">
                  <c:v>76.489777809588105</c:v>
                </c:pt>
                <c:pt idx="1175">
                  <c:v>76.385201371997695</c:v>
                </c:pt>
                <c:pt idx="1176">
                  <c:v>76.2806249344073</c:v>
                </c:pt>
                <c:pt idx="1177">
                  <c:v>76.206435420378696</c:v>
                </c:pt>
                <c:pt idx="1178">
                  <c:v>76.132245906349993</c:v>
                </c:pt>
                <c:pt idx="1179">
                  <c:v>76.058056392321404</c:v>
                </c:pt>
                <c:pt idx="1180">
                  <c:v>75.983866878292702</c:v>
                </c:pt>
                <c:pt idx="1181">
                  <c:v>75.909677364264098</c:v>
                </c:pt>
                <c:pt idx="1182">
                  <c:v>75.835487850235396</c:v>
                </c:pt>
                <c:pt idx="1183">
                  <c:v>75.761298336206806</c:v>
                </c:pt>
                <c:pt idx="1184">
                  <c:v>75.687108822178104</c:v>
                </c:pt>
                <c:pt idx="1185">
                  <c:v>75.6129193081495</c:v>
                </c:pt>
                <c:pt idx="1186">
                  <c:v>75.538729794120897</c:v>
                </c:pt>
                <c:pt idx="1187">
                  <c:v>75.464540280092194</c:v>
                </c:pt>
                <c:pt idx="1188">
                  <c:v>75.390350766063605</c:v>
                </c:pt>
                <c:pt idx="1189">
                  <c:v>75.31385081997</c:v>
                </c:pt>
                <c:pt idx="1190">
                  <c:v>75.237350873876494</c:v>
                </c:pt>
                <c:pt idx="1191">
                  <c:v>75.160850927782903</c:v>
                </c:pt>
                <c:pt idx="1192">
                  <c:v>75.084350981689397</c:v>
                </c:pt>
                <c:pt idx="1193">
                  <c:v>75.007851035595905</c:v>
                </c:pt>
                <c:pt idx="1194">
                  <c:v>74.9313510895023</c:v>
                </c:pt>
                <c:pt idx="1195">
                  <c:v>74.854851143408794</c:v>
                </c:pt>
                <c:pt idx="1196">
                  <c:v>74.778351197315303</c:v>
                </c:pt>
                <c:pt idx="1197">
                  <c:v>74.701851251221697</c:v>
                </c:pt>
                <c:pt idx="1198">
                  <c:v>74.625351305128206</c:v>
                </c:pt>
                <c:pt idx="1199">
                  <c:v>74.5488513590346</c:v>
                </c:pt>
                <c:pt idx="1200">
                  <c:v>74.472351412941094</c:v>
                </c:pt>
                <c:pt idx="1201">
                  <c:v>74.362029749097005</c:v>
                </c:pt>
                <c:pt idx="1202">
                  <c:v>74.251708085252801</c:v>
                </c:pt>
                <c:pt idx="1203">
                  <c:v>74.141386421408697</c:v>
                </c:pt>
                <c:pt idx="1204">
                  <c:v>74.031064757564494</c:v>
                </c:pt>
                <c:pt idx="1205">
                  <c:v>73.920743093720404</c:v>
                </c:pt>
                <c:pt idx="1206">
                  <c:v>73.8104214298762</c:v>
                </c:pt>
                <c:pt idx="1207">
                  <c:v>73.700099766032096</c:v>
                </c:pt>
                <c:pt idx="1208">
                  <c:v>73.589778102187907</c:v>
                </c:pt>
                <c:pt idx="1209">
                  <c:v>73.479456438343803</c:v>
                </c:pt>
                <c:pt idx="1210">
                  <c:v>73.369134774499599</c:v>
                </c:pt>
                <c:pt idx="1211">
                  <c:v>73.258813110655495</c:v>
                </c:pt>
                <c:pt idx="1212">
                  <c:v>73.148491446811306</c:v>
                </c:pt>
                <c:pt idx="1213">
                  <c:v>72.975788506816798</c:v>
                </c:pt>
                <c:pt idx="1214">
                  <c:v>72.803085566822304</c:v>
                </c:pt>
                <c:pt idx="1215">
                  <c:v>72.630382626827796</c:v>
                </c:pt>
                <c:pt idx="1216">
                  <c:v>72.457679686833302</c:v>
                </c:pt>
                <c:pt idx="1217">
                  <c:v>72.284976746838794</c:v>
                </c:pt>
                <c:pt idx="1218">
                  <c:v>72.1122738068442</c:v>
                </c:pt>
                <c:pt idx="1219">
                  <c:v>71.939570866849706</c:v>
                </c:pt>
                <c:pt idx="1220">
                  <c:v>71.766867926855198</c:v>
                </c:pt>
                <c:pt idx="1221">
                  <c:v>71.594164986860704</c:v>
                </c:pt>
                <c:pt idx="1222">
                  <c:v>71.421462046866196</c:v>
                </c:pt>
                <c:pt idx="1223">
                  <c:v>71.248759106871702</c:v>
                </c:pt>
                <c:pt idx="1224">
                  <c:v>71.076056166877095</c:v>
                </c:pt>
                <c:pt idx="1225">
                  <c:v>70.845013200612101</c:v>
                </c:pt>
                <c:pt idx="1226">
                  <c:v>70.613970234346993</c:v>
                </c:pt>
                <c:pt idx="1227">
                  <c:v>70.382927268082</c:v>
                </c:pt>
                <c:pt idx="1228">
                  <c:v>70.151884301816906</c:v>
                </c:pt>
                <c:pt idx="1229">
                  <c:v>69.920841335551899</c:v>
                </c:pt>
                <c:pt idx="1230">
                  <c:v>69.689798369286805</c:v>
                </c:pt>
                <c:pt idx="1231">
                  <c:v>69.458755403021797</c:v>
                </c:pt>
                <c:pt idx="1232">
                  <c:v>69.227712436756804</c:v>
                </c:pt>
                <c:pt idx="1233">
                  <c:v>68.996669470491696</c:v>
                </c:pt>
                <c:pt idx="1234">
                  <c:v>68.765626504226603</c:v>
                </c:pt>
                <c:pt idx="1235">
                  <c:v>68.534583537961595</c:v>
                </c:pt>
                <c:pt idx="1236">
                  <c:v>68.303540571696502</c:v>
                </c:pt>
                <c:pt idx="1237">
                  <c:v>68.062155927785895</c:v>
                </c:pt>
                <c:pt idx="1238">
                  <c:v>67.820771283875303</c:v>
                </c:pt>
                <c:pt idx="1239">
                  <c:v>67.579386639964596</c:v>
                </c:pt>
                <c:pt idx="1240">
                  <c:v>67.338001996054004</c:v>
                </c:pt>
                <c:pt idx="1241">
                  <c:v>67.096617352143298</c:v>
                </c:pt>
                <c:pt idx="1242">
                  <c:v>66.855232708232606</c:v>
                </c:pt>
                <c:pt idx="1243">
                  <c:v>66.6138480643219</c:v>
                </c:pt>
                <c:pt idx="1244">
                  <c:v>66.372463420411293</c:v>
                </c:pt>
                <c:pt idx="1245">
                  <c:v>66.131078776500601</c:v>
                </c:pt>
                <c:pt idx="1246">
                  <c:v>65.889694132589995</c:v>
                </c:pt>
                <c:pt idx="1247">
                  <c:v>65.648309488679402</c:v>
                </c:pt>
                <c:pt idx="1248">
                  <c:v>65.406924844768596</c:v>
                </c:pt>
                <c:pt idx="1249">
                  <c:v>65.188721993455005</c:v>
                </c:pt>
                <c:pt idx="1250">
                  <c:v>64.970519142141299</c:v>
                </c:pt>
                <c:pt idx="1251">
                  <c:v>64.752316290827693</c:v>
                </c:pt>
                <c:pt idx="1252">
                  <c:v>64.534113439514002</c:v>
                </c:pt>
                <c:pt idx="1253">
                  <c:v>64.315910588200396</c:v>
                </c:pt>
                <c:pt idx="1254">
                  <c:v>64.097707736886804</c:v>
                </c:pt>
                <c:pt idx="1255">
                  <c:v>63.879504885573098</c:v>
                </c:pt>
                <c:pt idx="1256">
                  <c:v>63.661302034259499</c:v>
                </c:pt>
                <c:pt idx="1257">
                  <c:v>63.443099182945801</c:v>
                </c:pt>
                <c:pt idx="1258">
                  <c:v>63.224896331632102</c:v>
                </c:pt>
                <c:pt idx="1259">
                  <c:v>63.006693480318503</c:v>
                </c:pt>
                <c:pt idx="1260">
                  <c:v>62.788490629004897</c:v>
                </c:pt>
                <c:pt idx="1261">
                  <c:v>62.611788446094401</c:v>
                </c:pt>
                <c:pt idx="1262">
                  <c:v>62.435086263183997</c:v>
                </c:pt>
                <c:pt idx="1263">
                  <c:v>62.258384080273501</c:v>
                </c:pt>
                <c:pt idx="1264">
                  <c:v>62.081681897362998</c:v>
                </c:pt>
                <c:pt idx="1265">
                  <c:v>61.904979714452502</c:v>
                </c:pt>
                <c:pt idx="1266">
                  <c:v>61.728277531541998</c:v>
                </c:pt>
                <c:pt idx="1267">
                  <c:v>61.551575348631502</c:v>
                </c:pt>
                <c:pt idx="1268">
                  <c:v>61.374873165721098</c:v>
                </c:pt>
                <c:pt idx="1269">
                  <c:v>61.198170982810602</c:v>
                </c:pt>
                <c:pt idx="1270">
                  <c:v>61.021468799900099</c:v>
                </c:pt>
                <c:pt idx="1271">
                  <c:v>60.844766616989602</c:v>
                </c:pt>
                <c:pt idx="1272">
                  <c:v>60.668064434079099</c:v>
                </c:pt>
                <c:pt idx="1273">
                  <c:v>60.548483689846599</c:v>
                </c:pt>
                <c:pt idx="1274">
                  <c:v>60.428902945613899</c:v>
                </c:pt>
                <c:pt idx="1275">
                  <c:v>60.309322201381299</c:v>
                </c:pt>
                <c:pt idx="1276">
                  <c:v>60.189741457148699</c:v>
                </c:pt>
                <c:pt idx="1277">
                  <c:v>60.070160712916099</c:v>
                </c:pt>
                <c:pt idx="1278">
                  <c:v>59.950579968683499</c:v>
                </c:pt>
                <c:pt idx="1279">
                  <c:v>59.830999224450899</c:v>
                </c:pt>
                <c:pt idx="1280">
                  <c:v>59.711418480218299</c:v>
                </c:pt>
                <c:pt idx="1281">
                  <c:v>59.591837735985699</c:v>
                </c:pt>
                <c:pt idx="1282">
                  <c:v>59.472256991753099</c:v>
                </c:pt>
                <c:pt idx="1283">
                  <c:v>59.352676247520499</c:v>
                </c:pt>
                <c:pt idx="1284">
                  <c:v>59.233095503287899</c:v>
                </c:pt>
                <c:pt idx="1285">
                  <c:v>59.159603914490198</c:v>
                </c:pt>
                <c:pt idx="1286">
                  <c:v>59.086112325692397</c:v>
                </c:pt>
                <c:pt idx="1287">
                  <c:v>59.012620736894696</c:v>
                </c:pt>
                <c:pt idx="1288">
                  <c:v>58.939129148097003</c:v>
                </c:pt>
                <c:pt idx="1289">
                  <c:v>58.865637559299202</c:v>
                </c:pt>
                <c:pt idx="1290">
                  <c:v>58.792145970501501</c:v>
                </c:pt>
                <c:pt idx="1291">
                  <c:v>58.7186543817038</c:v>
                </c:pt>
                <c:pt idx="1292">
                  <c:v>58.645162792906</c:v>
                </c:pt>
                <c:pt idx="1293">
                  <c:v>58.571671204108299</c:v>
                </c:pt>
                <c:pt idx="1294">
                  <c:v>58.498179615310598</c:v>
                </c:pt>
                <c:pt idx="1295">
                  <c:v>58.424688026512797</c:v>
                </c:pt>
                <c:pt idx="1296">
                  <c:v>58.351196437715103</c:v>
                </c:pt>
                <c:pt idx="1297">
                  <c:v>58.294351893575097</c:v>
                </c:pt>
                <c:pt idx="1298">
                  <c:v>58.237507349434999</c:v>
                </c:pt>
                <c:pt idx="1299">
                  <c:v>58.180662805295</c:v>
                </c:pt>
                <c:pt idx="1300">
                  <c:v>58.123818261155002</c:v>
                </c:pt>
                <c:pt idx="1301">
                  <c:v>58.066973717014903</c:v>
                </c:pt>
                <c:pt idx="1302">
                  <c:v>58.010129172874898</c:v>
                </c:pt>
                <c:pt idx="1303">
                  <c:v>57.953284628734899</c:v>
                </c:pt>
                <c:pt idx="1304">
                  <c:v>57.896440084594801</c:v>
                </c:pt>
                <c:pt idx="1305">
                  <c:v>57.839595540454802</c:v>
                </c:pt>
                <c:pt idx="1306">
                  <c:v>57.782750996314803</c:v>
                </c:pt>
                <c:pt idx="1307">
                  <c:v>57.725906452174797</c:v>
                </c:pt>
                <c:pt idx="1308">
                  <c:v>57.669061908034699</c:v>
                </c:pt>
                <c:pt idx="1309">
                  <c:v>57.619289523693702</c:v>
                </c:pt>
                <c:pt idx="1310">
                  <c:v>57.569517139352698</c:v>
                </c:pt>
                <c:pt idx="1311">
                  <c:v>57.519744755011601</c:v>
                </c:pt>
                <c:pt idx="1312">
                  <c:v>57.469972370670597</c:v>
                </c:pt>
                <c:pt idx="1313">
                  <c:v>57.4201999863295</c:v>
                </c:pt>
                <c:pt idx="1314">
                  <c:v>57.370427601988503</c:v>
                </c:pt>
                <c:pt idx="1315">
                  <c:v>57.320655217647499</c:v>
                </c:pt>
                <c:pt idx="1316">
                  <c:v>57.270882833306402</c:v>
                </c:pt>
                <c:pt idx="1317">
                  <c:v>57.221110448965398</c:v>
                </c:pt>
                <c:pt idx="1318">
                  <c:v>57.171338064624301</c:v>
                </c:pt>
                <c:pt idx="1319">
                  <c:v>57.121565680283297</c:v>
                </c:pt>
                <c:pt idx="1320">
                  <c:v>57.0717932959422</c:v>
                </c:pt>
                <c:pt idx="1321">
                  <c:v>57.035444151701</c:v>
                </c:pt>
                <c:pt idx="1322">
                  <c:v>56.9990950074599</c:v>
                </c:pt>
                <c:pt idx="1323">
                  <c:v>56.962745863218601</c:v>
                </c:pt>
                <c:pt idx="1324">
                  <c:v>56.926396718977401</c:v>
                </c:pt>
                <c:pt idx="1325">
                  <c:v>56.8900475747363</c:v>
                </c:pt>
                <c:pt idx="1326">
                  <c:v>56.853698430495001</c:v>
                </c:pt>
                <c:pt idx="1327">
                  <c:v>56.817349286253901</c:v>
                </c:pt>
                <c:pt idx="1328">
                  <c:v>56.781000142012601</c:v>
                </c:pt>
                <c:pt idx="1329">
                  <c:v>56.744650997771501</c:v>
                </c:pt>
                <c:pt idx="1330">
                  <c:v>56.708301853530301</c:v>
                </c:pt>
                <c:pt idx="1331">
                  <c:v>56.671952709289101</c:v>
                </c:pt>
                <c:pt idx="1332">
                  <c:v>56.635603565047901</c:v>
                </c:pt>
                <c:pt idx="1333">
                  <c:v>56.602208088560502</c:v>
                </c:pt>
                <c:pt idx="1334">
                  <c:v>56.568812612073103</c:v>
                </c:pt>
                <c:pt idx="1335">
                  <c:v>56.535417135585703</c:v>
                </c:pt>
                <c:pt idx="1336">
                  <c:v>56.502021659098297</c:v>
                </c:pt>
                <c:pt idx="1337">
                  <c:v>56.468626182610898</c:v>
                </c:pt>
                <c:pt idx="1338">
                  <c:v>56.435230706123498</c:v>
                </c:pt>
                <c:pt idx="1339">
                  <c:v>56.401835229636198</c:v>
                </c:pt>
                <c:pt idx="1340">
                  <c:v>56.368439753148799</c:v>
                </c:pt>
                <c:pt idx="1341">
                  <c:v>56.335044276661399</c:v>
                </c:pt>
                <c:pt idx="1342">
                  <c:v>56.301648800174</c:v>
                </c:pt>
                <c:pt idx="1343">
                  <c:v>56.268253323686601</c:v>
                </c:pt>
                <c:pt idx="1344">
                  <c:v>56.234857847199201</c:v>
                </c:pt>
                <c:pt idx="1345">
                  <c:v>56.210020576394797</c:v>
                </c:pt>
                <c:pt idx="1346">
                  <c:v>56.1851833055903</c:v>
                </c:pt>
                <c:pt idx="1347">
                  <c:v>56.160346034785903</c:v>
                </c:pt>
                <c:pt idx="1348">
                  <c:v>56.135508763981399</c:v>
                </c:pt>
                <c:pt idx="1349">
                  <c:v>56.110671493177001</c:v>
                </c:pt>
                <c:pt idx="1350">
                  <c:v>56.085834222372497</c:v>
                </c:pt>
                <c:pt idx="1351">
                  <c:v>56.0609969515681</c:v>
                </c:pt>
                <c:pt idx="1352">
                  <c:v>56.036159680763703</c:v>
                </c:pt>
                <c:pt idx="1353">
                  <c:v>56.011322409959199</c:v>
                </c:pt>
                <c:pt idx="1354">
                  <c:v>55.986485139154802</c:v>
                </c:pt>
                <c:pt idx="1355">
                  <c:v>55.961647868350298</c:v>
                </c:pt>
                <c:pt idx="1356">
                  <c:v>55.9368105975459</c:v>
                </c:pt>
                <c:pt idx="1357">
                  <c:v>55.924292455254999</c:v>
                </c:pt>
                <c:pt idx="1358">
                  <c:v>55.911774312963999</c:v>
                </c:pt>
                <c:pt idx="1359">
                  <c:v>55.899256170673098</c:v>
                </c:pt>
                <c:pt idx="1360">
                  <c:v>55.886738028382197</c:v>
                </c:pt>
                <c:pt idx="1361">
                  <c:v>55.874219886091304</c:v>
                </c:pt>
                <c:pt idx="1362">
                  <c:v>55.861701743800403</c:v>
                </c:pt>
                <c:pt idx="1363">
                  <c:v>55.849183601509502</c:v>
                </c:pt>
                <c:pt idx="1364">
                  <c:v>55.836665459218501</c:v>
                </c:pt>
                <c:pt idx="1365">
                  <c:v>55.824147316927601</c:v>
                </c:pt>
                <c:pt idx="1366">
                  <c:v>55.8116291746367</c:v>
                </c:pt>
                <c:pt idx="1367">
                  <c:v>55.799111032345799</c:v>
                </c:pt>
                <c:pt idx="1368">
                  <c:v>55.786592890054898</c:v>
                </c:pt>
                <c:pt idx="1369">
                  <c:v>55.7844529440288</c:v>
                </c:pt>
                <c:pt idx="1370">
                  <c:v>55.782312998002702</c:v>
                </c:pt>
                <c:pt idx="1371">
                  <c:v>55.780173051976703</c:v>
                </c:pt>
                <c:pt idx="1372">
                  <c:v>55.778033105950598</c:v>
                </c:pt>
                <c:pt idx="1373">
                  <c:v>55.7758931599246</c:v>
                </c:pt>
                <c:pt idx="1374">
                  <c:v>55.773753213898502</c:v>
                </c:pt>
                <c:pt idx="1375">
                  <c:v>55.771613267872397</c:v>
                </c:pt>
                <c:pt idx="1376">
                  <c:v>55.769473321846398</c:v>
                </c:pt>
                <c:pt idx="1377">
                  <c:v>55.7673333758203</c:v>
                </c:pt>
                <c:pt idx="1378">
                  <c:v>55.765193429794202</c:v>
                </c:pt>
                <c:pt idx="1379">
                  <c:v>55.763053483768203</c:v>
                </c:pt>
                <c:pt idx="1380">
                  <c:v>55.760913537742098</c:v>
                </c:pt>
                <c:pt idx="1381">
                  <c:v>55.767115331667497</c:v>
                </c:pt>
                <c:pt idx="1382">
                  <c:v>55.773317125592797</c:v>
                </c:pt>
                <c:pt idx="1383">
                  <c:v>55.779518919518203</c:v>
                </c:pt>
                <c:pt idx="1384">
                  <c:v>55.785720713443503</c:v>
                </c:pt>
                <c:pt idx="1385">
                  <c:v>55.791922507368902</c:v>
                </c:pt>
                <c:pt idx="1386">
                  <c:v>55.798124301294202</c:v>
                </c:pt>
                <c:pt idx="1387">
                  <c:v>55.804326095219601</c:v>
                </c:pt>
                <c:pt idx="1388">
                  <c:v>55.8105278891449</c:v>
                </c:pt>
                <c:pt idx="1389">
                  <c:v>55.816729683070299</c:v>
                </c:pt>
                <c:pt idx="1390">
                  <c:v>55.822931476995599</c:v>
                </c:pt>
                <c:pt idx="1391">
                  <c:v>55.829133270920899</c:v>
                </c:pt>
                <c:pt idx="1392">
                  <c:v>55.835335064846298</c:v>
                </c:pt>
                <c:pt idx="1393">
                  <c:v>55.846589579710702</c:v>
                </c:pt>
                <c:pt idx="1394">
                  <c:v>55.8578440945751</c:v>
                </c:pt>
                <c:pt idx="1395">
                  <c:v>55.869098609439497</c:v>
                </c:pt>
                <c:pt idx="1396">
                  <c:v>55.880353124303902</c:v>
                </c:pt>
                <c:pt idx="1397">
                  <c:v>55.891607639168299</c:v>
                </c:pt>
                <c:pt idx="1398">
                  <c:v>55.902862154032697</c:v>
                </c:pt>
                <c:pt idx="1399">
                  <c:v>55.914116668897101</c:v>
                </c:pt>
                <c:pt idx="1400">
                  <c:v>55.925371183761499</c:v>
                </c:pt>
                <c:pt idx="1401">
                  <c:v>55.936625698625903</c:v>
                </c:pt>
                <c:pt idx="1402">
                  <c:v>55.947880213490301</c:v>
                </c:pt>
                <c:pt idx="1403">
                  <c:v>55.959134728354698</c:v>
                </c:pt>
                <c:pt idx="1404">
                  <c:v>55.970389243219103</c:v>
                </c:pt>
                <c:pt idx="1405">
                  <c:v>55.970339900663497</c:v>
                </c:pt>
                <c:pt idx="1406">
                  <c:v>55.970290558107799</c:v>
                </c:pt>
                <c:pt idx="1407">
                  <c:v>55.9702412155522</c:v>
                </c:pt>
                <c:pt idx="1408">
                  <c:v>55.970191872996601</c:v>
                </c:pt>
                <c:pt idx="1409">
                  <c:v>55.970142530440903</c:v>
                </c:pt>
                <c:pt idx="1410">
                  <c:v>55.970093187885297</c:v>
                </c:pt>
                <c:pt idx="1411">
                  <c:v>55.970043845329698</c:v>
                </c:pt>
                <c:pt idx="1412">
                  <c:v>55.969994502774099</c:v>
                </c:pt>
                <c:pt idx="1413">
                  <c:v>55.969945160218401</c:v>
                </c:pt>
                <c:pt idx="1414">
                  <c:v>55.969895817662803</c:v>
                </c:pt>
                <c:pt idx="1415">
                  <c:v>55.969846475107197</c:v>
                </c:pt>
                <c:pt idx="1416">
                  <c:v>55.969797132551498</c:v>
                </c:pt>
                <c:pt idx="1417">
                  <c:v>55.959339862039499</c:v>
                </c:pt>
                <c:pt idx="1418">
                  <c:v>55.9488825915275</c:v>
                </c:pt>
                <c:pt idx="1419">
                  <c:v>55.938425321015501</c:v>
                </c:pt>
                <c:pt idx="1420">
                  <c:v>55.927968050503502</c:v>
                </c:pt>
                <c:pt idx="1421">
                  <c:v>55.917510779991503</c:v>
                </c:pt>
                <c:pt idx="1422">
                  <c:v>55.907053509479397</c:v>
                </c:pt>
                <c:pt idx="1423">
                  <c:v>55.896596238967398</c:v>
                </c:pt>
                <c:pt idx="1424">
                  <c:v>55.886138968455398</c:v>
                </c:pt>
                <c:pt idx="1425">
                  <c:v>55.875681697943399</c:v>
                </c:pt>
                <c:pt idx="1426">
                  <c:v>55.8652244274314</c:v>
                </c:pt>
                <c:pt idx="1427">
                  <c:v>55.854767156919401</c:v>
                </c:pt>
                <c:pt idx="1428">
                  <c:v>55.844309886407402</c:v>
                </c:pt>
                <c:pt idx="1429">
                  <c:v>55.8045906123088</c:v>
                </c:pt>
                <c:pt idx="1430">
                  <c:v>55.764871338210298</c:v>
                </c:pt>
                <c:pt idx="1431">
                  <c:v>55.725152064111697</c:v>
                </c:pt>
                <c:pt idx="1432">
                  <c:v>55.685432790013103</c:v>
                </c:pt>
                <c:pt idx="1433">
                  <c:v>55.645713515914601</c:v>
                </c:pt>
                <c:pt idx="1434">
                  <c:v>55.605994241816099</c:v>
                </c:pt>
                <c:pt idx="1435">
                  <c:v>55.566274967717497</c:v>
                </c:pt>
                <c:pt idx="1436">
                  <c:v>55.526555693619002</c:v>
                </c:pt>
                <c:pt idx="1437">
                  <c:v>55.486836419520401</c:v>
                </c:pt>
                <c:pt idx="1438">
                  <c:v>55.447117145421899</c:v>
                </c:pt>
                <c:pt idx="1439">
                  <c:v>55.407397871323298</c:v>
                </c:pt>
                <c:pt idx="1440">
                  <c:v>55.367678597224803</c:v>
                </c:pt>
                <c:pt idx="1441">
                  <c:v>55.223387190617501</c:v>
                </c:pt>
                <c:pt idx="1442">
                  <c:v>55.0790957840102</c:v>
                </c:pt>
                <c:pt idx="1443">
                  <c:v>54.934804377402898</c:v>
                </c:pt>
                <c:pt idx="1444">
                  <c:v>54.790512970795596</c:v>
                </c:pt>
                <c:pt idx="1445">
                  <c:v>54.646221564188302</c:v>
                </c:pt>
                <c:pt idx="1446">
                  <c:v>54.501930157580901</c:v>
                </c:pt>
                <c:pt idx="1447">
                  <c:v>54.357638750973599</c:v>
                </c:pt>
                <c:pt idx="1448">
                  <c:v>54.213347344366298</c:v>
                </c:pt>
                <c:pt idx="1449">
                  <c:v>54.069055937759003</c:v>
                </c:pt>
                <c:pt idx="1450">
                  <c:v>53.924764531151702</c:v>
                </c:pt>
                <c:pt idx="1451">
                  <c:v>53.7804731245444</c:v>
                </c:pt>
                <c:pt idx="1452">
                  <c:v>53.636181717937099</c:v>
                </c:pt>
                <c:pt idx="1453">
                  <c:v>53.321945763482503</c:v>
                </c:pt>
                <c:pt idx="1454">
                  <c:v>53.007709809027702</c:v>
                </c:pt>
                <c:pt idx="1455">
                  <c:v>52.693473854573099</c:v>
                </c:pt>
                <c:pt idx="1456">
                  <c:v>52.379237900118497</c:v>
                </c:pt>
                <c:pt idx="1457">
                  <c:v>52.065001945663802</c:v>
                </c:pt>
                <c:pt idx="1458">
                  <c:v>51.7507659912092</c:v>
                </c:pt>
                <c:pt idx="1459">
                  <c:v>51.436530036754498</c:v>
                </c:pt>
                <c:pt idx="1460">
                  <c:v>51.122294082299803</c:v>
                </c:pt>
                <c:pt idx="1461">
                  <c:v>50.808058127845101</c:v>
                </c:pt>
                <c:pt idx="1462">
                  <c:v>50.493822173390498</c:v>
                </c:pt>
                <c:pt idx="1463">
                  <c:v>50.179586218935803</c:v>
                </c:pt>
                <c:pt idx="1464">
                  <c:v>49.865350264481201</c:v>
                </c:pt>
                <c:pt idx="1465">
                  <c:v>49.343531351530103</c:v>
                </c:pt>
                <c:pt idx="1466">
                  <c:v>48.821712438578999</c:v>
                </c:pt>
                <c:pt idx="1467">
                  <c:v>48.299893525628001</c:v>
                </c:pt>
                <c:pt idx="1468">
                  <c:v>47.778074612676903</c:v>
                </c:pt>
                <c:pt idx="1469">
                  <c:v>47.256255699725799</c:v>
                </c:pt>
                <c:pt idx="1470">
                  <c:v>46.734436786774701</c:v>
                </c:pt>
                <c:pt idx="1471">
                  <c:v>46.212617873823703</c:v>
                </c:pt>
                <c:pt idx="1472">
                  <c:v>45.690798960872698</c:v>
                </c:pt>
                <c:pt idx="1473">
                  <c:v>45.1689800479216</c:v>
                </c:pt>
                <c:pt idx="1474">
                  <c:v>44.647161134970503</c:v>
                </c:pt>
                <c:pt idx="1475">
                  <c:v>44.125342222019498</c:v>
                </c:pt>
                <c:pt idx="1476">
                  <c:v>43.603523309068301</c:v>
                </c:pt>
                <c:pt idx="1477">
                  <c:v>42.946032003624701</c:v>
                </c:pt>
                <c:pt idx="1478">
                  <c:v>42.288540698181102</c:v>
                </c:pt>
                <c:pt idx="1479">
                  <c:v>41.631049392737502</c:v>
                </c:pt>
                <c:pt idx="1480">
                  <c:v>40.973558087294002</c:v>
                </c:pt>
                <c:pt idx="1481">
                  <c:v>40.316066781850203</c:v>
                </c:pt>
                <c:pt idx="1482">
                  <c:v>39.658575476406703</c:v>
                </c:pt>
                <c:pt idx="1483">
                  <c:v>39.001084170963097</c:v>
                </c:pt>
                <c:pt idx="1484">
                  <c:v>38.343592865519398</c:v>
                </c:pt>
                <c:pt idx="1485">
                  <c:v>37.686101560075798</c:v>
                </c:pt>
                <c:pt idx="1486">
                  <c:v>37.028610254632198</c:v>
                </c:pt>
                <c:pt idx="1487">
                  <c:v>36.371118949188599</c:v>
                </c:pt>
                <c:pt idx="1488">
                  <c:v>35.713627643744999</c:v>
                </c:pt>
                <c:pt idx="1489">
                  <c:v>35.042383712939099</c:v>
                </c:pt>
                <c:pt idx="1490">
                  <c:v>34.371139782133298</c:v>
                </c:pt>
                <c:pt idx="1491">
                  <c:v>33.699895851327398</c:v>
                </c:pt>
                <c:pt idx="1492">
                  <c:v>33.028651920521597</c:v>
                </c:pt>
                <c:pt idx="1493">
                  <c:v>32.357407989715803</c:v>
                </c:pt>
                <c:pt idx="1494">
                  <c:v>31.686164058910101</c:v>
                </c:pt>
                <c:pt idx="1495">
                  <c:v>31.014920128104301</c:v>
                </c:pt>
                <c:pt idx="1496">
                  <c:v>30.3436761972984</c:v>
                </c:pt>
                <c:pt idx="1497">
                  <c:v>29.672432266492599</c:v>
                </c:pt>
                <c:pt idx="1498">
                  <c:v>29.001188335686798</c:v>
                </c:pt>
                <c:pt idx="1499">
                  <c:v>28.329944404880901</c:v>
                </c:pt>
                <c:pt idx="1500">
                  <c:v>27.6587004740752</c:v>
                </c:pt>
                <c:pt idx="1501">
                  <c:v>27.057913726251101</c:v>
                </c:pt>
                <c:pt idx="1502">
                  <c:v>26.457126978426999</c:v>
                </c:pt>
                <c:pt idx="1503">
                  <c:v>25.8563402306029</c:v>
                </c:pt>
                <c:pt idx="1504">
                  <c:v>25.255553482778701</c:v>
                </c:pt>
                <c:pt idx="1505">
                  <c:v>24.654766734954599</c:v>
                </c:pt>
                <c:pt idx="1506">
                  <c:v>24.053979987130401</c:v>
                </c:pt>
                <c:pt idx="1507">
                  <c:v>23.453193239306302</c:v>
                </c:pt>
                <c:pt idx="1508">
                  <c:v>22.852406491482199</c:v>
                </c:pt>
                <c:pt idx="1509">
                  <c:v>22.2516197436581</c:v>
                </c:pt>
                <c:pt idx="1510">
                  <c:v>21.650832995834001</c:v>
                </c:pt>
                <c:pt idx="1511">
                  <c:v>21.050046248009799</c:v>
                </c:pt>
                <c:pt idx="1512">
                  <c:v>20.4492595001857</c:v>
                </c:pt>
                <c:pt idx="1513">
                  <c:v>19.964591946333101</c:v>
                </c:pt>
                <c:pt idx="1514">
                  <c:v>19.479924392480498</c:v>
                </c:pt>
                <c:pt idx="1515">
                  <c:v>18.995256838627899</c:v>
                </c:pt>
                <c:pt idx="1516">
                  <c:v>18.510589284775399</c:v>
                </c:pt>
                <c:pt idx="1517">
                  <c:v>18.0259217309228</c:v>
                </c:pt>
                <c:pt idx="1518">
                  <c:v>17.541254177070101</c:v>
                </c:pt>
                <c:pt idx="1519">
                  <c:v>17.056586623217601</c:v>
                </c:pt>
                <c:pt idx="1520">
                  <c:v>16.571919069364998</c:v>
                </c:pt>
                <c:pt idx="1521">
                  <c:v>16.087251515512499</c:v>
                </c:pt>
                <c:pt idx="1522">
                  <c:v>15.6025839616598</c:v>
                </c:pt>
                <c:pt idx="1523">
                  <c:v>15.1179164078073</c:v>
                </c:pt>
                <c:pt idx="1524">
                  <c:v>14.633248853954701</c:v>
                </c:pt>
                <c:pt idx="1525">
                  <c:v>14.286711359299799</c:v>
                </c:pt>
                <c:pt idx="1526">
                  <c:v>13.940173864644899</c:v>
                </c:pt>
                <c:pt idx="1527">
                  <c:v>13.59363636999</c:v>
                </c:pt>
                <c:pt idx="1528">
                  <c:v>13.2470988753351</c:v>
                </c:pt>
                <c:pt idx="1529">
                  <c:v>12.9005613806802</c:v>
                </c:pt>
                <c:pt idx="1530">
                  <c:v>12.5540238860253</c:v>
                </c:pt>
                <c:pt idx="1531">
                  <c:v>12.2074863913705</c:v>
                </c:pt>
                <c:pt idx="1532">
                  <c:v>11.8609488967156</c:v>
                </c:pt>
                <c:pt idx="1533">
                  <c:v>11.514411402060601</c:v>
                </c:pt>
                <c:pt idx="1534">
                  <c:v>11.1678739074058</c:v>
                </c:pt>
                <c:pt idx="1535">
                  <c:v>10.821336412750901</c:v>
                </c:pt>
                <c:pt idx="1536">
                  <c:v>10.474798918096001</c:v>
                </c:pt>
                <c:pt idx="1537">
                  <c:v>10.2314933635854</c:v>
                </c:pt>
                <c:pt idx="1538">
                  <c:v>9.9881878090748106</c:v>
                </c:pt>
                <c:pt idx="1539">
                  <c:v>9.7448822545642209</c:v>
                </c:pt>
                <c:pt idx="1540">
                  <c:v>9.50157670005364</c:v>
                </c:pt>
                <c:pt idx="1541">
                  <c:v>9.2582711455430093</c:v>
                </c:pt>
                <c:pt idx="1542">
                  <c:v>9.0149655910324302</c:v>
                </c:pt>
                <c:pt idx="1543">
                  <c:v>8.7716600365218405</c:v>
                </c:pt>
                <c:pt idx="1544">
                  <c:v>8.5283544820112098</c:v>
                </c:pt>
                <c:pt idx="1545">
                  <c:v>8.2850489275006307</c:v>
                </c:pt>
                <c:pt idx="1546">
                  <c:v>8.0417433729900498</c:v>
                </c:pt>
                <c:pt idx="1547">
                  <c:v>7.7984378184794698</c:v>
                </c:pt>
                <c:pt idx="1548">
                  <c:v>7.5551322639688401</c:v>
                </c:pt>
                <c:pt idx="1549">
                  <c:v>7.3797547555078298</c:v>
                </c:pt>
                <c:pt idx="1550">
                  <c:v>7.2043772470468097</c:v>
                </c:pt>
                <c:pt idx="1551">
                  <c:v>7.0289997385858003</c:v>
                </c:pt>
                <c:pt idx="1552">
                  <c:v>6.85362223012475</c:v>
                </c:pt>
                <c:pt idx="1553">
                  <c:v>6.6782447216637397</c:v>
                </c:pt>
                <c:pt idx="1554">
                  <c:v>6.5028672132027197</c:v>
                </c:pt>
                <c:pt idx="1555">
                  <c:v>6.3274897047417102</c:v>
                </c:pt>
                <c:pt idx="1556">
                  <c:v>6.15211219628066</c:v>
                </c:pt>
                <c:pt idx="1557">
                  <c:v>5.9767346878196497</c:v>
                </c:pt>
                <c:pt idx="1558">
                  <c:v>5.8013571793586403</c:v>
                </c:pt>
                <c:pt idx="1559">
                  <c:v>5.62597967089759</c:v>
                </c:pt>
                <c:pt idx="1560">
                  <c:v>5.4506021624366001</c:v>
                </c:pt>
                <c:pt idx="1561">
                  <c:v>5.3219619589725697</c:v>
                </c:pt>
                <c:pt idx="1562">
                  <c:v>5.1933217555085296</c:v>
                </c:pt>
                <c:pt idx="1563">
                  <c:v>5.0646815520444601</c:v>
                </c:pt>
                <c:pt idx="1564">
                  <c:v>4.9360413485804298</c:v>
                </c:pt>
                <c:pt idx="1565">
                  <c:v>4.8074011451163896</c:v>
                </c:pt>
                <c:pt idx="1566">
                  <c:v>4.6787609416523503</c:v>
                </c:pt>
                <c:pt idx="1567">
                  <c:v>4.5501207381882898</c:v>
                </c:pt>
                <c:pt idx="1568">
                  <c:v>4.4214805347242496</c:v>
                </c:pt>
                <c:pt idx="1569">
                  <c:v>4.2928403312602104</c:v>
                </c:pt>
                <c:pt idx="1570">
                  <c:v>4.1642001277961702</c:v>
                </c:pt>
                <c:pt idx="1571">
                  <c:v>4.0355599243321096</c:v>
                </c:pt>
                <c:pt idx="1572">
                  <c:v>3.9069197208680602</c:v>
                </c:pt>
                <c:pt idx="1573">
                  <c:v>3.8150882345945001</c:v>
                </c:pt>
                <c:pt idx="1574">
                  <c:v>3.72325674832092</c:v>
                </c:pt>
                <c:pt idx="1575">
                  <c:v>3.6314252620473599</c:v>
                </c:pt>
                <c:pt idx="1576">
                  <c:v>3.5395937757737999</c:v>
                </c:pt>
                <c:pt idx="1577">
                  <c:v>3.4477622895002402</c:v>
                </c:pt>
                <c:pt idx="1578">
                  <c:v>3.3559308032266602</c:v>
                </c:pt>
                <c:pt idx="1579">
                  <c:v>3.2640993169531001</c:v>
                </c:pt>
                <c:pt idx="1580">
                  <c:v>3.17226783067954</c:v>
                </c:pt>
                <c:pt idx="1581">
                  <c:v>3.0804363444059799</c:v>
                </c:pt>
                <c:pt idx="1582">
                  <c:v>2.9886048581323998</c:v>
                </c:pt>
                <c:pt idx="1583">
                  <c:v>2.89677337185883</c:v>
                </c:pt>
                <c:pt idx="1584">
                  <c:v>2.8049418855852699</c:v>
                </c:pt>
                <c:pt idx="1585">
                  <c:v>2.7382965002923001</c:v>
                </c:pt>
                <c:pt idx="1586">
                  <c:v>2.6716511149993201</c:v>
                </c:pt>
                <c:pt idx="1587">
                  <c:v>2.60500572970636</c:v>
                </c:pt>
                <c:pt idx="1588">
                  <c:v>2.5383603444133902</c:v>
                </c:pt>
                <c:pt idx="1589">
                  <c:v>2.4717149591204102</c:v>
                </c:pt>
                <c:pt idx="1590">
                  <c:v>2.4050695738274399</c:v>
                </c:pt>
                <c:pt idx="1591">
                  <c:v>2.3384241885344799</c:v>
                </c:pt>
                <c:pt idx="1592">
                  <c:v>2.27177880324151</c:v>
                </c:pt>
                <c:pt idx="1593">
                  <c:v>2.20513341794853</c:v>
                </c:pt>
                <c:pt idx="1594">
                  <c:v>2.1384880326555602</c:v>
                </c:pt>
                <c:pt idx="1595">
                  <c:v>2.0718426473626002</c:v>
                </c:pt>
                <c:pt idx="1596">
                  <c:v>2.0051972620696299</c:v>
                </c:pt>
                <c:pt idx="1597">
                  <c:v>1.9573363525796701</c:v>
                </c:pt>
                <c:pt idx="1598">
                  <c:v>1.9094754430897301</c:v>
                </c:pt>
                <c:pt idx="1599">
                  <c:v>1.86161453359979</c:v>
                </c:pt>
                <c:pt idx="1600">
                  <c:v>1.81375362410984</c:v>
                </c:pt>
                <c:pt idx="1601">
                  <c:v>1.7658927146198899</c:v>
                </c:pt>
                <c:pt idx="1602">
                  <c:v>1.7180318051299399</c:v>
                </c:pt>
                <c:pt idx="1603">
                  <c:v>1.6701708956400001</c:v>
                </c:pt>
                <c:pt idx="1604">
                  <c:v>1.6223099861500501</c:v>
                </c:pt>
                <c:pt idx="1605">
                  <c:v>1.5744490766601</c:v>
                </c:pt>
                <c:pt idx="1606">
                  <c:v>1.52658816717016</c:v>
                </c:pt>
                <c:pt idx="1607">
                  <c:v>1.47872725768021</c:v>
                </c:pt>
                <c:pt idx="1608">
                  <c:v>1.4308663481902599</c:v>
                </c:pt>
                <c:pt idx="1609">
                  <c:v>1.39647246388677</c:v>
                </c:pt>
                <c:pt idx="1610">
                  <c:v>1.3620785795832699</c:v>
                </c:pt>
                <c:pt idx="1611">
                  <c:v>1.3276846952797801</c:v>
                </c:pt>
                <c:pt idx="1612">
                  <c:v>1.29329081097628</c:v>
                </c:pt>
                <c:pt idx="1613">
                  <c:v>1.2588969266727901</c:v>
                </c:pt>
                <c:pt idx="1614">
                  <c:v>1.2245030423693</c:v>
                </c:pt>
                <c:pt idx="1615">
                  <c:v>1.1901091580658001</c:v>
                </c:pt>
                <c:pt idx="1616">
                  <c:v>1.1557152737623</c:v>
                </c:pt>
                <c:pt idx="1617">
                  <c:v>1.1213213894588101</c:v>
                </c:pt>
                <c:pt idx="1618">
                  <c:v>1.08692750515532</c:v>
                </c:pt>
                <c:pt idx="1619">
                  <c:v>1.0525336208518199</c:v>
                </c:pt>
                <c:pt idx="1620">
                  <c:v>1.01813973654833</c:v>
                </c:pt>
                <c:pt idx="1621">
                  <c:v>0.99315317103488399</c:v>
                </c:pt>
                <c:pt idx="1622">
                  <c:v>0.96816660552143896</c:v>
                </c:pt>
                <c:pt idx="1623">
                  <c:v>0.94318004000798805</c:v>
                </c:pt>
                <c:pt idx="1624">
                  <c:v>0.91819347449454303</c:v>
                </c:pt>
                <c:pt idx="1625">
                  <c:v>0.893206908981098</c:v>
                </c:pt>
                <c:pt idx="1626">
                  <c:v>0.86822034346765298</c:v>
                </c:pt>
                <c:pt idx="1627">
                  <c:v>0.84323377795420296</c:v>
                </c:pt>
                <c:pt idx="1628">
                  <c:v>0.81824721244075704</c:v>
                </c:pt>
                <c:pt idx="1629">
                  <c:v>0.79326064692731202</c:v>
                </c:pt>
                <c:pt idx="1630">
                  <c:v>0.76827408141386699</c:v>
                </c:pt>
                <c:pt idx="1631">
                  <c:v>0.74328751590041697</c:v>
                </c:pt>
                <c:pt idx="1632">
                  <c:v>0.71830095038697095</c:v>
                </c:pt>
                <c:pt idx="1633">
                  <c:v>0.70018250648955005</c:v>
                </c:pt>
                <c:pt idx="1634">
                  <c:v>0.68206406259212404</c:v>
                </c:pt>
                <c:pt idx="1635">
                  <c:v>0.66394561869470303</c:v>
                </c:pt>
                <c:pt idx="1636">
                  <c:v>0.64582717479728202</c:v>
                </c:pt>
                <c:pt idx="1637">
                  <c:v>0.62770873089986101</c:v>
                </c:pt>
                <c:pt idx="1638">
                  <c:v>0.609590287002436</c:v>
                </c:pt>
                <c:pt idx="1639">
                  <c:v>0.59147184310501499</c:v>
                </c:pt>
                <c:pt idx="1640">
                  <c:v>0.57335339920759298</c:v>
                </c:pt>
                <c:pt idx="1641">
                  <c:v>0.55523495531017197</c:v>
                </c:pt>
                <c:pt idx="1642">
                  <c:v>0.53711651141274697</c:v>
                </c:pt>
                <c:pt idx="1643">
                  <c:v>0.51899806751532596</c:v>
                </c:pt>
                <c:pt idx="1644">
                  <c:v>0.50087962361790395</c:v>
                </c:pt>
                <c:pt idx="1645">
                  <c:v>0.48774717748997998</c:v>
                </c:pt>
                <c:pt idx="1646">
                  <c:v>0.47461473136205401</c:v>
                </c:pt>
                <c:pt idx="1647">
                  <c:v>0.46148228523413098</c:v>
                </c:pt>
                <c:pt idx="1648">
                  <c:v>0.44834983910620702</c:v>
                </c:pt>
                <c:pt idx="1649">
                  <c:v>0.43521739297828099</c:v>
                </c:pt>
                <c:pt idx="1650">
                  <c:v>0.42208494685035702</c:v>
                </c:pt>
                <c:pt idx="1651">
                  <c:v>0.408952500722434</c:v>
                </c:pt>
                <c:pt idx="1652">
                  <c:v>0.39582005459450997</c:v>
                </c:pt>
                <c:pt idx="1653">
                  <c:v>0.38268760846658401</c:v>
                </c:pt>
                <c:pt idx="1654">
                  <c:v>0.36955516233865998</c:v>
                </c:pt>
                <c:pt idx="1655">
                  <c:v>0.35642271621073701</c:v>
                </c:pt>
                <c:pt idx="1656">
                  <c:v>0.34329027008281299</c:v>
                </c:pt>
                <c:pt idx="1657">
                  <c:v>0.333856141633674</c:v>
                </c:pt>
                <c:pt idx="1658">
                  <c:v>0.32442201318453701</c:v>
                </c:pt>
                <c:pt idx="1659">
                  <c:v>0.31498788473540101</c:v>
                </c:pt>
                <c:pt idx="1660">
                  <c:v>0.30555375628626402</c:v>
                </c:pt>
                <c:pt idx="1661">
                  <c:v>0.29611962783712498</c:v>
                </c:pt>
                <c:pt idx="1662">
                  <c:v>0.28668549938798799</c:v>
                </c:pt>
                <c:pt idx="1663">
                  <c:v>0.27725137093885199</c:v>
                </c:pt>
                <c:pt idx="1664">
                  <c:v>0.267817242489713</c:v>
                </c:pt>
                <c:pt idx="1665">
                  <c:v>0.25838311404057601</c:v>
                </c:pt>
                <c:pt idx="1666">
                  <c:v>0.24894898559143899</c:v>
                </c:pt>
                <c:pt idx="1667">
                  <c:v>0.239514857142303</c:v>
                </c:pt>
                <c:pt idx="1668">
                  <c:v>0.23008072869316501</c:v>
                </c:pt>
                <c:pt idx="1669">
                  <c:v>0.22315078048755199</c:v>
                </c:pt>
                <c:pt idx="1670">
                  <c:v>0.216220832281938</c:v>
                </c:pt>
                <c:pt idx="1671">
                  <c:v>0.20929088407632501</c:v>
                </c:pt>
                <c:pt idx="1672">
                  <c:v>0.20236093587071</c:v>
                </c:pt>
                <c:pt idx="1673">
                  <c:v>0.19543098766509601</c:v>
                </c:pt>
                <c:pt idx="1674">
                  <c:v>0.18850103945948199</c:v>
                </c:pt>
                <c:pt idx="1675">
                  <c:v>0.181571091253869</c:v>
                </c:pt>
                <c:pt idx="1676">
                  <c:v>0.17464114304825401</c:v>
                </c:pt>
                <c:pt idx="1677">
                  <c:v>0.16771119484263999</c:v>
                </c:pt>
                <c:pt idx="1678">
                  <c:v>0.160781246637026</c:v>
                </c:pt>
                <c:pt idx="1679">
                  <c:v>0.15385129843141099</c:v>
                </c:pt>
                <c:pt idx="1680">
                  <c:v>0.146921350225797</c:v>
                </c:pt>
                <c:pt idx="1681">
                  <c:v>0.14157652876679</c:v>
                </c:pt>
                <c:pt idx="1682">
                  <c:v>0.136231707307782</c:v>
                </c:pt>
                <c:pt idx="1683">
                  <c:v>0.130886885848774</c:v>
                </c:pt>
                <c:pt idx="1684">
                  <c:v>0.12554206438976601</c:v>
                </c:pt>
                <c:pt idx="1685">
                  <c:v>0.12019724293075899</c:v>
                </c:pt>
                <c:pt idx="1686">
                  <c:v>0.114852421471751</c:v>
                </c:pt>
                <c:pt idx="1687">
                  <c:v>0.109507600012743</c:v>
                </c:pt>
                <c:pt idx="1688">
                  <c:v>0.104162778553735</c:v>
                </c:pt>
                <c:pt idx="1689">
                  <c:v>9.8817957094727696E-2</c:v>
                </c:pt>
                <c:pt idx="1690">
                  <c:v>9.3473135635720295E-2</c:v>
                </c:pt>
                <c:pt idx="1691">
                  <c:v>8.8128314176711603E-2</c:v>
                </c:pt>
                <c:pt idx="1692">
                  <c:v>8.2783492717703897E-2</c:v>
                </c:pt>
                <c:pt idx="1693">
                  <c:v>7.90779416587791E-2</c:v>
                </c:pt>
                <c:pt idx="1694">
                  <c:v>7.5372390599853401E-2</c:v>
                </c:pt>
                <c:pt idx="1695">
                  <c:v>7.1666839540928604E-2</c:v>
                </c:pt>
                <c:pt idx="1696">
                  <c:v>6.7961288482003696E-2</c:v>
                </c:pt>
                <c:pt idx="1697">
                  <c:v>6.4255737423078801E-2</c:v>
                </c:pt>
                <c:pt idx="1698">
                  <c:v>6.05501863641532E-2</c:v>
                </c:pt>
                <c:pt idx="1699">
                  <c:v>5.6844635305228298E-2</c:v>
                </c:pt>
                <c:pt idx="1700">
                  <c:v>5.3139084246303502E-2</c:v>
                </c:pt>
                <c:pt idx="1701">
                  <c:v>4.94335331873786E-2</c:v>
                </c:pt>
                <c:pt idx="1702">
                  <c:v>4.5727982128452999E-2</c:v>
                </c:pt>
                <c:pt idx="1703">
                  <c:v>4.2022431069528098E-2</c:v>
                </c:pt>
                <c:pt idx="1704">
                  <c:v>3.8316880010603099E-2</c:v>
                </c:pt>
                <c:pt idx="1705">
                  <c:v>3.6094196051994598E-2</c:v>
                </c:pt>
                <c:pt idx="1706">
                  <c:v>3.3871512093385597E-2</c:v>
                </c:pt>
                <c:pt idx="1707">
                  <c:v>3.1648828134777103E-2</c:v>
                </c:pt>
                <c:pt idx="1708">
                  <c:v>2.9426144176168598E-2</c:v>
                </c:pt>
                <c:pt idx="1709">
                  <c:v>2.7203460217559601E-2</c:v>
                </c:pt>
                <c:pt idx="1710">
                  <c:v>2.49807762589511E-2</c:v>
                </c:pt>
                <c:pt idx="1711">
                  <c:v>2.2758092300342599E-2</c:v>
                </c:pt>
                <c:pt idx="1712">
                  <c:v>2.0535408341734101E-2</c:v>
                </c:pt>
                <c:pt idx="1713">
                  <c:v>1.83127243831251E-2</c:v>
                </c:pt>
                <c:pt idx="1714">
                  <c:v>1.6090040424516599E-2</c:v>
                </c:pt>
                <c:pt idx="1715">
                  <c:v>1.3867356465908099E-2</c:v>
                </c:pt>
                <c:pt idx="1716">
                  <c:v>1.1644672507299499E-2</c:v>
                </c:pt>
                <c:pt idx="1717">
                  <c:v>1.0674283131691E-2</c:v>
                </c:pt>
                <c:pt idx="1718">
                  <c:v>9.7038937560827796E-3</c:v>
                </c:pt>
                <c:pt idx="1719">
                  <c:v>8.7335043804745507E-3</c:v>
                </c:pt>
                <c:pt idx="1720">
                  <c:v>7.7631150048663097E-3</c:v>
                </c:pt>
                <c:pt idx="1721">
                  <c:v>6.7927256292578796E-3</c:v>
                </c:pt>
                <c:pt idx="1722">
                  <c:v>5.8223362536496404E-3</c:v>
                </c:pt>
                <c:pt idx="1723">
                  <c:v>4.8519468780414098E-3</c:v>
                </c:pt>
                <c:pt idx="1724">
                  <c:v>3.8815575024329701E-3</c:v>
                </c:pt>
                <c:pt idx="1725">
                  <c:v>2.9111681268247399E-3</c:v>
                </c:pt>
                <c:pt idx="1726">
                  <c:v>1.94077875121651E-3</c:v>
                </c:pt>
                <c:pt idx="1727">
                  <c:v>9.7038937560827397E-4</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numCache>
            </c:numRef>
          </c:yVal>
          <c:smooth val="1"/>
        </c:ser>
        <c:ser>
          <c:idx val="3"/>
          <c:order val="1"/>
          <c:tx>
            <c:v>every 30 mins</c:v>
          </c:tx>
          <c:spPr>
            <a:ln w="25400">
              <a:solidFill>
                <a:srgbClr val="C00000"/>
              </a:solidFill>
            </a:ln>
          </c:spPr>
          <c:marker>
            <c:symbol val="none"/>
          </c:marker>
          <c:xVal>
            <c:numRef>
              <c:f>Sheet1!$H$4:$H$62</c:f>
              <c:numCache>
                <c:formatCode>General</c:formatCode>
                <c:ptCount val="59"/>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numCache>
            </c:numRef>
          </c:xVal>
          <c:yVal>
            <c:numRef>
              <c:f>Sheet1!$I$4:$I$62</c:f>
              <c:numCache>
                <c:formatCode>General</c:formatCode>
                <c:ptCount val="59"/>
                <c:pt idx="0">
                  <c:v>0</c:v>
                </c:pt>
                <c:pt idx="1">
                  <c:v>0</c:v>
                </c:pt>
                <c:pt idx="2">
                  <c:v>0</c:v>
                </c:pt>
                <c:pt idx="3">
                  <c:v>0</c:v>
                </c:pt>
                <c:pt idx="4">
                  <c:v>0</c:v>
                </c:pt>
                <c:pt idx="5">
                  <c:v>0</c:v>
                </c:pt>
                <c:pt idx="6">
                  <c:v>0</c:v>
                </c:pt>
                <c:pt idx="7">
                  <c:v>0</c:v>
                </c:pt>
                <c:pt idx="8">
                  <c:v>0</c:v>
                </c:pt>
                <c:pt idx="9">
                  <c:v>0</c:v>
                </c:pt>
                <c:pt idx="10">
                  <c:v>0</c:v>
                </c:pt>
                <c:pt idx="11">
                  <c:v>0</c:v>
                </c:pt>
                <c:pt idx="12">
                  <c:v>0</c:v>
                </c:pt>
                <c:pt idx="13">
                  <c:v>6.7414677926319999E-2</c:v>
                </c:pt>
                <c:pt idx="14">
                  <c:v>0.84504431446853701</c:v>
                </c:pt>
                <c:pt idx="15">
                  <c:v>3.2121803253264698</c:v>
                </c:pt>
                <c:pt idx="16">
                  <c:v>6.6799224522264398</c:v>
                </c:pt>
                <c:pt idx="17">
                  <c:v>11.153174017516401</c:v>
                </c:pt>
                <c:pt idx="18">
                  <c:v>17.547616795456001</c:v>
                </c:pt>
                <c:pt idx="19">
                  <c:v>26.019633892622899</c:v>
                </c:pt>
                <c:pt idx="20">
                  <c:v>36.187945918939498</c:v>
                </c:pt>
                <c:pt idx="21">
                  <c:v>48.946106182764197</c:v>
                </c:pt>
                <c:pt idx="22">
                  <c:v>70.252144416569294</c:v>
                </c:pt>
                <c:pt idx="23">
                  <c:v>116.388191102913</c:v>
                </c:pt>
                <c:pt idx="24">
                  <c:v>358.97948455745097</c:v>
                </c:pt>
                <c:pt idx="25">
                  <c:v>1082.5446601656699</c:v>
                </c:pt>
                <c:pt idx="26">
                  <c:v>1213.2845816198001</c:v>
                </c:pt>
                <c:pt idx="27">
                  <c:v>795.38687254456795</c:v>
                </c:pt>
                <c:pt idx="28">
                  <c:v>498.48354903776698</c:v>
                </c:pt>
                <c:pt idx="29">
                  <c:v>333.13179809802102</c:v>
                </c:pt>
                <c:pt idx="30">
                  <c:v>234.65060922616101</c:v>
                </c:pt>
                <c:pt idx="31">
                  <c:v>178.57169178113199</c:v>
                </c:pt>
                <c:pt idx="32">
                  <c:v>145.89627577682401</c:v>
                </c:pt>
                <c:pt idx="33">
                  <c:v>125.040363490179</c:v>
                </c:pt>
                <c:pt idx="34">
                  <c:v>112.781594737359</c:v>
                </c:pt>
                <c:pt idx="35">
                  <c:v>103.976133179256</c:v>
                </c:pt>
                <c:pt idx="36">
                  <c:v>96.556370263510999</c:v>
                </c:pt>
                <c:pt idx="37">
                  <c:v>89.260912883941202</c:v>
                </c:pt>
                <c:pt idx="38">
                  <c:v>81.623004231817902</c:v>
                </c:pt>
                <c:pt idx="39">
                  <c:v>76.908083559949603</c:v>
                </c:pt>
                <c:pt idx="40">
                  <c:v>74.472351412941094</c:v>
                </c:pt>
                <c:pt idx="41">
                  <c:v>69.689798369286805</c:v>
                </c:pt>
                <c:pt idx="42">
                  <c:v>62.788490629004897</c:v>
                </c:pt>
                <c:pt idx="43">
                  <c:v>58.792145970501501</c:v>
                </c:pt>
                <c:pt idx="44">
                  <c:v>57.0717932959422</c:v>
                </c:pt>
                <c:pt idx="45">
                  <c:v>56.085834222372497</c:v>
                </c:pt>
                <c:pt idx="46">
                  <c:v>55.760913537742098</c:v>
                </c:pt>
                <c:pt idx="47">
                  <c:v>55.970093187885297</c:v>
                </c:pt>
                <c:pt idx="48">
                  <c:v>55.367678597224803</c:v>
                </c:pt>
                <c:pt idx="49">
                  <c:v>46.734436786774701</c:v>
                </c:pt>
                <c:pt idx="50">
                  <c:v>27.6587004740752</c:v>
                </c:pt>
                <c:pt idx="51">
                  <c:v>12.5540238860253</c:v>
                </c:pt>
                <c:pt idx="52">
                  <c:v>5.4506021624366001</c:v>
                </c:pt>
                <c:pt idx="53">
                  <c:v>2.4050695738274399</c:v>
                </c:pt>
                <c:pt idx="54">
                  <c:v>1.01813973654833</c:v>
                </c:pt>
                <c:pt idx="55">
                  <c:v>0.42208494685035702</c:v>
                </c:pt>
                <c:pt idx="56">
                  <c:v>0.146921350225797</c:v>
                </c:pt>
                <c:pt idx="57">
                  <c:v>2.49807762589511E-2</c:v>
                </c:pt>
                <c:pt idx="58">
                  <c:v>0</c:v>
                </c:pt>
              </c:numCache>
            </c:numRef>
          </c:yVal>
          <c:smooth val="1"/>
        </c:ser>
        <c:ser>
          <c:idx val="1"/>
          <c:order val="2"/>
          <c:tx>
            <c:v>every 1 hour</c:v>
          </c:tx>
          <c:spPr>
            <a:ln w="25400">
              <a:solidFill>
                <a:srgbClr val="00B0F0"/>
              </a:solidFill>
            </a:ln>
          </c:spPr>
          <c:marker>
            <c:symbol val="none"/>
          </c:marker>
          <c:xVal>
            <c:numRef>
              <c:f>Sheet1!$K$4:$K$33</c:f>
              <c:numCache>
                <c:formatCode>General</c:formatCod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numCache>
            </c:numRef>
          </c:xVal>
          <c:yVal>
            <c:numRef>
              <c:f>Sheet1!$L$4:$L$33</c:f>
              <c:numCache>
                <c:formatCode>General</c:formatCode>
                <c:ptCount val="30"/>
                <c:pt idx="0">
                  <c:v>0</c:v>
                </c:pt>
                <c:pt idx="1">
                  <c:v>0</c:v>
                </c:pt>
                <c:pt idx="2">
                  <c:v>0</c:v>
                </c:pt>
                <c:pt idx="3">
                  <c:v>0</c:v>
                </c:pt>
                <c:pt idx="4">
                  <c:v>0</c:v>
                </c:pt>
                <c:pt idx="5">
                  <c:v>0</c:v>
                </c:pt>
                <c:pt idx="6">
                  <c:v>0</c:v>
                </c:pt>
                <c:pt idx="7">
                  <c:v>0.84504431446853701</c:v>
                </c:pt>
                <c:pt idx="8">
                  <c:v>6.6799224522264398</c:v>
                </c:pt>
                <c:pt idx="9">
                  <c:v>17.547616795456001</c:v>
                </c:pt>
                <c:pt idx="10">
                  <c:v>36.187945918939498</c:v>
                </c:pt>
                <c:pt idx="11">
                  <c:v>70.252144416569294</c:v>
                </c:pt>
                <c:pt idx="12">
                  <c:v>358.97948455745097</c:v>
                </c:pt>
                <c:pt idx="13">
                  <c:v>1213.2845816198001</c:v>
                </c:pt>
                <c:pt idx="14">
                  <c:v>498.48354903776698</c:v>
                </c:pt>
                <c:pt idx="15">
                  <c:v>234.65060922616101</c:v>
                </c:pt>
                <c:pt idx="16">
                  <c:v>145.89627577682401</c:v>
                </c:pt>
                <c:pt idx="17">
                  <c:v>112.781594737359</c:v>
                </c:pt>
                <c:pt idx="18">
                  <c:v>96.556370263510999</c:v>
                </c:pt>
                <c:pt idx="19">
                  <c:v>81.623004231817902</c:v>
                </c:pt>
                <c:pt idx="20">
                  <c:v>74.472351412941094</c:v>
                </c:pt>
                <c:pt idx="21">
                  <c:v>62.788490629004897</c:v>
                </c:pt>
                <c:pt idx="22">
                  <c:v>57.0717932959422</c:v>
                </c:pt>
                <c:pt idx="23">
                  <c:v>55.760913537742098</c:v>
                </c:pt>
                <c:pt idx="24">
                  <c:v>55.367678597224803</c:v>
                </c:pt>
                <c:pt idx="25">
                  <c:v>27.6587004740752</c:v>
                </c:pt>
                <c:pt idx="26">
                  <c:v>5.4506021624366001</c:v>
                </c:pt>
                <c:pt idx="27">
                  <c:v>1.01813973654833</c:v>
                </c:pt>
                <c:pt idx="28">
                  <c:v>0.146921350225797</c:v>
                </c:pt>
                <c:pt idx="29">
                  <c:v>0</c:v>
                </c:pt>
              </c:numCache>
            </c:numRef>
          </c:yVal>
          <c:smooth val="1"/>
        </c:ser>
        <c:ser>
          <c:idx val="2"/>
          <c:order val="3"/>
          <c:tx>
            <c:v>every 2 hours</c:v>
          </c:tx>
          <c:spPr>
            <a:ln w="25400">
              <a:solidFill>
                <a:srgbClr val="D5802B"/>
              </a:solidFill>
            </a:ln>
          </c:spPr>
          <c:marker>
            <c:symbol val="none"/>
          </c:marker>
          <c:xVal>
            <c:numRef>
              <c:f>Sheet1!$N$4:$N$18</c:f>
              <c:numCache>
                <c:formatCode>General</c:formatCode>
                <c:ptCount val="1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numCache>
            </c:numRef>
          </c:xVal>
          <c:yVal>
            <c:numRef>
              <c:f>Sheet1!$O$4:$O$18</c:f>
              <c:numCache>
                <c:formatCode>General</c:formatCode>
                <c:ptCount val="15"/>
                <c:pt idx="0">
                  <c:v>0</c:v>
                </c:pt>
                <c:pt idx="1">
                  <c:v>0</c:v>
                </c:pt>
                <c:pt idx="2">
                  <c:v>0</c:v>
                </c:pt>
                <c:pt idx="3">
                  <c:v>0</c:v>
                </c:pt>
                <c:pt idx="4">
                  <c:v>6.6799224522264398</c:v>
                </c:pt>
                <c:pt idx="5">
                  <c:v>36.187945918939498</c:v>
                </c:pt>
                <c:pt idx="6">
                  <c:v>358.97948455745097</c:v>
                </c:pt>
                <c:pt idx="7">
                  <c:v>498.48354903776698</c:v>
                </c:pt>
                <c:pt idx="8">
                  <c:v>145.89627577682401</c:v>
                </c:pt>
                <c:pt idx="9">
                  <c:v>96.556370263510999</c:v>
                </c:pt>
                <c:pt idx="10">
                  <c:v>74.472351412941094</c:v>
                </c:pt>
                <c:pt idx="11">
                  <c:v>57.0717932959422</c:v>
                </c:pt>
                <c:pt idx="12">
                  <c:v>55.367678597224803</c:v>
                </c:pt>
                <c:pt idx="13">
                  <c:v>5.4506021624366001</c:v>
                </c:pt>
                <c:pt idx="14">
                  <c:v>0.146921350225797</c:v>
                </c:pt>
              </c:numCache>
            </c:numRef>
          </c:yVal>
          <c:smooth val="1"/>
        </c:ser>
        <c:ser>
          <c:idx val="5"/>
          <c:order val="4"/>
          <c:tx>
            <c:v>every 6 hours</c:v>
          </c:tx>
          <c:spPr>
            <a:ln w="22225"/>
          </c:spPr>
          <c:marker>
            <c:symbol val="none"/>
          </c:marker>
          <c:xVal>
            <c:numRef>
              <c:f>Sheet1!$T$4:$T$8</c:f>
              <c:numCache>
                <c:formatCode>General</c:formatCode>
                <c:ptCount val="5"/>
                <c:pt idx="0">
                  <c:v>0</c:v>
                </c:pt>
                <c:pt idx="1">
                  <c:v>6</c:v>
                </c:pt>
                <c:pt idx="2">
                  <c:v>12</c:v>
                </c:pt>
                <c:pt idx="3">
                  <c:v>18</c:v>
                </c:pt>
                <c:pt idx="4">
                  <c:v>24</c:v>
                </c:pt>
              </c:numCache>
            </c:numRef>
          </c:xVal>
          <c:yVal>
            <c:numRef>
              <c:f>Sheet1!$U$4:$U$8</c:f>
              <c:numCache>
                <c:formatCode>General</c:formatCode>
                <c:ptCount val="5"/>
                <c:pt idx="0">
                  <c:v>0</c:v>
                </c:pt>
                <c:pt idx="1">
                  <c:v>0</c:v>
                </c:pt>
                <c:pt idx="2">
                  <c:v>358.97948455745097</c:v>
                </c:pt>
                <c:pt idx="3">
                  <c:v>96.556370263510999</c:v>
                </c:pt>
                <c:pt idx="4">
                  <c:v>55.367678597224803</c:v>
                </c:pt>
              </c:numCache>
            </c:numRef>
          </c:yVal>
          <c:smooth val="1"/>
        </c:ser>
        <c:dLbls>
          <c:showLegendKey val="0"/>
          <c:showVal val="0"/>
          <c:showCatName val="0"/>
          <c:showSerName val="0"/>
          <c:showPercent val="0"/>
          <c:showBubbleSize val="0"/>
        </c:dLbls>
        <c:axId val="94814976"/>
        <c:axId val="94816896"/>
      </c:scatterChart>
      <c:valAx>
        <c:axId val="94814976"/>
        <c:scaling>
          <c:orientation val="minMax"/>
          <c:max val="30"/>
        </c:scaling>
        <c:delete val="0"/>
        <c:axPos val="b"/>
        <c:title>
          <c:tx>
            <c:rich>
              <a:bodyPr/>
              <a:lstStyle/>
              <a:p>
                <a:pPr>
                  <a:defRPr sz="1800"/>
                </a:pPr>
                <a:r>
                  <a:rPr lang="en-US" sz="1800"/>
                  <a:t>Time (hr)</a:t>
                </a:r>
              </a:p>
            </c:rich>
          </c:tx>
          <c:layout/>
          <c:overlay val="0"/>
        </c:title>
        <c:numFmt formatCode="General" sourceLinked="1"/>
        <c:majorTickMark val="out"/>
        <c:minorTickMark val="none"/>
        <c:tickLblPos val="nextTo"/>
        <c:crossAx val="94816896"/>
        <c:crosses val="autoZero"/>
        <c:crossBetween val="midCat"/>
      </c:valAx>
      <c:valAx>
        <c:axId val="94816896"/>
        <c:scaling>
          <c:orientation val="minMax"/>
          <c:max val="1350"/>
          <c:min val="0"/>
        </c:scaling>
        <c:delete val="0"/>
        <c:axPos val="l"/>
        <c:majorGridlines/>
        <c:title>
          <c:tx>
            <c:rich>
              <a:bodyPr rot="-5400000" vert="horz"/>
              <a:lstStyle/>
              <a:p>
                <a:pPr>
                  <a:defRPr sz="1800" b="1"/>
                </a:pPr>
                <a:r>
                  <a:rPr lang="en-US" sz="1800" b="1" dirty="0" smtClean="0"/>
                  <a:t>Measured Peak </a:t>
                </a:r>
                <a:r>
                  <a:rPr lang="en-US" sz="1800" b="1" dirty="0"/>
                  <a:t>Discharge (</a:t>
                </a:r>
                <a:r>
                  <a:rPr lang="en-US" sz="1800" b="1" dirty="0" err="1"/>
                  <a:t>cfs</a:t>
                </a:r>
                <a:r>
                  <a:rPr lang="en-US" sz="1800" b="1" dirty="0"/>
                  <a:t>)</a:t>
                </a:r>
              </a:p>
            </c:rich>
          </c:tx>
          <c:layout/>
          <c:overlay val="0"/>
        </c:title>
        <c:numFmt formatCode="General" sourceLinked="1"/>
        <c:majorTickMark val="out"/>
        <c:minorTickMark val="none"/>
        <c:tickLblPos val="nextTo"/>
        <c:crossAx val="94814976"/>
        <c:crosses val="autoZero"/>
        <c:crossBetween val="midCat"/>
      </c:valAx>
    </c:plotArea>
    <c:legend>
      <c:legendPos val="b"/>
      <c:layout>
        <c:manualLayout>
          <c:xMode val="edge"/>
          <c:yMode val="edge"/>
          <c:x val="9.8634902968125243E-2"/>
          <c:y val="0.904809246641472"/>
          <c:w val="0.86954882515943588"/>
          <c:h val="7.837466552646824E-2"/>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v>peak discharge precision</c:v>
          </c:tx>
          <c:spPr>
            <a:ln w="31750">
              <a:solidFill>
                <a:srgbClr val="C00000"/>
              </a:solidFill>
            </a:ln>
          </c:spPr>
          <c:marker>
            <c:spPr>
              <a:solidFill>
                <a:srgbClr val="C00000"/>
              </a:solidFill>
              <a:ln>
                <a:noFill/>
              </a:ln>
            </c:spPr>
          </c:marker>
          <c:xVal>
            <c:numRef>
              <c:f>'[Chart in Microsoft PowerPoint]Sheet2'!$E$8:$E$12</c:f>
              <c:numCache>
                <c:formatCode>General</c:formatCode>
                <c:ptCount val="5"/>
                <c:pt idx="0">
                  <c:v>1.6666666666666666E-2</c:v>
                </c:pt>
                <c:pt idx="1">
                  <c:v>0.5</c:v>
                </c:pt>
                <c:pt idx="2">
                  <c:v>1</c:v>
                </c:pt>
                <c:pt idx="3">
                  <c:v>2</c:v>
                </c:pt>
                <c:pt idx="4">
                  <c:v>6</c:v>
                </c:pt>
              </c:numCache>
            </c:numRef>
          </c:xVal>
          <c:yVal>
            <c:numRef>
              <c:f>'[Chart in Microsoft PowerPoint]Sheet2'!$I$8:$I$12</c:f>
              <c:numCache>
                <c:formatCode>General</c:formatCode>
                <c:ptCount val="5"/>
                <c:pt idx="0">
                  <c:v>100.00000001494836</c:v>
                </c:pt>
                <c:pt idx="1">
                  <c:v>95.315409818239203</c:v>
                </c:pt>
                <c:pt idx="2">
                  <c:v>95.315409818239203</c:v>
                </c:pt>
                <c:pt idx="3">
                  <c:v>39.160774383823842</c:v>
                </c:pt>
                <c:pt idx="4">
                  <c:v>28.201361168913188</c:v>
                </c:pt>
              </c:numCache>
            </c:numRef>
          </c:yVal>
          <c:smooth val="0"/>
        </c:ser>
        <c:dLbls>
          <c:showLegendKey val="0"/>
          <c:showVal val="0"/>
          <c:showCatName val="0"/>
          <c:showSerName val="0"/>
          <c:showPercent val="0"/>
          <c:showBubbleSize val="0"/>
        </c:dLbls>
        <c:axId val="95013504"/>
        <c:axId val="95016064"/>
      </c:scatterChart>
      <c:scatterChart>
        <c:scatterStyle val="lineMarker"/>
        <c:varyColors val="0"/>
        <c:ser>
          <c:idx val="1"/>
          <c:order val="1"/>
          <c:tx>
            <c:v>sensor board lifetime</c:v>
          </c:tx>
          <c:spPr>
            <a:ln w="31750">
              <a:solidFill>
                <a:srgbClr val="0099FF"/>
              </a:solidFill>
            </a:ln>
          </c:spPr>
          <c:marker>
            <c:symbol val="triangle"/>
            <c:size val="7"/>
            <c:spPr>
              <a:solidFill>
                <a:schemeClr val="accent1"/>
              </a:solidFill>
              <a:ln>
                <a:noFill/>
              </a:ln>
            </c:spPr>
          </c:marker>
          <c:xVal>
            <c:numRef>
              <c:f>'[Chart in Microsoft PowerPoint]Sheet2'!$E$8:$E$12</c:f>
              <c:numCache>
                <c:formatCode>General</c:formatCode>
                <c:ptCount val="5"/>
                <c:pt idx="0">
                  <c:v>1.6666666666666666E-2</c:v>
                </c:pt>
                <c:pt idx="1">
                  <c:v>0.5</c:v>
                </c:pt>
                <c:pt idx="2">
                  <c:v>1</c:v>
                </c:pt>
                <c:pt idx="3">
                  <c:v>2</c:v>
                </c:pt>
                <c:pt idx="4">
                  <c:v>6</c:v>
                </c:pt>
              </c:numCache>
            </c:numRef>
          </c:xVal>
          <c:yVal>
            <c:numRef>
              <c:f>'[Chart in Microsoft PowerPoint]Sheet2'!$G$8:$G$12</c:f>
              <c:numCache>
                <c:formatCode>General</c:formatCode>
                <c:ptCount val="5"/>
                <c:pt idx="0">
                  <c:v>4.8</c:v>
                </c:pt>
                <c:pt idx="1">
                  <c:v>144</c:v>
                </c:pt>
                <c:pt idx="2">
                  <c:v>288</c:v>
                </c:pt>
                <c:pt idx="3">
                  <c:v>576</c:v>
                </c:pt>
                <c:pt idx="4">
                  <c:v>2304</c:v>
                </c:pt>
              </c:numCache>
            </c:numRef>
          </c:yVal>
          <c:smooth val="0"/>
        </c:ser>
        <c:dLbls>
          <c:showLegendKey val="0"/>
          <c:showVal val="0"/>
          <c:showCatName val="0"/>
          <c:showSerName val="0"/>
          <c:showPercent val="0"/>
          <c:showBubbleSize val="0"/>
        </c:dLbls>
        <c:axId val="95020160"/>
        <c:axId val="95017984"/>
      </c:scatterChart>
      <c:valAx>
        <c:axId val="95013504"/>
        <c:scaling>
          <c:orientation val="minMax"/>
          <c:max val="7"/>
          <c:min val="0"/>
        </c:scaling>
        <c:delete val="0"/>
        <c:axPos val="b"/>
        <c:title>
          <c:tx>
            <c:rich>
              <a:bodyPr/>
              <a:lstStyle/>
              <a:p>
                <a:pPr>
                  <a:defRPr sz="1800"/>
                </a:pPr>
                <a:r>
                  <a:rPr lang="en-GB" sz="1800"/>
                  <a:t>Sampling Rate (hr)</a:t>
                </a:r>
              </a:p>
            </c:rich>
          </c:tx>
          <c:layout/>
          <c:overlay val="0"/>
        </c:title>
        <c:numFmt formatCode="General" sourceLinked="1"/>
        <c:majorTickMark val="none"/>
        <c:minorTickMark val="none"/>
        <c:tickLblPos val="nextTo"/>
        <c:crossAx val="95016064"/>
        <c:crosses val="autoZero"/>
        <c:crossBetween val="midCat"/>
      </c:valAx>
      <c:valAx>
        <c:axId val="95016064"/>
        <c:scaling>
          <c:orientation val="minMax"/>
        </c:scaling>
        <c:delete val="0"/>
        <c:axPos val="l"/>
        <c:majorGridlines/>
        <c:title>
          <c:tx>
            <c:rich>
              <a:bodyPr/>
              <a:lstStyle/>
              <a:p>
                <a:pPr>
                  <a:defRPr sz="1800" b="1"/>
                </a:pPr>
                <a:r>
                  <a:rPr lang="en-GB" sz="1800" b="1"/>
                  <a:t>Measured Peak Discharge Precision (%)</a:t>
                </a:r>
              </a:p>
            </c:rich>
          </c:tx>
          <c:layout>
            <c:manualLayout>
              <c:xMode val="edge"/>
              <c:yMode val="edge"/>
              <c:x val="2.6284348864994027E-2"/>
              <c:y val="4.798837645294337E-2"/>
            </c:manualLayout>
          </c:layout>
          <c:overlay val="0"/>
        </c:title>
        <c:numFmt formatCode="General" sourceLinked="1"/>
        <c:majorTickMark val="none"/>
        <c:minorTickMark val="none"/>
        <c:tickLblPos val="nextTo"/>
        <c:crossAx val="95013504"/>
        <c:crosses val="autoZero"/>
        <c:crossBetween val="midCat"/>
      </c:valAx>
      <c:valAx>
        <c:axId val="95017984"/>
        <c:scaling>
          <c:orientation val="minMax"/>
        </c:scaling>
        <c:delete val="0"/>
        <c:axPos val="r"/>
        <c:title>
          <c:tx>
            <c:rich>
              <a:bodyPr rot="-5400000" vert="horz"/>
              <a:lstStyle/>
              <a:p>
                <a:pPr>
                  <a:defRPr sz="1800"/>
                </a:pPr>
                <a:r>
                  <a:rPr lang="en-US" sz="1800"/>
                  <a:t>90-FLT Sensor Board Lifetime (days)</a:t>
                </a:r>
              </a:p>
            </c:rich>
          </c:tx>
          <c:layout/>
          <c:overlay val="0"/>
        </c:title>
        <c:numFmt formatCode="General" sourceLinked="1"/>
        <c:majorTickMark val="out"/>
        <c:minorTickMark val="none"/>
        <c:tickLblPos val="nextTo"/>
        <c:crossAx val="95020160"/>
        <c:crosses val="max"/>
        <c:crossBetween val="midCat"/>
      </c:valAx>
      <c:valAx>
        <c:axId val="95020160"/>
        <c:scaling>
          <c:orientation val="minMax"/>
        </c:scaling>
        <c:delete val="1"/>
        <c:axPos val="b"/>
        <c:numFmt formatCode="General" sourceLinked="1"/>
        <c:majorTickMark val="out"/>
        <c:minorTickMark val="none"/>
        <c:tickLblPos val="nextTo"/>
        <c:crossAx val="95017984"/>
        <c:crosses val="autoZero"/>
        <c:crossBetween val="midCat"/>
      </c:valAx>
    </c:plotArea>
    <c:legend>
      <c:legendPos val="b"/>
      <c:legendEntry>
        <c:idx val="1"/>
        <c:txPr>
          <a:bodyPr/>
          <a:lstStyle/>
          <a:p>
            <a:pPr>
              <a:defRPr sz="1600">
                <a:latin typeface="+mj-lt"/>
                <a:cs typeface="Aharoni" pitchFamily="2" charset="-79"/>
              </a:defRPr>
            </a:pPr>
            <a:endParaRPr lang="en-US"/>
          </a:p>
        </c:txPr>
      </c:legendEntry>
      <c:layout/>
      <c:overlay val="0"/>
      <c:txPr>
        <a:bodyPr/>
        <a:lstStyle/>
        <a:p>
          <a:pPr>
            <a:defRPr sz="1600"/>
          </a:pPr>
          <a:endParaRPr lang="en-U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23" tIns="46561" rIns="93123" bIns="46561" numCol="1" anchor="t" anchorCtr="0" compatLnSpc="1">
            <a:prstTxWarp prst="textNoShape">
              <a:avLst/>
            </a:prstTxWarp>
          </a:bodyPr>
          <a:lstStyle>
            <a:lvl1pPr defTabSz="930729">
              <a:defRPr sz="1300">
                <a:cs typeface="+mn-cs"/>
              </a:defRPr>
            </a:lvl1pPr>
          </a:lstStyle>
          <a:p>
            <a:pPr>
              <a:defRPr/>
            </a:pPr>
            <a:endParaRPr lang="en-US"/>
          </a:p>
        </p:txBody>
      </p:sp>
      <p:sp>
        <p:nvSpPr>
          <p:cNvPr id="4099" name="Rectangle 3"/>
          <p:cNvSpPr>
            <a:spLocks noGrp="1" noChangeArrowheads="1"/>
          </p:cNvSpPr>
          <p:nvPr>
            <p:ph type="dt" sz="quarter" idx="1"/>
          </p:nvPr>
        </p:nvSpPr>
        <p:spPr bwMode="auto">
          <a:xfrm>
            <a:off x="4144963" y="0"/>
            <a:ext cx="31702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23" tIns="46561" rIns="93123" bIns="46561" numCol="1" anchor="t" anchorCtr="0" compatLnSpc="1">
            <a:prstTxWarp prst="textNoShape">
              <a:avLst/>
            </a:prstTxWarp>
          </a:bodyPr>
          <a:lstStyle>
            <a:lvl1pPr algn="r" defTabSz="930729">
              <a:defRPr sz="1300">
                <a:cs typeface="+mn-cs"/>
              </a:defRPr>
            </a:lvl1pPr>
          </a:lstStyle>
          <a:p>
            <a:pPr>
              <a:defRPr/>
            </a:pPr>
            <a:endParaRPr lang="en-US"/>
          </a:p>
        </p:txBody>
      </p:sp>
      <p:sp>
        <p:nvSpPr>
          <p:cNvPr id="4100" name="Rectangle 4"/>
          <p:cNvSpPr>
            <a:spLocks noGrp="1" noChangeArrowheads="1"/>
          </p:cNvSpPr>
          <p:nvPr>
            <p:ph type="ftr" sz="quarter" idx="2"/>
          </p:nvPr>
        </p:nvSpPr>
        <p:spPr bwMode="auto">
          <a:xfrm>
            <a:off x="0" y="9118600"/>
            <a:ext cx="31702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23" tIns="46561" rIns="93123" bIns="46561" numCol="1" anchor="b" anchorCtr="0" compatLnSpc="1">
            <a:prstTxWarp prst="textNoShape">
              <a:avLst/>
            </a:prstTxWarp>
          </a:bodyPr>
          <a:lstStyle>
            <a:lvl1pPr defTabSz="930729">
              <a:defRPr sz="1300">
                <a:cs typeface="+mn-cs"/>
              </a:defRPr>
            </a:lvl1pPr>
          </a:lstStyle>
          <a:p>
            <a:pPr>
              <a:defRPr/>
            </a:pPr>
            <a:endParaRPr lang="en-US"/>
          </a:p>
        </p:txBody>
      </p:sp>
      <p:sp>
        <p:nvSpPr>
          <p:cNvPr id="4101" name="Rectangle 5"/>
          <p:cNvSpPr>
            <a:spLocks noGrp="1" noChangeArrowheads="1"/>
          </p:cNvSpPr>
          <p:nvPr>
            <p:ph type="sldNum" sz="quarter" idx="3"/>
          </p:nvPr>
        </p:nvSpPr>
        <p:spPr bwMode="auto">
          <a:xfrm>
            <a:off x="4144963" y="9118600"/>
            <a:ext cx="31702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23" tIns="46561" rIns="93123" bIns="46561" numCol="1" anchor="b" anchorCtr="0" compatLnSpc="1">
            <a:prstTxWarp prst="textNoShape">
              <a:avLst/>
            </a:prstTxWarp>
          </a:bodyPr>
          <a:lstStyle>
            <a:lvl1pPr algn="r" defTabSz="930729">
              <a:defRPr sz="1300">
                <a:cs typeface="+mn-cs"/>
              </a:defRPr>
            </a:lvl1pPr>
          </a:lstStyle>
          <a:p>
            <a:pPr>
              <a:defRPr/>
            </a:pPr>
            <a:fld id="{06C35317-27A6-400B-A21D-7A16594BBAF3}" type="slidenum">
              <a:rPr lang="en-GB"/>
              <a:pPr>
                <a:defRPr/>
              </a:pPr>
              <a:t>‹#›</a:t>
            </a:fld>
            <a:endParaRPr lang="en-GB"/>
          </a:p>
        </p:txBody>
      </p:sp>
    </p:spTree>
    <p:extLst>
      <p:ext uri="{BB962C8B-B14F-4D97-AF65-F5344CB8AC3E}">
        <p14:creationId xmlns:p14="http://schemas.microsoft.com/office/powerpoint/2010/main" val="2746387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1713" y="13298488"/>
            <a:ext cx="25736550" cy="9175750"/>
          </a:xfrm>
        </p:spPr>
        <p:txBody>
          <a:bodyPr/>
          <a:lstStyle/>
          <a:p>
            <a:r>
              <a:rPr lang="en-US" smtClean="0"/>
              <a:t>Click to edit Master title style</a:t>
            </a:r>
            <a:endParaRPr lang="en-GB"/>
          </a:p>
        </p:txBody>
      </p:sp>
      <p:sp>
        <p:nvSpPr>
          <p:cNvPr id="3" name="Subtitle 2"/>
          <p:cNvSpPr>
            <a:spLocks noGrp="1"/>
          </p:cNvSpPr>
          <p:nvPr>
            <p:ph type="subTitle" idx="1"/>
          </p:nvPr>
        </p:nvSpPr>
        <p:spPr>
          <a:xfrm>
            <a:off x="4541838" y="24258588"/>
            <a:ext cx="21196300" cy="1093946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3C327A-6939-412C-9BD6-A93908073390}" type="slidenum">
              <a:rPr lang="en-GB"/>
              <a:pPr>
                <a:defRPr/>
              </a:pPr>
              <a:t>‹#›</a:t>
            </a:fld>
            <a:endParaRPr lang="en-GB"/>
          </a:p>
        </p:txBody>
      </p:sp>
    </p:spTree>
    <p:extLst>
      <p:ext uri="{BB962C8B-B14F-4D97-AF65-F5344CB8AC3E}">
        <p14:creationId xmlns:p14="http://schemas.microsoft.com/office/powerpoint/2010/main" val="1724555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5B434E-B668-4BF8-8641-1625F66690C6}" type="slidenum">
              <a:rPr lang="en-GB"/>
              <a:pPr>
                <a:defRPr/>
              </a:pPr>
              <a:t>‹#›</a:t>
            </a:fld>
            <a:endParaRPr lang="en-GB"/>
          </a:p>
        </p:txBody>
      </p:sp>
    </p:spTree>
    <p:extLst>
      <p:ext uri="{BB962C8B-B14F-4D97-AF65-F5344CB8AC3E}">
        <p14:creationId xmlns:p14="http://schemas.microsoft.com/office/powerpoint/2010/main" val="116692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74125" y="3803650"/>
            <a:ext cx="6434138" cy="342471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71713" y="3803650"/>
            <a:ext cx="19150012" cy="34247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84E268-96F4-4046-AC57-1A742BE3A221}" type="slidenum">
              <a:rPr lang="en-GB"/>
              <a:pPr>
                <a:defRPr/>
              </a:pPr>
              <a:t>‹#›</a:t>
            </a:fld>
            <a:endParaRPr lang="en-GB"/>
          </a:p>
        </p:txBody>
      </p:sp>
    </p:spTree>
    <p:extLst>
      <p:ext uri="{BB962C8B-B14F-4D97-AF65-F5344CB8AC3E}">
        <p14:creationId xmlns:p14="http://schemas.microsoft.com/office/powerpoint/2010/main" val="166500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B39CBD-0123-403B-8078-785D66DFFE63}" type="slidenum">
              <a:rPr lang="en-GB"/>
              <a:pPr>
                <a:defRPr/>
              </a:pPr>
              <a:t>‹#›</a:t>
            </a:fld>
            <a:endParaRPr lang="en-GB"/>
          </a:p>
        </p:txBody>
      </p:sp>
    </p:spTree>
    <p:extLst>
      <p:ext uri="{BB962C8B-B14F-4D97-AF65-F5344CB8AC3E}">
        <p14:creationId xmlns:p14="http://schemas.microsoft.com/office/powerpoint/2010/main" val="111266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2363" y="27508200"/>
            <a:ext cx="25738137" cy="85026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2392363" y="18143538"/>
            <a:ext cx="25738137" cy="93646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9D63F4-8324-4558-8EC1-9F2FC5218C6A}" type="slidenum">
              <a:rPr lang="en-GB"/>
              <a:pPr>
                <a:defRPr/>
              </a:pPr>
              <a:t>‹#›</a:t>
            </a:fld>
            <a:endParaRPr lang="en-GB"/>
          </a:p>
        </p:txBody>
      </p:sp>
    </p:spTree>
    <p:extLst>
      <p:ext uri="{BB962C8B-B14F-4D97-AF65-F5344CB8AC3E}">
        <p14:creationId xmlns:p14="http://schemas.microsoft.com/office/powerpoint/2010/main" val="66483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71713" y="12366625"/>
            <a:ext cx="12792075" cy="2568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5216188" y="12366625"/>
            <a:ext cx="12792075" cy="2568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F13A0C-FCE0-42E9-81D2-2CF3CC4BF81A}" type="slidenum">
              <a:rPr lang="en-GB"/>
              <a:pPr>
                <a:defRPr/>
              </a:pPr>
              <a:t>‹#›</a:t>
            </a:fld>
            <a:endParaRPr lang="en-GB"/>
          </a:p>
        </p:txBody>
      </p:sp>
    </p:spTree>
    <p:extLst>
      <p:ext uri="{BB962C8B-B14F-4D97-AF65-F5344CB8AC3E}">
        <p14:creationId xmlns:p14="http://schemas.microsoft.com/office/powerpoint/2010/main" val="2974243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4475" y="1714500"/>
            <a:ext cx="27251025" cy="713422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514475" y="9582150"/>
            <a:ext cx="13377863"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14475" y="13576300"/>
            <a:ext cx="13377863"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5381288" y="9582150"/>
            <a:ext cx="13384212"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381288" y="13576300"/>
            <a:ext cx="13384212"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F04CC6A-583F-4436-ABAA-920BE25E00A5}" type="slidenum">
              <a:rPr lang="en-GB"/>
              <a:pPr>
                <a:defRPr/>
              </a:pPr>
              <a:t>‹#›</a:t>
            </a:fld>
            <a:endParaRPr lang="en-GB"/>
          </a:p>
        </p:txBody>
      </p:sp>
    </p:spTree>
    <p:extLst>
      <p:ext uri="{BB962C8B-B14F-4D97-AF65-F5344CB8AC3E}">
        <p14:creationId xmlns:p14="http://schemas.microsoft.com/office/powerpoint/2010/main" val="3252914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10C8D6-85FA-4497-AAFB-758C35EF8BD6}" type="slidenum">
              <a:rPr lang="en-GB"/>
              <a:pPr>
                <a:defRPr/>
              </a:pPr>
              <a:t>‹#›</a:t>
            </a:fld>
            <a:endParaRPr lang="en-GB"/>
          </a:p>
        </p:txBody>
      </p:sp>
    </p:spTree>
    <p:extLst>
      <p:ext uri="{BB962C8B-B14F-4D97-AF65-F5344CB8AC3E}">
        <p14:creationId xmlns:p14="http://schemas.microsoft.com/office/powerpoint/2010/main" val="3243848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0491B0-A8D9-498A-98DE-4AA4DA79D957}" type="slidenum">
              <a:rPr lang="en-GB"/>
              <a:pPr>
                <a:defRPr/>
              </a:pPr>
              <a:t>‹#›</a:t>
            </a:fld>
            <a:endParaRPr lang="en-GB"/>
          </a:p>
        </p:txBody>
      </p:sp>
    </p:spTree>
    <p:extLst>
      <p:ext uri="{BB962C8B-B14F-4D97-AF65-F5344CB8AC3E}">
        <p14:creationId xmlns:p14="http://schemas.microsoft.com/office/powerpoint/2010/main" val="42177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475" y="1704975"/>
            <a:ext cx="9961563" cy="725328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11837988" y="1704975"/>
            <a:ext cx="16927512" cy="36534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514475" y="8958263"/>
            <a:ext cx="9961563" cy="292814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ACD869-A9F6-4EA1-A4EC-C50A369E85FC}" type="slidenum">
              <a:rPr lang="en-GB"/>
              <a:pPr>
                <a:defRPr/>
              </a:pPr>
              <a:t>‹#›</a:t>
            </a:fld>
            <a:endParaRPr lang="en-GB"/>
          </a:p>
        </p:txBody>
      </p:sp>
    </p:spTree>
    <p:extLst>
      <p:ext uri="{BB962C8B-B14F-4D97-AF65-F5344CB8AC3E}">
        <p14:creationId xmlns:p14="http://schemas.microsoft.com/office/powerpoint/2010/main" val="2975332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663" y="29965650"/>
            <a:ext cx="18167350" cy="35385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5935663" y="3824288"/>
            <a:ext cx="18167350" cy="25685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5935663" y="33504188"/>
            <a:ext cx="18167350" cy="502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65C205-FD0C-4013-BA9E-AD313B860DEC}" type="slidenum">
              <a:rPr lang="en-GB"/>
              <a:pPr>
                <a:defRPr/>
              </a:pPr>
              <a:t>‹#›</a:t>
            </a:fld>
            <a:endParaRPr lang="en-GB"/>
          </a:p>
        </p:txBody>
      </p:sp>
    </p:spTree>
    <p:extLst>
      <p:ext uri="{BB962C8B-B14F-4D97-AF65-F5344CB8AC3E}">
        <p14:creationId xmlns:p14="http://schemas.microsoft.com/office/powerpoint/2010/main" val="2523901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3399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1713" y="3803650"/>
            <a:ext cx="25736550" cy="713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1418" tIns="205709" rIns="411418" bIns="205709"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2271713" y="12366625"/>
            <a:ext cx="25736550" cy="256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1418" tIns="205709" rIns="411418" bIns="205709"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2271713" y="39004875"/>
            <a:ext cx="6307137" cy="28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1418" tIns="205709" rIns="411418" bIns="205709" numCol="1" anchor="t" anchorCtr="0" compatLnSpc="1">
            <a:prstTxWarp prst="textNoShape">
              <a:avLst/>
            </a:prstTxWarp>
          </a:bodyPr>
          <a:lstStyle>
            <a:lvl1pPr defTabSz="4114800">
              <a:defRPr sz="6300">
                <a:cs typeface="+mn-cs"/>
              </a:defRPr>
            </a:lvl1pPr>
          </a:lstStyle>
          <a:p>
            <a:pPr>
              <a:defRPr/>
            </a:pPr>
            <a:endParaRPr lang="en-US"/>
          </a:p>
        </p:txBody>
      </p:sp>
      <p:sp>
        <p:nvSpPr>
          <p:cNvPr id="1029" name="Rectangle 5"/>
          <p:cNvSpPr>
            <a:spLocks noGrp="1" noChangeArrowheads="1"/>
          </p:cNvSpPr>
          <p:nvPr>
            <p:ph type="ftr" sz="quarter" idx="3"/>
          </p:nvPr>
        </p:nvSpPr>
        <p:spPr bwMode="auto">
          <a:xfrm>
            <a:off x="10345738" y="39004875"/>
            <a:ext cx="9588500" cy="28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1418" tIns="205709" rIns="411418" bIns="205709" numCol="1" anchor="t" anchorCtr="0" compatLnSpc="1">
            <a:prstTxWarp prst="textNoShape">
              <a:avLst/>
            </a:prstTxWarp>
          </a:bodyPr>
          <a:lstStyle>
            <a:lvl1pPr algn="ctr" defTabSz="4114800">
              <a:defRPr sz="6300">
                <a:cs typeface="+mn-cs"/>
              </a:defRPr>
            </a:lvl1pPr>
          </a:lstStyle>
          <a:p>
            <a:pPr>
              <a:defRPr/>
            </a:pPr>
            <a:endParaRPr lang="en-US"/>
          </a:p>
        </p:txBody>
      </p:sp>
      <p:sp>
        <p:nvSpPr>
          <p:cNvPr id="1030" name="Rectangle 6"/>
          <p:cNvSpPr>
            <a:spLocks noGrp="1" noChangeArrowheads="1"/>
          </p:cNvSpPr>
          <p:nvPr>
            <p:ph type="sldNum" sz="quarter" idx="4"/>
          </p:nvPr>
        </p:nvSpPr>
        <p:spPr bwMode="auto">
          <a:xfrm>
            <a:off x="21701125" y="39004875"/>
            <a:ext cx="6307138" cy="28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1418" tIns="205709" rIns="411418" bIns="205709" numCol="1" anchor="t" anchorCtr="0" compatLnSpc="1">
            <a:prstTxWarp prst="textNoShape">
              <a:avLst/>
            </a:prstTxWarp>
          </a:bodyPr>
          <a:lstStyle>
            <a:lvl1pPr algn="r" defTabSz="4114800">
              <a:defRPr sz="6300">
                <a:cs typeface="+mn-cs"/>
              </a:defRPr>
            </a:lvl1pPr>
          </a:lstStyle>
          <a:p>
            <a:pPr>
              <a:defRPr/>
            </a:pPr>
            <a:fld id="{9F21B38B-C1BE-4427-96D0-5226E6432EC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4800" rtl="0" eaLnBrk="0" fontAlgn="base" hangingPunct="0">
        <a:spcBef>
          <a:spcPct val="0"/>
        </a:spcBef>
        <a:spcAft>
          <a:spcPct val="0"/>
        </a:spcAft>
        <a:defRPr sz="19800">
          <a:solidFill>
            <a:schemeClr val="tx2"/>
          </a:solidFill>
          <a:latin typeface="+mj-lt"/>
          <a:ea typeface="+mj-ea"/>
          <a:cs typeface="+mj-cs"/>
        </a:defRPr>
      </a:lvl1pPr>
      <a:lvl2pPr algn="ctr" defTabSz="4114800" rtl="0" eaLnBrk="0" fontAlgn="base" hangingPunct="0">
        <a:spcBef>
          <a:spcPct val="0"/>
        </a:spcBef>
        <a:spcAft>
          <a:spcPct val="0"/>
        </a:spcAft>
        <a:defRPr sz="19800">
          <a:solidFill>
            <a:schemeClr val="tx2"/>
          </a:solidFill>
          <a:latin typeface="Times New Roman" pitchFamily="18" charset="0"/>
        </a:defRPr>
      </a:lvl2pPr>
      <a:lvl3pPr algn="ctr" defTabSz="4114800" rtl="0" eaLnBrk="0" fontAlgn="base" hangingPunct="0">
        <a:spcBef>
          <a:spcPct val="0"/>
        </a:spcBef>
        <a:spcAft>
          <a:spcPct val="0"/>
        </a:spcAft>
        <a:defRPr sz="19800">
          <a:solidFill>
            <a:schemeClr val="tx2"/>
          </a:solidFill>
          <a:latin typeface="Times New Roman" pitchFamily="18" charset="0"/>
        </a:defRPr>
      </a:lvl3pPr>
      <a:lvl4pPr algn="ctr" defTabSz="4114800" rtl="0" eaLnBrk="0" fontAlgn="base" hangingPunct="0">
        <a:spcBef>
          <a:spcPct val="0"/>
        </a:spcBef>
        <a:spcAft>
          <a:spcPct val="0"/>
        </a:spcAft>
        <a:defRPr sz="19800">
          <a:solidFill>
            <a:schemeClr val="tx2"/>
          </a:solidFill>
          <a:latin typeface="Times New Roman" pitchFamily="18" charset="0"/>
        </a:defRPr>
      </a:lvl4pPr>
      <a:lvl5pPr algn="ctr" defTabSz="4114800" rtl="0" eaLnBrk="0" fontAlgn="base" hangingPunct="0">
        <a:spcBef>
          <a:spcPct val="0"/>
        </a:spcBef>
        <a:spcAft>
          <a:spcPct val="0"/>
        </a:spcAft>
        <a:defRPr sz="19800">
          <a:solidFill>
            <a:schemeClr val="tx2"/>
          </a:solidFill>
          <a:latin typeface="Times New Roman" pitchFamily="18" charset="0"/>
        </a:defRPr>
      </a:lvl5pPr>
      <a:lvl6pPr marL="457200" algn="ctr" defTabSz="4114800" rtl="0" fontAlgn="base">
        <a:spcBef>
          <a:spcPct val="0"/>
        </a:spcBef>
        <a:spcAft>
          <a:spcPct val="0"/>
        </a:spcAft>
        <a:defRPr sz="19800">
          <a:solidFill>
            <a:schemeClr val="tx2"/>
          </a:solidFill>
          <a:latin typeface="Times New Roman" pitchFamily="18" charset="0"/>
        </a:defRPr>
      </a:lvl6pPr>
      <a:lvl7pPr marL="914400" algn="ctr" defTabSz="4114800" rtl="0" fontAlgn="base">
        <a:spcBef>
          <a:spcPct val="0"/>
        </a:spcBef>
        <a:spcAft>
          <a:spcPct val="0"/>
        </a:spcAft>
        <a:defRPr sz="19800">
          <a:solidFill>
            <a:schemeClr val="tx2"/>
          </a:solidFill>
          <a:latin typeface="Times New Roman" pitchFamily="18" charset="0"/>
        </a:defRPr>
      </a:lvl7pPr>
      <a:lvl8pPr marL="1371600" algn="ctr" defTabSz="4114800" rtl="0" fontAlgn="base">
        <a:spcBef>
          <a:spcPct val="0"/>
        </a:spcBef>
        <a:spcAft>
          <a:spcPct val="0"/>
        </a:spcAft>
        <a:defRPr sz="19800">
          <a:solidFill>
            <a:schemeClr val="tx2"/>
          </a:solidFill>
          <a:latin typeface="Times New Roman" pitchFamily="18" charset="0"/>
        </a:defRPr>
      </a:lvl8pPr>
      <a:lvl9pPr marL="1828800" algn="ctr" defTabSz="4114800" rtl="0" fontAlgn="base">
        <a:spcBef>
          <a:spcPct val="0"/>
        </a:spcBef>
        <a:spcAft>
          <a:spcPct val="0"/>
        </a:spcAft>
        <a:defRPr sz="19800">
          <a:solidFill>
            <a:schemeClr val="tx2"/>
          </a:solidFill>
          <a:latin typeface="Times New Roman" pitchFamily="18" charset="0"/>
        </a:defRPr>
      </a:lvl9pPr>
    </p:titleStyle>
    <p:bodyStyle>
      <a:lvl1pPr marL="1543050" indent="-1543050" algn="l" defTabSz="4114800" rtl="0" eaLnBrk="0" fontAlgn="base" hangingPunct="0">
        <a:spcBef>
          <a:spcPct val="20000"/>
        </a:spcBef>
        <a:spcAft>
          <a:spcPct val="0"/>
        </a:spcAft>
        <a:buChar char="•"/>
        <a:defRPr sz="14400">
          <a:solidFill>
            <a:schemeClr val="tx1"/>
          </a:solidFill>
          <a:latin typeface="+mn-lt"/>
          <a:ea typeface="+mn-ea"/>
          <a:cs typeface="+mn-cs"/>
        </a:defRPr>
      </a:lvl1pPr>
      <a:lvl2pPr marL="3343275" indent="-1287463" algn="l" defTabSz="4114800" rtl="0" eaLnBrk="0" fontAlgn="base" hangingPunct="0">
        <a:spcBef>
          <a:spcPct val="20000"/>
        </a:spcBef>
        <a:spcAft>
          <a:spcPct val="0"/>
        </a:spcAft>
        <a:buChar char="–"/>
        <a:defRPr sz="12600">
          <a:solidFill>
            <a:schemeClr val="tx1"/>
          </a:solidFill>
          <a:latin typeface="+mn-lt"/>
        </a:defRPr>
      </a:lvl2pPr>
      <a:lvl3pPr marL="5143500" indent="-1028700" algn="l" defTabSz="4114800" rtl="0" eaLnBrk="0" fontAlgn="base" hangingPunct="0">
        <a:spcBef>
          <a:spcPct val="20000"/>
        </a:spcBef>
        <a:spcAft>
          <a:spcPct val="0"/>
        </a:spcAft>
        <a:buChar char="•"/>
        <a:defRPr sz="10800">
          <a:solidFill>
            <a:schemeClr val="tx1"/>
          </a:solidFill>
          <a:latin typeface="+mn-lt"/>
        </a:defRPr>
      </a:lvl3pPr>
      <a:lvl4pPr marL="7200900" indent="-1030288" algn="l" defTabSz="4114800" rtl="0" eaLnBrk="0" fontAlgn="base" hangingPunct="0">
        <a:spcBef>
          <a:spcPct val="20000"/>
        </a:spcBef>
        <a:spcAft>
          <a:spcPct val="0"/>
        </a:spcAft>
        <a:buChar char="–"/>
        <a:defRPr sz="9000">
          <a:solidFill>
            <a:schemeClr val="tx1"/>
          </a:solidFill>
          <a:latin typeface="+mn-lt"/>
        </a:defRPr>
      </a:lvl4pPr>
      <a:lvl5pPr marL="9256713" indent="-1027113" algn="l" defTabSz="4114800" rtl="0" eaLnBrk="0" fontAlgn="base" hangingPunct="0">
        <a:spcBef>
          <a:spcPct val="20000"/>
        </a:spcBef>
        <a:spcAft>
          <a:spcPct val="0"/>
        </a:spcAft>
        <a:buChar char="»"/>
        <a:defRPr sz="9000">
          <a:solidFill>
            <a:schemeClr val="tx1"/>
          </a:solidFill>
          <a:latin typeface="+mn-lt"/>
        </a:defRPr>
      </a:lvl5pPr>
      <a:lvl6pPr marL="9713913" indent="-1027113" algn="l" defTabSz="4114800" rtl="0" fontAlgn="base">
        <a:spcBef>
          <a:spcPct val="20000"/>
        </a:spcBef>
        <a:spcAft>
          <a:spcPct val="0"/>
        </a:spcAft>
        <a:buChar char="»"/>
        <a:defRPr sz="9000">
          <a:solidFill>
            <a:schemeClr val="tx1"/>
          </a:solidFill>
          <a:latin typeface="+mn-lt"/>
        </a:defRPr>
      </a:lvl6pPr>
      <a:lvl7pPr marL="10171113" indent="-1027113" algn="l" defTabSz="4114800" rtl="0" fontAlgn="base">
        <a:spcBef>
          <a:spcPct val="20000"/>
        </a:spcBef>
        <a:spcAft>
          <a:spcPct val="0"/>
        </a:spcAft>
        <a:buChar char="»"/>
        <a:defRPr sz="9000">
          <a:solidFill>
            <a:schemeClr val="tx1"/>
          </a:solidFill>
          <a:latin typeface="+mn-lt"/>
        </a:defRPr>
      </a:lvl7pPr>
      <a:lvl8pPr marL="10628313" indent="-1027113" algn="l" defTabSz="4114800" rtl="0" fontAlgn="base">
        <a:spcBef>
          <a:spcPct val="20000"/>
        </a:spcBef>
        <a:spcAft>
          <a:spcPct val="0"/>
        </a:spcAft>
        <a:buChar char="»"/>
        <a:defRPr sz="9000">
          <a:solidFill>
            <a:schemeClr val="tx1"/>
          </a:solidFill>
          <a:latin typeface="+mn-lt"/>
        </a:defRPr>
      </a:lvl8pPr>
      <a:lvl9pPr marL="11085513" indent="-1027113" algn="l" defTabSz="4114800" rtl="0" fontAlgn="base">
        <a:spcBef>
          <a:spcPct val="20000"/>
        </a:spcBef>
        <a:spcAft>
          <a:spcPct val="0"/>
        </a:spcAft>
        <a:buChar char="»"/>
        <a:defRPr sz="9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emf"/><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CBF8E4">
                <a:alpha val="32000"/>
              </a:srgbClr>
            </a:gs>
            <a:gs pos="0">
              <a:srgbClr val="00B0F0"/>
            </a:gs>
          </a:gsLst>
          <a:lin ang="5400000" scaled="0"/>
        </a:gradFill>
        <a:effectLst/>
      </p:bgPr>
    </p:bg>
    <p:spTree>
      <p:nvGrpSpPr>
        <p:cNvPr id="1" name=""/>
        <p:cNvGrpSpPr/>
        <p:nvPr/>
      </p:nvGrpSpPr>
      <p:grpSpPr>
        <a:xfrm>
          <a:off x="0" y="0"/>
          <a:ext cx="0" cy="0"/>
          <a:chOff x="0" y="0"/>
          <a:chExt cx="0" cy="0"/>
        </a:xfrm>
      </p:grpSpPr>
      <p:sp>
        <p:nvSpPr>
          <p:cNvPr id="2050" name="Rounded Rectangle 19"/>
          <p:cNvSpPr>
            <a:spLocks noChangeArrowheads="1"/>
          </p:cNvSpPr>
          <p:nvPr/>
        </p:nvSpPr>
        <p:spPr bwMode="auto">
          <a:xfrm>
            <a:off x="1323975" y="9523413"/>
            <a:ext cx="15184438" cy="17497425"/>
          </a:xfrm>
          <a:prstGeom prst="roundRect">
            <a:avLst>
              <a:gd name="adj" fmla="val 16667"/>
            </a:avLst>
          </a:prstGeom>
          <a:solidFill>
            <a:schemeClr val="bg1"/>
          </a:solidFill>
          <a:ln w="73025" algn="ctr">
            <a:solidFill>
              <a:schemeClr val="tx1"/>
            </a:solidFill>
            <a:round/>
            <a:headEnd/>
            <a:tailEnd/>
          </a:ln>
        </p:spPr>
        <p:txBody>
          <a:bodyPr/>
          <a:lstStyle/>
          <a:p>
            <a:pPr defTabSz="863600"/>
            <a:endParaRPr lang="en-US"/>
          </a:p>
        </p:txBody>
      </p:sp>
      <p:sp>
        <p:nvSpPr>
          <p:cNvPr id="2051" name="Rounded Rectangle 1"/>
          <p:cNvSpPr>
            <a:spLocks noChangeArrowheads="1"/>
          </p:cNvSpPr>
          <p:nvPr/>
        </p:nvSpPr>
        <p:spPr bwMode="auto">
          <a:xfrm>
            <a:off x="1323975" y="738188"/>
            <a:ext cx="27563763" cy="4319587"/>
          </a:xfrm>
          <a:prstGeom prst="roundRect">
            <a:avLst>
              <a:gd name="adj" fmla="val 16667"/>
            </a:avLst>
          </a:prstGeom>
          <a:solidFill>
            <a:schemeClr val="bg1"/>
          </a:solidFill>
          <a:ln w="73025" algn="ctr">
            <a:solidFill>
              <a:schemeClr val="tx1"/>
            </a:solidFill>
            <a:round/>
            <a:headEnd/>
            <a:tailEnd/>
          </a:ln>
        </p:spPr>
        <p:txBody>
          <a:bodyPr/>
          <a:lstStyle/>
          <a:p>
            <a:pPr defTabSz="863600"/>
            <a:endParaRPr lang="en-US"/>
          </a:p>
        </p:txBody>
      </p:sp>
      <p:sp>
        <p:nvSpPr>
          <p:cNvPr id="2052" name="Text Box 15"/>
          <p:cNvSpPr txBox="1">
            <a:spLocks noChangeArrowheads="1"/>
          </p:cNvSpPr>
          <p:nvPr/>
        </p:nvSpPr>
        <p:spPr bwMode="auto">
          <a:xfrm>
            <a:off x="1890713" y="809625"/>
            <a:ext cx="26420762" cy="4154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402" tIns="360000" rIns="86402" bIns="216000">
            <a:spAutoFit/>
          </a:bodyPr>
          <a:lstStyle>
            <a:lvl1pPr defTabSz="863600" eaLnBrk="0" hangingPunct="0">
              <a:defRPr sz="2300">
                <a:solidFill>
                  <a:schemeClr val="tx1"/>
                </a:solidFill>
                <a:latin typeface="Times New Roman" pitchFamily="18" charset="0"/>
                <a:cs typeface="Arial" charset="0"/>
              </a:defRPr>
            </a:lvl1pPr>
            <a:lvl2pPr marL="742950" indent="-285750" defTabSz="863600" eaLnBrk="0" hangingPunct="0">
              <a:defRPr sz="2300">
                <a:solidFill>
                  <a:schemeClr val="tx1"/>
                </a:solidFill>
                <a:latin typeface="Times New Roman" pitchFamily="18" charset="0"/>
                <a:cs typeface="Arial" charset="0"/>
              </a:defRPr>
            </a:lvl2pPr>
            <a:lvl3pPr marL="1143000" indent="-228600" defTabSz="863600" eaLnBrk="0" hangingPunct="0">
              <a:defRPr sz="2300">
                <a:solidFill>
                  <a:schemeClr val="tx1"/>
                </a:solidFill>
                <a:latin typeface="Times New Roman" pitchFamily="18" charset="0"/>
                <a:cs typeface="Arial" charset="0"/>
              </a:defRPr>
            </a:lvl3pPr>
            <a:lvl4pPr marL="1600200" indent="-228600" defTabSz="863600" eaLnBrk="0" hangingPunct="0">
              <a:defRPr sz="2300">
                <a:solidFill>
                  <a:schemeClr val="tx1"/>
                </a:solidFill>
                <a:latin typeface="Times New Roman" pitchFamily="18" charset="0"/>
                <a:cs typeface="Arial" charset="0"/>
              </a:defRPr>
            </a:lvl4pPr>
            <a:lvl5pPr marL="2057400" indent="-228600" defTabSz="863600" eaLnBrk="0" hangingPunct="0">
              <a:defRPr sz="2300">
                <a:solidFill>
                  <a:schemeClr val="tx1"/>
                </a:solidFill>
                <a:latin typeface="Times New Roman" pitchFamily="18" charset="0"/>
                <a:cs typeface="Arial" charset="0"/>
              </a:defRPr>
            </a:lvl5pPr>
            <a:lvl6pPr marL="2514600" indent="-228600" defTabSz="863600" eaLnBrk="0" fontAlgn="base" hangingPunct="0">
              <a:spcBef>
                <a:spcPct val="0"/>
              </a:spcBef>
              <a:spcAft>
                <a:spcPct val="0"/>
              </a:spcAft>
              <a:defRPr sz="2300">
                <a:solidFill>
                  <a:schemeClr val="tx1"/>
                </a:solidFill>
                <a:latin typeface="Times New Roman" pitchFamily="18" charset="0"/>
                <a:cs typeface="Arial" charset="0"/>
              </a:defRPr>
            </a:lvl6pPr>
            <a:lvl7pPr marL="2971800" indent="-228600" defTabSz="863600" eaLnBrk="0" fontAlgn="base" hangingPunct="0">
              <a:spcBef>
                <a:spcPct val="0"/>
              </a:spcBef>
              <a:spcAft>
                <a:spcPct val="0"/>
              </a:spcAft>
              <a:defRPr sz="2300">
                <a:solidFill>
                  <a:schemeClr val="tx1"/>
                </a:solidFill>
                <a:latin typeface="Times New Roman" pitchFamily="18" charset="0"/>
                <a:cs typeface="Arial" charset="0"/>
              </a:defRPr>
            </a:lvl7pPr>
            <a:lvl8pPr marL="3429000" indent="-228600" defTabSz="863600" eaLnBrk="0" fontAlgn="base" hangingPunct="0">
              <a:spcBef>
                <a:spcPct val="0"/>
              </a:spcBef>
              <a:spcAft>
                <a:spcPct val="0"/>
              </a:spcAft>
              <a:defRPr sz="2300">
                <a:solidFill>
                  <a:schemeClr val="tx1"/>
                </a:solidFill>
                <a:latin typeface="Times New Roman" pitchFamily="18" charset="0"/>
                <a:cs typeface="Arial" charset="0"/>
              </a:defRPr>
            </a:lvl8pPr>
            <a:lvl9pPr marL="3886200" indent="-228600" defTabSz="863600" eaLnBrk="0" fontAlgn="base" hangingPunct="0">
              <a:spcBef>
                <a:spcPct val="0"/>
              </a:spcBef>
              <a:spcAft>
                <a:spcPct val="0"/>
              </a:spcAft>
              <a:defRPr sz="2300">
                <a:solidFill>
                  <a:schemeClr val="tx1"/>
                </a:solidFill>
                <a:latin typeface="Times New Roman" pitchFamily="18" charset="0"/>
                <a:cs typeface="Arial" charset="0"/>
              </a:defRPr>
            </a:lvl9pPr>
          </a:lstStyle>
          <a:p>
            <a:pPr algn="ctr"/>
            <a:r>
              <a:rPr lang="en-US" sz="7600" b="1"/>
              <a:t>Collaborative Catchment-Scale Water Quality Management using </a:t>
            </a:r>
            <a:r>
              <a:rPr lang="en-GB" sz="7600" b="1"/>
              <a:t>Integrated Wireless Sensor Networks</a:t>
            </a:r>
          </a:p>
          <a:p>
            <a:pPr algn="ctr"/>
            <a:r>
              <a:rPr lang="it-IT" sz="4500" u="sng">
                <a:cs typeface="Times New Roman" pitchFamily="18" charset="0"/>
              </a:rPr>
              <a:t>Huma Zia</a:t>
            </a:r>
            <a:r>
              <a:rPr lang="it-IT" sz="4500">
                <a:cs typeface="Times New Roman" pitchFamily="18" charset="0"/>
              </a:rPr>
              <a:t>, Nick R. Harris, Geoff V. Merrett</a:t>
            </a:r>
          </a:p>
          <a:p>
            <a:pPr algn="ctr" eaLnBrk="1" hangingPunct="1">
              <a:lnSpc>
                <a:spcPct val="60000"/>
              </a:lnSpc>
              <a:spcBef>
                <a:spcPct val="50000"/>
              </a:spcBef>
            </a:pPr>
            <a:r>
              <a:rPr lang="en-GB" sz="3200" b="1" i="1" u="sng">
                <a:cs typeface="Times New Roman" pitchFamily="18" charset="0"/>
              </a:rPr>
              <a:t>hz2g11@ecs.soton.ac.uk</a:t>
            </a:r>
            <a:r>
              <a:rPr lang="en-GB" sz="3200" b="1" i="1">
                <a:cs typeface="Times New Roman" pitchFamily="18" charset="0"/>
              </a:rPr>
              <a:t>, School of Electronics &amp; Computer Science, University of Southampton, UK</a:t>
            </a:r>
          </a:p>
        </p:txBody>
      </p:sp>
      <p:sp>
        <p:nvSpPr>
          <p:cNvPr id="2053" name="Rounded Rectangle 17"/>
          <p:cNvSpPr>
            <a:spLocks noChangeArrowheads="1"/>
          </p:cNvSpPr>
          <p:nvPr/>
        </p:nvSpPr>
        <p:spPr bwMode="auto">
          <a:xfrm>
            <a:off x="1323975" y="5570538"/>
            <a:ext cx="27563763" cy="3592512"/>
          </a:xfrm>
          <a:prstGeom prst="roundRect">
            <a:avLst>
              <a:gd name="adj" fmla="val 16667"/>
            </a:avLst>
          </a:prstGeom>
          <a:solidFill>
            <a:schemeClr val="bg1"/>
          </a:solidFill>
          <a:ln w="73025" algn="ctr">
            <a:solidFill>
              <a:schemeClr val="tx1"/>
            </a:solidFill>
            <a:round/>
            <a:headEnd/>
            <a:tailEnd/>
          </a:ln>
        </p:spPr>
        <p:txBody>
          <a:bodyPr/>
          <a:lstStyle/>
          <a:p>
            <a:pPr defTabSz="863600"/>
            <a:endParaRPr lang="en-US"/>
          </a:p>
        </p:txBody>
      </p:sp>
      <p:sp>
        <p:nvSpPr>
          <p:cNvPr id="2054" name="Rounded Rectangle 18"/>
          <p:cNvSpPr>
            <a:spLocks noChangeArrowheads="1"/>
          </p:cNvSpPr>
          <p:nvPr/>
        </p:nvSpPr>
        <p:spPr bwMode="auto">
          <a:xfrm>
            <a:off x="16940213" y="9523413"/>
            <a:ext cx="11947525" cy="17497425"/>
          </a:xfrm>
          <a:prstGeom prst="roundRect">
            <a:avLst>
              <a:gd name="adj" fmla="val 16667"/>
            </a:avLst>
          </a:prstGeom>
          <a:solidFill>
            <a:schemeClr val="bg1"/>
          </a:solidFill>
          <a:ln w="73025" algn="ctr">
            <a:solidFill>
              <a:schemeClr val="tx1"/>
            </a:solidFill>
            <a:round/>
            <a:headEnd/>
            <a:tailEnd/>
          </a:ln>
        </p:spPr>
        <p:txBody>
          <a:bodyPr/>
          <a:lstStyle/>
          <a:p>
            <a:pPr defTabSz="863600"/>
            <a:endParaRPr lang="en-US"/>
          </a:p>
        </p:txBody>
      </p:sp>
      <p:sp>
        <p:nvSpPr>
          <p:cNvPr id="2055" name="Rounded Rectangle 20"/>
          <p:cNvSpPr>
            <a:spLocks noChangeArrowheads="1"/>
          </p:cNvSpPr>
          <p:nvPr/>
        </p:nvSpPr>
        <p:spPr bwMode="auto">
          <a:xfrm>
            <a:off x="1323975" y="27452638"/>
            <a:ext cx="27563763" cy="8015287"/>
          </a:xfrm>
          <a:prstGeom prst="roundRect">
            <a:avLst>
              <a:gd name="adj" fmla="val 16667"/>
            </a:avLst>
          </a:prstGeom>
          <a:solidFill>
            <a:schemeClr val="bg1"/>
          </a:solidFill>
          <a:ln w="73025" algn="ctr">
            <a:solidFill>
              <a:schemeClr val="tx1"/>
            </a:solidFill>
            <a:round/>
            <a:headEnd/>
            <a:tailEnd/>
          </a:ln>
        </p:spPr>
        <p:txBody>
          <a:bodyPr/>
          <a:lstStyle/>
          <a:p>
            <a:pPr defTabSz="863600"/>
            <a:endParaRPr lang="en-US"/>
          </a:p>
        </p:txBody>
      </p:sp>
      <p:sp>
        <p:nvSpPr>
          <p:cNvPr id="2056" name="Rounded Rectangle 21"/>
          <p:cNvSpPr>
            <a:spLocks noChangeArrowheads="1"/>
          </p:cNvSpPr>
          <p:nvPr/>
        </p:nvSpPr>
        <p:spPr bwMode="auto">
          <a:xfrm>
            <a:off x="1323975" y="35904488"/>
            <a:ext cx="27563763" cy="2770187"/>
          </a:xfrm>
          <a:prstGeom prst="roundRect">
            <a:avLst>
              <a:gd name="adj" fmla="val 16667"/>
            </a:avLst>
          </a:prstGeom>
          <a:solidFill>
            <a:schemeClr val="bg1"/>
          </a:solidFill>
          <a:ln w="73025" algn="ctr">
            <a:solidFill>
              <a:schemeClr val="tx1"/>
            </a:solidFill>
            <a:round/>
            <a:headEnd/>
            <a:tailEnd/>
          </a:ln>
        </p:spPr>
        <p:txBody>
          <a:bodyPr/>
          <a:lstStyle/>
          <a:p>
            <a:pPr defTabSz="863600"/>
            <a:endParaRPr lang="en-US"/>
          </a:p>
        </p:txBody>
      </p:sp>
      <p:sp>
        <p:nvSpPr>
          <p:cNvPr id="2057" name="Rounded Rectangle 22"/>
          <p:cNvSpPr>
            <a:spLocks noChangeArrowheads="1"/>
          </p:cNvSpPr>
          <p:nvPr/>
        </p:nvSpPr>
        <p:spPr bwMode="auto">
          <a:xfrm>
            <a:off x="1323975" y="39046150"/>
            <a:ext cx="27563763" cy="1339850"/>
          </a:xfrm>
          <a:prstGeom prst="roundRect">
            <a:avLst>
              <a:gd name="adj" fmla="val 16667"/>
            </a:avLst>
          </a:prstGeom>
          <a:solidFill>
            <a:schemeClr val="bg1"/>
          </a:solidFill>
          <a:ln w="73025" algn="ctr">
            <a:solidFill>
              <a:schemeClr val="tx1"/>
            </a:solidFill>
            <a:round/>
            <a:headEnd/>
            <a:tailEnd/>
          </a:ln>
        </p:spPr>
        <p:txBody>
          <a:bodyPr/>
          <a:lstStyle/>
          <a:p>
            <a:pPr defTabSz="863600"/>
            <a:endParaRPr lang="en-US"/>
          </a:p>
        </p:txBody>
      </p:sp>
      <p:sp>
        <p:nvSpPr>
          <p:cNvPr id="2058" name="TextBox 5"/>
          <p:cNvSpPr txBox="1">
            <a:spLocks noChangeArrowheads="1"/>
          </p:cNvSpPr>
          <p:nvPr/>
        </p:nvSpPr>
        <p:spPr bwMode="auto">
          <a:xfrm>
            <a:off x="11539538" y="5624513"/>
            <a:ext cx="5400675" cy="769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a:solidFill>
                  <a:schemeClr val="tx1"/>
                </a:solidFill>
                <a:latin typeface="Times New Roman" pitchFamily="18" charset="0"/>
                <a:cs typeface="Arial" charset="0"/>
              </a:defRPr>
            </a:lvl1pPr>
            <a:lvl2pPr marL="742950" indent="-285750" eaLnBrk="0" hangingPunct="0">
              <a:defRPr sz="2300">
                <a:solidFill>
                  <a:schemeClr val="tx1"/>
                </a:solidFill>
                <a:latin typeface="Times New Roman" pitchFamily="18" charset="0"/>
                <a:cs typeface="Arial" charset="0"/>
              </a:defRPr>
            </a:lvl2pPr>
            <a:lvl3pPr marL="1143000" indent="-228600" eaLnBrk="0" hangingPunct="0">
              <a:defRPr sz="2300">
                <a:solidFill>
                  <a:schemeClr val="tx1"/>
                </a:solidFill>
                <a:latin typeface="Times New Roman" pitchFamily="18" charset="0"/>
                <a:cs typeface="Arial" charset="0"/>
              </a:defRPr>
            </a:lvl3pPr>
            <a:lvl4pPr marL="1600200" indent="-228600" eaLnBrk="0" hangingPunct="0">
              <a:defRPr sz="2300">
                <a:solidFill>
                  <a:schemeClr val="tx1"/>
                </a:solidFill>
                <a:latin typeface="Times New Roman" pitchFamily="18" charset="0"/>
                <a:cs typeface="Arial" charset="0"/>
              </a:defRPr>
            </a:lvl4pPr>
            <a:lvl5pPr marL="2057400" indent="-228600" eaLnBrk="0" hangingPunct="0">
              <a:defRPr sz="23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3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3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3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300">
                <a:solidFill>
                  <a:schemeClr val="tx1"/>
                </a:solidFill>
                <a:latin typeface="Times New Roman" pitchFamily="18" charset="0"/>
                <a:cs typeface="Arial" charset="0"/>
              </a:defRPr>
            </a:lvl9pPr>
          </a:lstStyle>
          <a:p>
            <a:pPr algn="ctr" eaLnBrk="1" hangingPunct="1"/>
            <a:r>
              <a:rPr lang="en-GB" sz="4400" b="1"/>
              <a:t>Summary</a:t>
            </a:r>
          </a:p>
        </p:txBody>
      </p:sp>
      <p:sp>
        <p:nvSpPr>
          <p:cNvPr id="2059" name="TextBox 32"/>
          <p:cNvSpPr txBox="1">
            <a:spLocks noChangeArrowheads="1"/>
          </p:cNvSpPr>
          <p:nvPr/>
        </p:nvSpPr>
        <p:spPr bwMode="auto">
          <a:xfrm>
            <a:off x="3746500" y="9739313"/>
            <a:ext cx="100361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a:solidFill>
                  <a:schemeClr val="tx1"/>
                </a:solidFill>
                <a:latin typeface="Times New Roman" pitchFamily="18" charset="0"/>
                <a:cs typeface="Arial" charset="0"/>
              </a:defRPr>
            </a:lvl1pPr>
            <a:lvl2pPr marL="742950" indent="-285750" eaLnBrk="0" hangingPunct="0">
              <a:defRPr sz="2300">
                <a:solidFill>
                  <a:schemeClr val="tx1"/>
                </a:solidFill>
                <a:latin typeface="Times New Roman" pitchFamily="18" charset="0"/>
                <a:cs typeface="Arial" charset="0"/>
              </a:defRPr>
            </a:lvl2pPr>
            <a:lvl3pPr marL="1143000" indent="-228600" eaLnBrk="0" hangingPunct="0">
              <a:defRPr sz="2300">
                <a:solidFill>
                  <a:schemeClr val="tx1"/>
                </a:solidFill>
                <a:latin typeface="Times New Roman" pitchFamily="18" charset="0"/>
                <a:cs typeface="Arial" charset="0"/>
              </a:defRPr>
            </a:lvl3pPr>
            <a:lvl4pPr marL="1600200" indent="-228600" eaLnBrk="0" hangingPunct="0">
              <a:defRPr sz="2300">
                <a:solidFill>
                  <a:schemeClr val="tx1"/>
                </a:solidFill>
                <a:latin typeface="Times New Roman" pitchFamily="18" charset="0"/>
                <a:cs typeface="Arial" charset="0"/>
              </a:defRPr>
            </a:lvl4pPr>
            <a:lvl5pPr marL="2057400" indent="-228600" eaLnBrk="0" hangingPunct="0">
              <a:defRPr sz="23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3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3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3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300">
                <a:solidFill>
                  <a:schemeClr val="tx1"/>
                </a:solidFill>
                <a:latin typeface="Times New Roman" pitchFamily="18" charset="0"/>
                <a:cs typeface="Arial" charset="0"/>
              </a:defRPr>
            </a:lvl9pPr>
          </a:lstStyle>
          <a:p>
            <a:pPr algn="ctr" eaLnBrk="1" hangingPunct="1"/>
            <a:r>
              <a:rPr lang="en-US" sz="4400" b="1"/>
              <a:t>Water Quality Monitoring, Control and Management Framework (</a:t>
            </a:r>
            <a:r>
              <a:rPr lang="en-GB" sz="4400" b="1"/>
              <a:t>WQMCM)</a:t>
            </a:r>
          </a:p>
        </p:txBody>
      </p:sp>
      <p:sp>
        <p:nvSpPr>
          <p:cNvPr id="2060" name="TextBox 35"/>
          <p:cNvSpPr txBox="1">
            <a:spLocks noChangeArrowheads="1"/>
          </p:cNvSpPr>
          <p:nvPr/>
        </p:nvSpPr>
        <p:spPr bwMode="auto">
          <a:xfrm>
            <a:off x="12401550" y="27619325"/>
            <a:ext cx="4968875" cy="769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a:solidFill>
                  <a:schemeClr val="tx1"/>
                </a:solidFill>
                <a:latin typeface="Times New Roman" pitchFamily="18" charset="0"/>
                <a:cs typeface="Arial" charset="0"/>
              </a:defRPr>
            </a:lvl1pPr>
            <a:lvl2pPr marL="742950" indent="-285750" eaLnBrk="0" hangingPunct="0">
              <a:defRPr sz="2300">
                <a:solidFill>
                  <a:schemeClr val="tx1"/>
                </a:solidFill>
                <a:latin typeface="Times New Roman" pitchFamily="18" charset="0"/>
                <a:cs typeface="Arial" charset="0"/>
              </a:defRPr>
            </a:lvl2pPr>
            <a:lvl3pPr marL="1143000" indent="-228600" eaLnBrk="0" hangingPunct="0">
              <a:defRPr sz="2300">
                <a:solidFill>
                  <a:schemeClr val="tx1"/>
                </a:solidFill>
                <a:latin typeface="Times New Roman" pitchFamily="18" charset="0"/>
                <a:cs typeface="Arial" charset="0"/>
              </a:defRPr>
            </a:lvl3pPr>
            <a:lvl4pPr marL="1600200" indent="-228600" eaLnBrk="0" hangingPunct="0">
              <a:defRPr sz="2300">
                <a:solidFill>
                  <a:schemeClr val="tx1"/>
                </a:solidFill>
                <a:latin typeface="Times New Roman" pitchFamily="18" charset="0"/>
                <a:cs typeface="Arial" charset="0"/>
              </a:defRPr>
            </a:lvl4pPr>
            <a:lvl5pPr marL="2057400" indent="-228600" eaLnBrk="0" hangingPunct="0">
              <a:defRPr sz="23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3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3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3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300">
                <a:solidFill>
                  <a:schemeClr val="tx1"/>
                </a:solidFill>
                <a:latin typeface="Times New Roman" pitchFamily="18" charset="0"/>
                <a:cs typeface="Arial" charset="0"/>
              </a:defRPr>
            </a:lvl9pPr>
          </a:lstStyle>
          <a:p>
            <a:pPr algn="ctr" eaLnBrk="1" hangingPunct="1"/>
            <a:r>
              <a:rPr lang="en-GB" sz="4400" b="1"/>
              <a:t>Simulation Results</a:t>
            </a:r>
          </a:p>
        </p:txBody>
      </p:sp>
      <p:sp>
        <p:nvSpPr>
          <p:cNvPr id="2061" name="TextBox 36"/>
          <p:cNvSpPr txBox="1">
            <a:spLocks noChangeArrowheads="1"/>
          </p:cNvSpPr>
          <p:nvPr/>
        </p:nvSpPr>
        <p:spPr bwMode="auto">
          <a:xfrm>
            <a:off x="10771188" y="35904488"/>
            <a:ext cx="82311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a:solidFill>
                  <a:schemeClr val="tx1"/>
                </a:solidFill>
                <a:latin typeface="Times New Roman" pitchFamily="18" charset="0"/>
                <a:cs typeface="Arial" charset="0"/>
              </a:defRPr>
            </a:lvl1pPr>
            <a:lvl2pPr marL="742950" indent="-285750" eaLnBrk="0" hangingPunct="0">
              <a:defRPr sz="2300">
                <a:solidFill>
                  <a:schemeClr val="tx1"/>
                </a:solidFill>
                <a:latin typeface="Times New Roman" pitchFamily="18" charset="0"/>
                <a:cs typeface="Arial" charset="0"/>
              </a:defRPr>
            </a:lvl2pPr>
            <a:lvl3pPr marL="1143000" indent="-228600" eaLnBrk="0" hangingPunct="0">
              <a:defRPr sz="2300">
                <a:solidFill>
                  <a:schemeClr val="tx1"/>
                </a:solidFill>
                <a:latin typeface="Times New Roman" pitchFamily="18" charset="0"/>
                <a:cs typeface="Arial" charset="0"/>
              </a:defRPr>
            </a:lvl3pPr>
            <a:lvl4pPr marL="1600200" indent="-228600" eaLnBrk="0" hangingPunct="0">
              <a:defRPr sz="2300">
                <a:solidFill>
                  <a:schemeClr val="tx1"/>
                </a:solidFill>
                <a:latin typeface="Times New Roman" pitchFamily="18" charset="0"/>
                <a:cs typeface="Arial" charset="0"/>
              </a:defRPr>
            </a:lvl4pPr>
            <a:lvl5pPr marL="2057400" indent="-228600" eaLnBrk="0" hangingPunct="0">
              <a:defRPr sz="23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3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3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3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300">
                <a:solidFill>
                  <a:schemeClr val="tx1"/>
                </a:solidFill>
                <a:latin typeface="Times New Roman" pitchFamily="18" charset="0"/>
                <a:cs typeface="Arial" charset="0"/>
              </a:defRPr>
            </a:lvl9pPr>
          </a:lstStyle>
          <a:p>
            <a:pPr algn="ctr" eaLnBrk="1" hangingPunct="1"/>
            <a:r>
              <a:rPr lang="en-GB" sz="4400" b="1"/>
              <a:t>Conclusions and Future Work</a:t>
            </a:r>
          </a:p>
        </p:txBody>
      </p:sp>
      <p:sp>
        <p:nvSpPr>
          <p:cNvPr id="2062" name="TextBox 30"/>
          <p:cNvSpPr txBox="1">
            <a:spLocks noChangeArrowheads="1"/>
          </p:cNvSpPr>
          <p:nvPr/>
        </p:nvSpPr>
        <p:spPr bwMode="auto">
          <a:xfrm>
            <a:off x="3814763" y="26074688"/>
            <a:ext cx="10245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a:solidFill>
                  <a:schemeClr val="tx1"/>
                </a:solidFill>
                <a:latin typeface="Times New Roman" pitchFamily="18" charset="0"/>
                <a:cs typeface="Arial" charset="0"/>
              </a:defRPr>
            </a:lvl1pPr>
            <a:lvl2pPr marL="742950" indent="-285750" eaLnBrk="0" hangingPunct="0">
              <a:defRPr sz="2300">
                <a:solidFill>
                  <a:schemeClr val="tx1"/>
                </a:solidFill>
                <a:latin typeface="Times New Roman" pitchFamily="18" charset="0"/>
                <a:cs typeface="Arial" charset="0"/>
              </a:defRPr>
            </a:lvl2pPr>
            <a:lvl3pPr marL="1143000" indent="-228600" eaLnBrk="0" hangingPunct="0">
              <a:defRPr sz="2300">
                <a:solidFill>
                  <a:schemeClr val="tx1"/>
                </a:solidFill>
                <a:latin typeface="Times New Roman" pitchFamily="18" charset="0"/>
                <a:cs typeface="Arial" charset="0"/>
              </a:defRPr>
            </a:lvl3pPr>
            <a:lvl4pPr marL="1600200" indent="-228600" eaLnBrk="0" hangingPunct="0">
              <a:defRPr sz="2300">
                <a:solidFill>
                  <a:schemeClr val="tx1"/>
                </a:solidFill>
                <a:latin typeface="Times New Roman" pitchFamily="18" charset="0"/>
                <a:cs typeface="Arial" charset="0"/>
              </a:defRPr>
            </a:lvl4pPr>
            <a:lvl5pPr marL="2057400" indent="-228600" eaLnBrk="0" hangingPunct="0">
              <a:defRPr sz="23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3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3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3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300">
                <a:solidFill>
                  <a:schemeClr val="tx1"/>
                </a:solidFill>
                <a:latin typeface="Times New Roman" pitchFamily="18" charset="0"/>
                <a:cs typeface="Arial" charset="0"/>
              </a:defRPr>
            </a:lvl9pPr>
          </a:lstStyle>
          <a:p>
            <a:pPr algn="just" eaLnBrk="1" hangingPunct="1"/>
            <a:r>
              <a:rPr lang="en-GB" sz="2400" i="1"/>
              <a:t>Fig.1 – Collaborative catchment-scale management using integrated WSNs</a:t>
            </a:r>
            <a:endParaRPr lang="en-GB" sz="2400"/>
          </a:p>
        </p:txBody>
      </p:sp>
      <p:sp>
        <p:nvSpPr>
          <p:cNvPr id="2063" name="TextBox 3"/>
          <p:cNvSpPr txBox="1">
            <a:spLocks noChangeArrowheads="1"/>
          </p:cNvSpPr>
          <p:nvPr/>
        </p:nvSpPr>
        <p:spPr bwMode="auto">
          <a:xfrm>
            <a:off x="1979613" y="6305550"/>
            <a:ext cx="26252487"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a:solidFill>
                  <a:schemeClr val="tx1"/>
                </a:solidFill>
                <a:latin typeface="Times New Roman" pitchFamily="18" charset="0"/>
                <a:cs typeface="Arial" charset="0"/>
              </a:defRPr>
            </a:lvl1pPr>
            <a:lvl2pPr marL="742950" indent="-285750" eaLnBrk="0" hangingPunct="0">
              <a:defRPr sz="2300">
                <a:solidFill>
                  <a:schemeClr val="tx1"/>
                </a:solidFill>
                <a:latin typeface="Times New Roman" pitchFamily="18" charset="0"/>
                <a:cs typeface="Arial" charset="0"/>
              </a:defRPr>
            </a:lvl2pPr>
            <a:lvl3pPr marL="1143000" indent="-228600" eaLnBrk="0" hangingPunct="0">
              <a:defRPr sz="2300">
                <a:solidFill>
                  <a:schemeClr val="tx1"/>
                </a:solidFill>
                <a:latin typeface="Times New Roman" pitchFamily="18" charset="0"/>
                <a:cs typeface="Arial" charset="0"/>
              </a:defRPr>
            </a:lvl3pPr>
            <a:lvl4pPr marL="1600200" indent="-228600" eaLnBrk="0" hangingPunct="0">
              <a:defRPr sz="2300">
                <a:solidFill>
                  <a:schemeClr val="tx1"/>
                </a:solidFill>
                <a:latin typeface="Times New Roman" pitchFamily="18" charset="0"/>
                <a:cs typeface="Arial" charset="0"/>
              </a:defRPr>
            </a:lvl4pPr>
            <a:lvl5pPr marL="2057400" indent="-228600" eaLnBrk="0" hangingPunct="0">
              <a:defRPr sz="23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3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3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3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300">
                <a:solidFill>
                  <a:schemeClr val="tx1"/>
                </a:solidFill>
                <a:latin typeface="Times New Roman" pitchFamily="18" charset="0"/>
                <a:cs typeface="Arial" charset="0"/>
              </a:defRPr>
            </a:lvl9pPr>
          </a:lstStyle>
          <a:p>
            <a:pPr algn="just"/>
            <a:r>
              <a:rPr lang="en-GB" sz="2500"/>
              <a:t>The challenge of improving water quality is a growing global concern. </a:t>
            </a:r>
            <a:r>
              <a:rPr lang="en-US" sz="2500"/>
              <a:t>Nutrient losses from land to water have accelerated due to agricultural and urban pursuits [1]. In many cases, the application of fertilizer can be reduced by 30-50% without any loss of yield [2].</a:t>
            </a:r>
            <a:r>
              <a:rPr lang="en-GB" sz="2500"/>
              <a:t> Thus information about nutrient </a:t>
            </a:r>
            <a:r>
              <a:rPr lang="en-US" sz="2500"/>
              <a:t>levels and trends in and around the farm can improve agricultural practices and thereby reduce water contamination. The use of sensor networks for monitoring water quality in a catchment is in its infancy[3]. These applications are focused on local requirements and are mostly limited to water bodies. They have yet to explore the use of this technology for catchment-scale monitoring and management decisions, in an autonomous </a:t>
            </a:r>
            <a:r>
              <a:rPr lang="en-GB" sz="2500"/>
              <a:t>and dynamic manner. </a:t>
            </a:r>
            <a:r>
              <a:rPr lang="en-US" sz="2500"/>
              <a:t>For effective and integrated water quality management, we propose a framework that utilizes local monitoring networks across a catchment, with provision for collaborative information sharing. Results indicate that the proposed mechanism of information sharing can lead to significant reductions in nutrient losses (up to 50%) and better reutilization of nutrients amongst farms, which would have a positive impact on catchment scale water </a:t>
            </a:r>
            <a:r>
              <a:rPr lang="en-GB" sz="2500"/>
              <a:t>quality and fertilizer costs. </a:t>
            </a:r>
          </a:p>
        </p:txBody>
      </p:sp>
      <p:sp>
        <p:nvSpPr>
          <p:cNvPr id="2087" name="TextBox 35"/>
          <p:cNvSpPr txBox="1">
            <a:spLocks noChangeArrowheads="1"/>
          </p:cNvSpPr>
          <p:nvPr/>
        </p:nvSpPr>
        <p:spPr bwMode="auto">
          <a:xfrm>
            <a:off x="17491533" y="11270000"/>
            <a:ext cx="10740566"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a:solidFill>
                  <a:schemeClr val="tx1"/>
                </a:solidFill>
                <a:latin typeface="Times New Roman" pitchFamily="18" charset="0"/>
              </a:defRPr>
            </a:lvl1pPr>
            <a:lvl2pPr marL="742950" indent="-285750" eaLnBrk="0" hangingPunct="0">
              <a:defRPr sz="2300">
                <a:solidFill>
                  <a:schemeClr val="tx1"/>
                </a:solidFill>
                <a:latin typeface="Times New Roman" pitchFamily="18" charset="0"/>
              </a:defRPr>
            </a:lvl2pPr>
            <a:lvl3pPr marL="1143000" indent="-228600" eaLnBrk="0" hangingPunct="0">
              <a:defRPr sz="2300">
                <a:solidFill>
                  <a:schemeClr val="tx1"/>
                </a:solidFill>
                <a:latin typeface="Times New Roman" pitchFamily="18" charset="0"/>
              </a:defRPr>
            </a:lvl3pPr>
            <a:lvl4pPr marL="1600200" indent="-228600" eaLnBrk="0" hangingPunct="0">
              <a:defRPr sz="2300">
                <a:solidFill>
                  <a:schemeClr val="tx1"/>
                </a:solidFill>
                <a:latin typeface="Times New Roman" pitchFamily="18" charset="0"/>
              </a:defRPr>
            </a:lvl4pPr>
            <a:lvl5pPr marL="2057400" indent="-228600" eaLnBrk="0" hangingPunct="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algn="just" eaLnBrk="1" hangingPunct="1">
              <a:defRPr/>
            </a:pPr>
            <a:r>
              <a:rPr lang="en-US" sz="2500" dirty="0">
                <a:cs typeface="Times New Roman" pitchFamily="18" charset="0"/>
              </a:rPr>
              <a:t>The objective of the WQMCM framework is to integrate sensor observation data with weather forecasts, </a:t>
            </a:r>
            <a:r>
              <a:rPr lang="en-US" sz="2500" dirty="0" smtClean="0">
                <a:cs typeface="Times New Roman" pitchFamily="18" charset="0"/>
              </a:rPr>
              <a:t>runoff/drainage and nutrient loss models (Fig.2). </a:t>
            </a:r>
            <a:r>
              <a:rPr lang="en-US" sz="2500" dirty="0">
                <a:cs typeface="Times New Roman" pitchFamily="18" charset="0"/>
              </a:rPr>
              <a:t>This is intended to integrate the variety of data streams and modeling tasks into a decision making system for day-to-day water and nutrient management in agriculture</a:t>
            </a:r>
            <a:r>
              <a:rPr lang="en-US" sz="2500" dirty="0" smtClean="0">
                <a:cs typeface="Times New Roman" pitchFamily="18" charset="0"/>
              </a:rPr>
              <a:t>.</a:t>
            </a:r>
          </a:p>
          <a:p>
            <a:pPr algn="just">
              <a:defRPr/>
            </a:pPr>
            <a:r>
              <a:rPr lang="en-US" sz="2500" i="1" dirty="0" smtClean="0">
                <a:cs typeface="Times New Roman" pitchFamily="18" charset="0"/>
              </a:rPr>
              <a:t>LEARNING AND LINKING EVENTS: </a:t>
            </a:r>
            <a:r>
              <a:rPr lang="en-US" sz="2500" dirty="0" smtClean="0">
                <a:cs typeface="Times New Roman" pitchFamily="18" charset="0"/>
              </a:rPr>
              <a:t>A machine learning algorithm enables </a:t>
            </a:r>
            <a:r>
              <a:rPr lang="en-US" sz="2500" dirty="0">
                <a:cs typeface="Times New Roman" pitchFamily="18" charset="0"/>
              </a:rPr>
              <a:t>individual </a:t>
            </a:r>
            <a:r>
              <a:rPr lang="en-US" sz="2500" dirty="0" smtClean="0"/>
              <a:t>network </a:t>
            </a:r>
            <a:r>
              <a:rPr lang="en-US" sz="2500" dirty="0"/>
              <a:t>(on a farm or in a water body) to correlate </a:t>
            </a:r>
            <a:r>
              <a:rPr lang="en-US" sz="2500" dirty="0" smtClean="0"/>
              <a:t>catchment </a:t>
            </a:r>
            <a:r>
              <a:rPr lang="en-US" sz="2500" dirty="0"/>
              <a:t>events to events within their zone of influence. Based on  </a:t>
            </a:r>
            <a:r>
              <a:rPr lang="en-US" sz="2500" dirty="0" smtClean="0"/>
              <a:t>that, </a:t>
            </a:r>
            <a:r>
              <a:rPr lang="en-US" sz="2500" dirty="0"/>
              <a:t>a network is then able to predict </a:t>
            </a:r>
            <a:r>
              <a:rPr lang="en-US" sz="2500" dirty="0" smtClean="0"/>
              <a:t>discharge rates for nutrients and runoff.</a:t>
            </a:r>
          </a:p>
          <a:p>
            <a:pPr algn="just">
              <a:defRPr/>
            </a:pPr>
            <a:r>
              <a:rPr lang="en-US" sz="2500" i="1" dirty="0" smtClean="0">
                <a:cs typeface="Times New Roman" pitchFamily="18" charset="0"/>
              </a:rPr>
              <a:t>DECISION MODEL</a:t>
            </a:r>
            <a:r>
              <a:rPr lang="en-US" sz="2500" dirty="0" smtClean="0">
                <a:cs typeface="Times New Roman" pitchFamily="18" charset="0"/>
              </a:rPr>
              <a:t>:</a:t>
            </a:r>
            <a:r>
              <a:rPr lang="en-US" sz="2500" dirty="0" smtClean="0"/>
              <a:t> </a:t>
            </a:r>
            <a:r>
              <a:rPr lang="en-US" sz="2500" dirty="0"/>
              <a:t>Based on the predicted influx duration and rates, sampling rates of the sensors can be adapted to give accurate measurements. This enables longer battery life of the </a:t>
            </a:r>
            <a:r>
              <a:rPr lang="en-US" sz="2500" dirty="0" smtClean="0"/>
              <a:t>sensors. </a:t>
            </a:r>
            <a:r>
              <a:rPr lang="en-US" sz="2500" dirty="0" smtClean="0">
                <a:cs typeface="Times New Roman" pitchFamily="18" charset="0"/>
              </a:rPr>
              <a:t>Finally</a:t>
            </a:r>
            <a:r>
              <a:rPr lang="en-US" sz="2500" dirty="0">
                <a:cs typeface="Times New Roman" pitchFamily="18" charset="0"/>
              </a:rPr>
              <a:t>, the information about possible water and nutrient discharges  is fed into a decision making system to appropriately manage water and nutrient usage in </a:t>
            </a:r>
            <a:r>
              <a:rPr lang="en-US" sz="2500" dirty="0" smtClean="0">
                <a:cs typeface="Times New Roman" pitchFamily="18" charset="0"/>
              </a:rPr>
              <a:t>farms.</a:t>
            </a:r>
            <a:endParaRPr lang="en-GB" sz="2500" strike="sngStrike" dirty="0" smtClean="0"/>
          </a:p>
        </p:txBody>
      </p:sp>
      <p:sp>
        <p:nvSpPr>
          <p:cNvPr id="2065" name="TextBox 36"/>
          <p:cNvSpPr txBox="1">
            <a:spLocks noChangeArrowheads="1"/>
          </p:cNvSpPr>
          <p:nvPr/>
        </p:nvSpPr>
        <p:spPr bwMode="auto">
          <a:xfrm>
            <a:off x="1979613" y="28316238"/>
            <a:ext cx="262524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a:solidFill>
                  <a:schemeClr val="tx1"/>
                </a:solidFill>
                <a:latin typeface="Times New Roman" pitchFamily="18" charset="0"/>
                <a:cs typeface="Arial" charset="0"/>
              </a:defRPr>
            </a:lvl1pPr>
            <a:lvl2pPr marL="742950" indent="-285750" eaLnBrk="0" hangingPunct="0">
              <a:defRPr sz="2300">
                <a:solidFill>
                  <a:schemeClr val="tx1"/>
                </a:solidFill>
                <a:latin typeface="Times New Roman" pitchFamily="18" charset="0"/>
                <a:cs typeface="Arial" charset="0"/>
              </a:defRPr>
            </a:lvl2pPr>
            <a:lvl3pPr marL="1143000" indent="-228600" eaLnBrk="0" hangingPunct="0">
              <a:defRPr sz="2300">
                <a:solidFill>
                  <a:schemeClr val="tx1"/>
                </a:solidFill>
                <a:latin typeface="Times New Roman" pitchFamily="18" charset="0"/>
                <a:cs typeface="Arial" charset="0"/>
              </a:defRPr>
            </a:lvl3pPr>
            <a:lvl4pPr marL="1600200" indent="-228600" eaLnBrk="0" hangingPunct="0">
              <a:defRPr sz="2300">
                <a:solidFill>
                  <a:schemeClr val="tx1"/>
                </a:solidFill>
                <a:latin typeface="Times New Roman" pitchFamily="18" charset="0"/>
                <a:cs typeface="Arial" charset="0"/>
              </a:defRPr>
            </a:lvl4pPr>
            <a:lvl5pPr marL="2057400" indent="-228600" eaLnBrk="0" hangingPunct="0">
              <a:defRPr sz="23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3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3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3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300">
                <a:solidFill>
                  <a:schemeClr val="tx1"/>
                </a:solidFill>
                <a:latin typeface="Times New Roman" pitchFamily="18" charset="0"/>
                <a:cs typeface="Arial" charset="0"/>
              </a:defRPr>
            </a:lvl9pPr>
          </a:lstStyle>
          <a:p>
            <a:pPr algn="just" eaLnBrk="1" hangingPunct="1"/>
            <a:r>
              <a:rPr lang="en-GB" sz="2500"/>
              <a:t>Fig. 3 illustrates the event captured using various sampling rates. The rate can be adapted using the predicted flow rate calculated from the shared information from neighbour networks. This is important because long sampling intervals tend to miss peak discharge values and reduces the precision of sensed discharge rate  (Fig.4), but constant high-speed sampling depletes the sensor board’s battery in just 4 days. Thus adaptive sampling has the capacity to accurately capture events and still maintain long sensor lifetime. Figure 5 illustrates the results of a case study based on a rice crop, (which is a wetland crop and requires 200-300Kg/ha fertilizer), which is prone to nutrient losses (NL) through runoff. Based on the WQMCM framework, the runoff information is shared among farms with the result that fertilizer usage can be reduced by 30-50%.</a:t>
            </a:r>
          </a:p>
        </p:txBody>
      </p:sp>
      <p:sp>
        <p:nvSpPr>
          <p:cNvPr id="2090" name="TextBox 35"/>
          <p:cNvSpPr txBox="1">
            <a:spLocks noChangeArrowheads="1"/>
          </p:cNvSpPr>
          <p:nvPr/>
        </p:nvSpPr>
        <p:spPr bwMode="auto">
          <a:xfrm>
            <a:off x="1890713" y="36597950"/>
            <a:ext cx="25991342"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a:solidFill>
                  <a:schemeClr val="tx1"/>
                </a:solidFill>
                <a:latin typeface="Times New Roman" pitchFamily="18" charset="0"/>
              </a:defRPr>
            </a:lvl1pPr>
            <a:lvl2pPr marL="742950" indent="-285750" eaLnBrk="0" hangingPunct="0">
              <a:defRPr sz="2300">
                <a:solidFill>
                  <a:schemeClr val="tx1"/>
                </a:solidFill>
                <a:latin typeface="Times New Roman" pitchFamily="18" charset="0"/>
              </a:defRPr>
            </a:lvl2pPr>
            <a:lvl3pPr marL="1143000" indent="-228600" eaLnBrk="0" hangingPunct="0">
              <a:defRPr sz="2300">
                <a:solidFill>
                  <a:schemeClr val="tx1"/>
                </a:solidFill>
                <a:latin typeface="Times New Roman" pitchFamily="18" charset="0"/>
              </a:defRPr>
            </a:lvl3pPr>
            <a:lvl4pPr marL="1600200" indent="-228600" eaLnBrk="0" hangingPunct="0">
              <a:defRPr sz="2300">
                <a:solidFill>
                  <a:schemeClr val="tx1"/>
                </a:solidFill>
                <a:latin typeface="Times New Roman" pitchFamily="18" charset="0"/>
              </a:defRPr>
            </a:lvl4pPr>
            <a:lvl5pPr marL="2057400" indent="-228600" eaLnBrk="0" hangingPunct="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algn="just">
              <a:defRPr/>
            </a:pPr>
            <a:r>
              <a:rPr lang="en-US" sz="2500" dirty="0"/>
              <a:t>Results indicate that the proposed mechanism for information sharing enables a network to learn its environment and correlate catchment events to events within its zone of influence. This can inform better decision making and therefore improve agricultural practices. Furthermore, results indicate that the proposed framework can lead to significant reduction in nutrient losses (up to 50%) and better reutilization of nutrients amongst farms, which would have a positive impact on catchment scale water </a:t>
            </a:r>
            <a:r>
              <a:rPr lang="en-GB" sz="2500" dirty="0"/>
              <a:t>quality and fertilizer costs. Future work involves extending simulations to represent improvements in water quality based on the WQMCM framework by various stakeholders in the catchment over a long period of time. Events would be introduced in the catchment to simulate resource and performance optimization of the deployed networks.  </a:t>
            </a:r>
            <a:endParaRPr lang="en-US" sz="2400" strike="sngStrike" dirty="0">
              <a:cs typeface="Times New Roman" pitchFamily="18" charset="0"/>
            </a:endParaRPr>
          </a:p>
        </p:txBody>
      </p:sp>
      <p:sp>
        <p:nvSpPr>
          <p:cNvPr id="2067" name="TextBox 35"/>
          <p:cNvSpPr txBox="1">
            <a:spLocks noChangeArrowheads="1"/>
          </p:cNvSpPr>
          <p:nvPr/>
        </p:nvSpPr>
        <p:spPr bwMode="auto">
          <a:xfrm>
            <a:off x="6931025" y="40906700"/>
            <a:ext cx="174974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a:solidFill>
                  <a:schemeClr val="tx1"/>
                </a:solidFill>
                <a:latin typeface="Times New Roman" pitchFamily="18" charset="0"/>
                <a:cs typeface="Arial" charset="0"/>
              </a:defRPr>
            </a:lvl1pPr>
            <a:lvl2pPr marL="742950" indent="-285750" eaLnBrk="0" hangingPunct="0">
              <a:defRPr sz="2300">
                <a:solidFill>
                  <a:schemeClr val="tx1"/>
                </a:solidFill>
                <a:latin typeface="Times New Roman" pitchFamily="18" charset="0"/>
                <a:cs typeface="Arial" charset="0"/>
              </a:defRPr>
            </a:lvl2pPr>
            <a:lvl3pPr marL="1143000" indent="-228600" eaLnBrk="0" hangingPunct="0">
              <a:defRPr sz="2300">
                <a:solidFill>
                  <a:schemeClr val="tx1"/>
                </a:solidFill>
                <a:latin typeface="Times New Roman" pitchFamily="18" charset="0"/>
                <a:cs typeface="Arial" charset="0"/>
              </a:defRPr>
            </a:lvl3pPr>
            <a:lvl4pPr marL="1600200" indent="-228600" eaLnBrk="0" hangingPunct="0">
              <a:defRPr sz="2300">
                <a:solidFill>
                  <a:schemeClr val="tx1"/>
                </a:solidFill>
                <a:latin typeface="Times New Roman" pitchFamily="18" charset="0"/>
                <a:cs typeface="Arial" charset="0"/>
              </a:defRPr>
            </a:lvl4pPr>
            <a:lvl5pPr marL="2057400" indent="-228600" eaLnBrk="0" hangingPunct="0">
              <a:defRPr sz="23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3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3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3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300">
                <a:solidFill>
                  <a:schemeClr val="tx1"/>
                </a:solidFill>
                <a:latin typeface="Times New Roman" pitchFamily="18" charset="0"/>
                <a:cs typeface="Arial" charset="0"/>
              </a:defRPr>
            </a:lvl9pPr>
          </a:lstStyle>
          <a:p>
            <a:pPr algn="just" eaLnBrk="1" hangingPunct="1">
              <a:spcAft>
                <a:spcPts val="1200"/>
              </a:spcAft>
            </a:pPr>
            <a:r>
              <a:rPr lang="en-US" sz="2500">
                <a:cs typeface="Times New Roman" pitchFamily="18" charset="0"/>
              </a:rPr>
              <a:t>The authors would like to acknowledge the kind support extended by our Australian collaborators at the University of Western Australia, Mark Rivers and Prof. Neil Coles, together with the support of the World University Network. </a:t>
            </a:r>
            <a:endParaRPr lang="en-GB" sz="2500"/>
          </a:p>
        </p:txBody>
      </p:sp>
      <p:sp>
        <p:nvSpPr>
          <p:cNvPr id="2093" name="TextBox 35"/>
          <p:cNvSpPr txBox="1">
            <a:spLocks noChangeArrowheads="1"/>
          </p:cNvSpPr>
          <p:nvPr/>
        </p:nvSpPr>
        <p:spPr bwMode="auto">
          <a:xfrm>
            <a:off x="1890713" y="39275020"/>
            <a:ext cx="260785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300">
                <a:solidFill>
                  <a:schemeClr val="tx1"/>
                </a:solidFill>
                <a:latin typeface="Times New Roman" pitchFamily="18" charset="0"/>
              </a:defRPr>
            </a:lvl1pPr>
            <a:lvl2pPr marL="742950" indent="-285750" eaLnBrk="0" hangingPunct="0">
              <a:defRPr sz="2300">
                <a:solidFill>
                  <a:schemeClr val="tx1"/>
                </a:solidFill>
                <a:latin typeface="Times New Roman" pitchFamily="18" charset="0"/>
              </a:defRPr>
            </a:lvl2pPr>
            <a:lvl3pPr marL="1143000" indent="-228600" eaLnBrk="0" hangingPunct="0">
              <a:defRPr sz="2300">
                <a:solidFill>
                  <a:schemeClr val="tx1"/>
                </a:solidFill>
                <a:latin typeface="Times New Roman" pitchFamily="18" charset="0"/>
              </a:defRPr>
            </a:lvl3pPr>
            <a:lvl4pPr marL="1600200" indent="-228600" eaLnBrk="0" hangingPunct="0">
              <a:defRPr sz="2300">
                <a:solidFill>
                  <a:schemeClr val="tx1"/>
                </a:solidFill>
                <a:latin typeface="Times New Roman" pitchFamily="18" charset="0"/>
              </a:defRPr>
            </a:lvl4pPr>
            <a:lvl5pPr marL="2057400" indent="-228600" eaLnBrk="0" hangingPunct="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algn="just">
              <a:defRPr/>
            </a:pPr>
            <a:r>
              <a:rPr lang="en-US" sz="1800" dirty="0" smtClean="0"/>
              <a:t>[1] Rivers, M., K. </a:t>
            </a:r>
            <a:r>
              <a:rPr lang="en-US" sz="1800" dirty="0" err="1" smtClean="0"/>
              <a:t>Smettem</a:t>
            </a:r>
            <a:r>
              <a:rPr lang="en-US" sz="1800" dirty="0" smtClean="0"/>
              <a:t>, and P. Davies. Estimating future scenarios for farm-watershed nutrient fluxes using dynamic simulation modeling–Can on-farm BMPs really do the job at the watershed scale? in Proc.29th Int. Conf. System Dynamics Society, 2011. 2010. Washington</a:t>
            </a:r>
          </a:p>
          <a:p>
            <a:pPr algn="just">
              <a:defRPr/>
            </a:pPr>
            <a:r>
              <a:rPr lang="en-US" sz="1800" dirty="0" smtClean="0"/>
              <a:t>[2] Liu, C., et al., On-farm evaluation of winter wheat yield response to residual soil nitrate-N in North China Plain. </a:t>
            </a:r>
            <a:r>
              <a:rPr lang="en-GB" sz="1800" dirty="0" smtClean="0"/>
              <a:t>Agronomy Journal, 2008. 100(6): p. 1527-1534.</a:t>
            </a:r>
          </a:p>
          <a:p>
            <a:pPr algn="just">
              <a:defRPr/>
            </a:pPr>
            <a:r>
              <a:rPr lang="en-US" sz="1800" dirty="0" smtClean="0"/>
              <a:t>[3] </a:t>
            </a:r>
            <a:r>
              <a:rPr lang="en-US" sz="1800" dirty="0" err="1" smtClean="0"/>
              <a:t>Kotamäki</a:t>
            </a:r>
            <a:r>
              <a:rPr lang="en-US" sz="1800" dirty="0" smtClean="0"/>
              <a:t>, N., et al., Wireless in-situ sensor network for agriculture and water monitoring on a river basin scale in Southern Finland: Evaluation from a data user’s perspective. Sensors, 2009. 9(4): p. 2862-2883.</a:t>
            </a:r>
            <a:endParaRPr lang="en-GB" sz="1800" strike="sngStrike" dirty="0" smtClean="0"/>
          </a:p>
        </p:txBody>
      </p:sp>
      <p:sp>
        <p:nvSpPr>
          <p:cNvPr id="2069" name="TextBox 3"/>
          <p:cNvSpPr txBox="1">
            <a:spLocks noChangeArrowheads="1"/>
          </p:cNvSpPr>
          <p:nvPr/>
        </p:nvSpPr>
        <p:spPr bwMode="auto">
          <a:xfrm>
            <a:off x="1979613" y="11250613"/>
            <a:ext cx="138414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a:solidFill>
                  <a:schemeClr val="tx1"/>
                </a:solidFill>
                <a:latin typeface="Times New Roman" pitchFamily="18" charset="0"/>
                <a:cs typeface="Arial" charset="0"/>
              </a:defRPr>
            </a:lvl1pPr>
            <a:lvl2pPr marL="742950" indent="-285750" eaLnBrk="0" hangingPunct="0">
              <a:defRPr sz="2300">
                <a:solidFill>
                  <a:schemeClr val="tx1"/>
                </a:solidFill>
                <a:latin typeface="Times New Roman" pitchFamily="18" charset="0"/>
                <a:cs typeface="Arial" charset="0"/>
              </a:defRPr>
            </a:lvl2pPr>
            <a:lvl3pPr marL="1143000" indent="-228600" eaLnBrk="0" hangingPunct="0">
              <a:defRPr sz="2300">
                <a:solidFill>
                  <a:schemeClr val="tx1"/>
                </a:solidFill>
                <a:latin typeface="Times New Roman" pitchFamily="18" charset="0"/>
                <a:cs typeface="Arial" charset="0"/>
              </a:defRPr>
            </a:lvl3pPr>
            <a:lvl4pPr marL="1600200" indent="-228600" eaLnBrk="0" hangingPunct="0">
              <a:defRPr sz="2300">
                <a:solidFill>
                  <a:schemeClr val="tx1"/>
                </a:solidFill>
                <a:latin typeface="Times New Roman" pitchFamily="18" charset="0"/>
                <a:cs typeface="Arial" charset="0"/>
              </a:defRPr>
            </a:lvl4pPr>
            <a:lvl5pPr marL="2057400" indent="-228600" eaLnBrk="0" hangingPunct="0">
              <a:defRPr sz="23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3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3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3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300">
                <a:solidFill>
                  <a:schemeClr val="tx1"/>
                </a:solidFill>
                <a:latin typeface="Times New Roman" pitchFamily="18" charset="0"/>
                <a:cs typeface="Arial" charset="0"/>
              </a:defRPr>
            </a:lvl9pPr>
          </a:lstStyle>
          <a:p>
            <a:pPr algn="just"/>
            <a:r>
              <a:rPr lang="en-US" sz="2500"/>
              <a:t>Based on the framework of WQMCM, this system of networks is modeled which shares information about critical events, such as rain or flooding (Fig.1). Sharing information on critical parameters among networks of water bodies and farms can enable identification and quantification of the contaminant sources, enabling better decision making for agricultural practices and thereby reducing contaminants fluxes.</a:t>
            </a:r>
            <a:endParaRPr lang="en-GB" sz="2500"/>
          </a:p>
        </p:txBody>
      </p:sp>
      <p:sp>
        <p:nvSpPr>
          <p:cNvPr id="2070" name="Rectangle 85"/>
          <p:cNvSpPr>
            <a:spLocks noChangeArrowheads="1"/>
          </p:cNvSpPr>
          <p:nvPr/>
        </p:nvSpPr>
        <p:spPr bwMode="auto">
          <a:xfrm>
            <a:off x="0" y="0"/>
            <a:ext cx="3027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p>
        </p:txBody>
      </p:sp>
      <p:sp>
        <p:nvSpPr>
          <p:cNvPr id="2071" name="Rectangle 93"/>
          <p:cNvSpPr>
            <a:spLocks noChangeArrowheads="1"/>
          </p:cNvSpPr>
          <p:nvPr/>
        </p:nvSpPr>
        <p:spPr bwMode="auto">
          <a:xfrm>
            <a:off x="0" y="457200"/>
            <a:ext cx="3027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GB" sz="2200"/>
              <a:t/>
            </a:r>
            <a:br>
              <a:rPr lang="en-GB" sz="2200"/>
            </a:br>
            <a:endParaRPr lang="en-GB"/>
          </a:p>
          <a:p>
            <a:pPr eaLnBrk="0" hangingPunct="0"/>
            <a:endParaRPr lang="en-GB"/>
          </a:p>
        </p:txBody>
      </p:sp>
      <p:sp>
        <p:nvSpPr>
          <p:cNvPr id="2072" name="Rectangle 96"/>
          <p:cNvSpPr>
            <a:spLocks noChangeArrowheads="1"/>
          </p:cNvSpPr>
          <p:nvPr/>
        </p:nvSpPr>
        <p:spPr bwMode="auto">
          <a:xfrm>
            <a:off x="0" y="914400"/>
            <a:ext cx="302799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tabLst>
                <a:tab pos="1114425" algn="l"/>
              </a:tabLst>
            </a:pPr>
            <a:endParaRPr lang="en-GB" sz="1100">
              <a:latin typeface="Calibri" pitchFamily="34" charset="0"/>
              <a:ea typeface="Calibri" pitchFamily="34" charset="0"/>
              <a:cs typeface="Times New Roman" pitchFamily="18" charset="0"/>
            </a:endParaRPr>
          </a:p>
          <a:p>
            <a:pPr eaLnBrk="0" hangingPunct="0">
              <a:tabLst>
                <a:tab pos="1114425" algn="l"/>
              </a:tabLst>
            </a:pPr>
            <a:r>
              <a:rPr lang="en-GB" sz="1100">
                <a:latin typeface="Calibri" pitchFamily="34" charset="0"/>
                <a:ea typeface="Calibri" pitchFamily="34" charset="0"/>
                <a:cs typeface="Times New Roman" pitchFamily="18" charset="0"/>
              </a:rPr>
              <a:t>	</a:t>
            </a:r>
            <a:endParaRPr lang="en-GB" sz="2200">
              <a:ea typeface="Calibri" pitchFamily="34" charset="0"/>
              <a:cs typeface="Times New Roman" pitchFamily="18" charset="0"/>
            </a:endParaRPr>
          </a:p>
          <a:p>
            <a:pPr eaLnBrk="0" hangingPunct="0">
              <a:tabLst>
                <a:tab pos="1114425" algn="l"/>
              </a:tabLst>
            </a:pPr>
            <a:endParaRPr lang="en-GB">
              <a:ea typeface="Calibri" pitchFamily="34" charset="0"/>
              <a:cs typeface="Times New Roman" pitchFamily="18" charset="0"/>
            </a:endParaRPr>
          </a:p>
        </p:txBody>
      </p:sp>
      <p:sp>
        <p:nvSpPr>
          <p:cNvPr id="2073" name="Rectangle 134"/>
          <p:cNvSpPr>
            <a:spLocks noChangeArrowheads="1"/>
          </p:cNvSpPr>
          <p:nvPr/>
        </p:nvSpPr>
        <p:spPr bwMode="auto">
          <a:xfrm>
            <a:off x="152400" y="152400"/>
            <a:ext cx="3027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p>
        </p:txBody>
      </p:sp>
      <p:sp>
        <p:nvSpPr>
          <p:cNvPr id="2074" name="Rectangle 142"/>
          <p:cNvSpPr>
            <a:spLocks noChangeArrowheads="1"/>
          </p:cNvSpPr>
          <p:nvPr/>
        </p:nvSpPr>
        <p:spPr bwMode="auto">
          <a:xfrm>
            <a:off x="152400" y="609600"/>
            <a:ext cx="3027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GB" sz="2200"/>
              <a:t/>
            </a:r>
            <a:br>
              <a:rPr lang="en-GB" sz="2200"/>
            </a:br>
            <a:endParaRPr lang="en-GB"/>
          </a:p>
          <a:p>
            <a:pPr eaLnBrk="0" hangingPunct="0"/>
            <a:endParaRPr lang="en-GB"/>
          </a:p>
        </p:txBody>
      </p:sp>
      <p:sp>
        <p:nvSpPr>
          <p:cNvPr id="2075" name="Rectangle 145"/>
          <p:cNvSpPr>
            <a:spLocks noChangeArrowheads="1"/>
          </p:cNvSpPr>
          <p:nvPr/>
        </p:nvSpPr>
        <p:spPr bwMode="auto">
          <a:xfrm>
            <a:off x="152400" y="1066800"/>
            <a:ext cx="302799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tabLst>
                <a:tab pos="1114425" algn="l"/>
              </a:tabLst>
            </a:pPr>
            <a:endParaRPr lang="en-GB" sz="1100">
              <a:latin typeface="Calibri" pitchFamily="34" charset="0"/>
              <a:ea typeface="Calibri" pitchFamily="34" charset="0"/>
              <a:cs typeface="Times New Roman" pitchFamily="18" charset="0"/>
            </a:endParaRPr>
          </a:p>
          <a:p>
            <a:pPr eaLnBrk="0" hangingPunct="0">
              <a:tabLst>
                <a:tab pos="1114425" algn="l"/>
              </a:tabLst>
            </a:pPr>
            <a:r>
              <a:rPr lang="en-GB" sz="1100">
                <a:latin typeface="Calibri" pitchFamily="34" charset="0"/>
                <a:ea typeface="Calibri" pitchFamily="34" charset="0"/>
                <a:cs typeface="Times New Roman" pitchFamily="18" charset="0"/>
              </a:rPr>
              <a:t>	</a:t>
            </a:r>
            <a:endParaRPr lang="en-GB" sz="2200">
              <a:ea typeface="Calibri" pitchFamily="34" charset="0"/>
              <a:cs typeface="Times New Roman" pitchFamily="18" charset="0"/>
            </a:endParaRPr>
          </a:p>
          <a:p>
            <a:pPr eaLnBrk="0" hangingPunct="0">
              <a:tabLst>
                <a:tab pos="1114425" algn="l"/>
              </a:tabLst>
            </a:pPr>
            <a:endParaRPr lang="en-GB">
              <a:ea typeface="Calibri" pitchFamily="34" charset="0"/>
              <a:cs typeface="Times New Roman" pitchFamily="18" charset="0"/>
            </a:endParaRPr>
          </a:p>
        </p:txBody>
      </p:sp>
      <p:graphicFrame>
        <p:nvGraphicFramePr>
          <p:cNvPr id="140" name="Chart 139"/>
          <p:cNvGraphicFramePr>
            <a:graphicFrameLocks/>
          </p:cNvGraphicFramePr>
          <p:nvPr/>
        </p:nvGraphicFramePr>
        <p:xfrm>
          <a:off x="19638960" y="30254174"/>
          <a:ext cx="8560595" cy="4287078"/>
        </p:xfrm>
        <a:graphic>
          <a:graphicData uri="http://schemas.openxmlformats.org/drawingml/2006/chart">
            <c:chart xmlns:c="http://schemas.openxmlformats.org/drawingml/2006/chart" xmlns:r="http://schemas.openxmlformats.org/officeDocument/2006/relationships" r:id="rId2"/>
          </a:graphicData>
        </a:graphic>
      </p:graphicFrame>
      <p:sp>
        <p:nvSpPr>
          <p:cNvPr id="2077" name="TextBox 33"/>
          <p:cNvSpPr txBox="1">
            <a:spLocks noChangeArrowheads="1"/>
          </p:cNvSpPr>
          <p:nvPr/>
        </p:nvSpPr>
        <p:spPr bwMode="auto">
          <a:xfrm>
            <a:off x="2435225" y="34582100"/>
            <a:ext cx="7989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a:solidFill>
                  <a:schemeClr val="tx1"/>
                </a:solidFill>
                <a:latin typeface="Times New Roman" pitchFamily="18" charset="0"/>
                <a:cs typeface="Arial" charset="0"/>
              </a:defRPr>
            </a:lvl1pPr>
            <a:lvl2pPr marL="742950" indent="-285750" eaLnBrk="0" hangingPunct="0">
              <a:defRPr sz="2300">
                <a:solidFill>
                  <a:schemeClr val="tx1"/>
                </a:solidFill>
                <a:latin typeface="Times New Roman" pitchFamily="18" charset="0"/>
                <a:cs typeface="Arial" charset="0"/>
              </a:defRPr>
            </a:lvl2pPr>
            <a:lvl3pPr marL="1143000" indent="-228600" eaLnBrk="0" hangingPunct="0">
              <a:defRPr sz="2300">
                <a:solidFill>
                  <a:schemeClr val="tx1"/>
                </a:solidFill>
                <a:latin typeface="Times New Roman" pitchFamily="18" charset="0"/>
                <a:cs typeface="Arial" charset="0"/>
              </a:defRPr>
            </a:lvl3pPr>
            <a:lvl4pPr marL="1600200" indent="-228600" eaLnBrk="0" hangingPunct="0">
              <a:defRPr sz="2300">
                <a:solidFill>
                  <a:schemeClr val="tx1"/>
                </a:solidFill>
                <a:latin typeface="Times New Roman" pitchFamily="18" charset="0"/>
                <a:cs typeface="Arial" charset="0"/>
              </a:defRPr>
            </a:lvl4pPr>
            <a:lvl5pPr marL="2057400" indent="-228600" eaLnBrk="0" hangingPunct="0">
              <a:defRPr sz="23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3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3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3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300">
                <a:solidFill>
                  <a:schemeClr val="tx1"/>
                </a:solidFill>
                <a:latin typeface="Times New Roman" pitchFamily="18" charset="0"/>
                <a:cs typeface="Arial" charset="0"/>
              </a:defRPr>
            </a:lvl9pPr>
          </a:lstStyle>
          <a:p>
            <a:pPr algn="just" eaLnBrk="1" hangingPunct="1"/>
            <a:r>
              <a:rPr lang="en-GB" sz="2400" i="1"/>
              <a:t>Fig. 3 – Runoff discharge measured using various sampling rates</a:t>
            </a:r>
          </a:p>
        </p:txBody>
      </p:sp>
      <p:sp>
        <p:nvSpPr>
          <p:cNvPr id="2078" name="TextBox 33"/>
          <p:cNvSpPr txBox="1">
            <a:spLocks noChangeArrowheads="1"/>
          </p:cNvSpPr>
          <p:nvPr/>
        </p:nvSpPr>
        <p:spPr bwMode="auto">
          <a:xfrm>
            <a:off x="20318413" y="34509075"/>
            <a:ext cx="7200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a:solidFill>
                  <a:schemeClr val="tx1"/>
                </a:solidFill>
                <a:latin typeface="Times New Roman" pitchFamily="18" charset="0"/>
                <a:cs typeface="Arial" charset="0"/>
              </a:defRPr>
            </a:lvl1pPr>
            <a:lvl2pPr marL="742950" indent="-285750" eaLnBrk="0" hangingPunct="0">
              <a:defRPr sz="2300">
                <a:solidFill>
                  <a:schemeClr val="tx1"/>
                </a:solidFill>
                <a:latin typeface="Times New Roman" pitchFamily="18" charset="0"/>
                <a:cs typeface="Arial" charset="0"/>
              </a:defRPr>
            </a:lvl2pPr>
            <a:lvl3pPr marL="1143000" indent="-228600" eaLnBrk="0" hangingPunct="0">
              <a:defRPr sz="2300">
                <a:solidFill>
                  <a:schemeClr val="tx1"/>
                </a:solidFill>
                <a:latin typeface="Times New Roman" pitchFamily="18" charset="0"/>
                <a:cs typeface="Arial" charset="0"/>
              </a:defRPr>
            </a:lvl3pPr>
            <a:lvl4pPr marL="1600200" indent="-228600" eaLnBrk="0" hangingPunct="0">
              <a:defRPr sz="2300">
                <a:solidFill>
                  <a:schemeClr val="tx1"/>
                </a:solidFill>
                <a:latin typeface="Times New Roman" pitchFamily="18" charset="0"/>
                <a:cs typeface="Arial" charset="0"/>
              </a:defRPr>
            </a:lvl4pPr>
            <a:lvl5pPr marL="2057400" indent="-228600" eaLnBrk="0" hangingPunct="0">
              <a:defRPr sz="23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3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3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3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300">
                <a:solidFill>
                  <a:schemeClr val="tx1"/>
                </a:solidFill>
                <a:latin typeface="Times New Roman" pitchFamily="18" charset="0"/>
                <a:cs typeface="Arial" charset="0"/>
              </a:defRPr>
            </a:lvl9pPr>
          </a:lstStyle>
          <a:p>
            <a:pPr algn="just" eaLnBrk="1" hangingPunct="1"/>
            <a:r>
              <a:rPr lang="en-GB" sz="2400" i="1"/>
              <a:t>Fig. 5 – Fertilizer usage with and without nutrient  reuse in the runoff water</a:t>
            </a:r>
          </a:p>
        </p:txBody>
      </p:sp>
      <p:pic>
        <p:nvPicPr>
          <p:cNvPr id="2079"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93588" y="40559038"/>
            <a:ext cx="490220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241838" y="16795750"/>
            <a:ext cx="11363325" cy="85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1" name="TextBox 33"/>
          <p:cNvSpPr txBox="1">
            <a:spLocks noChangeArrowheads="1"/>
          </p:cNvSpPr>
          <p:nvPr/>
        </p:nvSpPr>
        <p:spPr bwMode="auto">
          <a:xfrm>
            <a:off x="20108863" y="26074688"/>
            <a:ext cx="6950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a:solidFill>
                  <a:schemeClr val="tx1"/>
                </a:solidFill>
                <a:latin typeface="Times New Roman" pitchFamily="18" charset="0"/>
                <a:cs typeface="Arial" charset="0"/>
              </a:defRPr>
            </a:lvl1pPr>
            <a:lvl2pPr marL="742950" indent="-285750" eaLnBrk="0" hangingPunct="0">
              <a:defRPr sz="2300">
                <a:solidFill>
                  <a:schemeClr val="tx1"/>
                </a:solidFill>
                <a:latin typeface="Times New Roman" pitchFamily="18" charset="0"/>
                <a:cs typeface="Arial" charset="0"/>
              </a:defRPr>
            </a:lvl2pPr>
            <a:lvl3pPr marL="1143000" indent="-228600" eaLnBrk="0" hangingPunct="0">
              <a:defRPr sz="2300">
                <a:solidFill>
                  <a:schemeClr val="tx1"/>
                </a:solidFill>
                <a:latin typeface="Times New Roman" pitchFamily="18" charset="0"/>
                <a:cs typeface="Arial" charset="0"/>
              </a:defRPr>
            </a:lvl3pPr>
            <a:lvl4pPr marL="1600200" indent="-228600" eaLnBrk="0" hangingPunct="0">
              <a:defRPr sz="2300">
                <a:solidFill>
                  <a:schemeClr val="tx1"/>
                </a:solidFill>
                <a:latin typeface="Times New Roman" pitchFamily="18" charset="0"/>
                <a:cs typeface="Arial" charset="0"/>
              </a:defRPr>
            </a:lvl4pPr>
            <a:lvl5pPr marL="2057400" indent="-228600" eaLnBrk="0" hangingPunct="0">
              <a:defRPr sz="23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3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3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3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300">
                <a:solidFill>
                  <a:schemeClr val="tx1"/>
                </a:solidFill>
                <a:latin typeface="Times New Roman" pitchFamily="18" charset="0"/>
                <a:cs typeface="Arial" charset="0"/>
              </a:defRPr>
            </a:lvl9pPr>
          </a:lstStyle>
          <a:p>
            <a:pPr algn="just" eaLnBrk="1" hangingPunct="1"/>
            <a:r>
              <a:rPr lang="en-GB" sz="2400" i="1"/>
              <a:t>Fig. 2 – Model based on WQMCM Framework</a:t>
            </a:r>
            <a:endParaRPr lang="en-GB" sz="2400"/>
          </a:p>
        </p:txBody>
      </p:sp>
      <p:graphicFrame>
        <p:nvGraphicFramePr>
          <p:cNvPr id="56" name="Chart 55"/>
          <p:cNvGraphicFramePr>
            <a:graphicFrameLocks/>
          </p:cNvGraphicFramePr>
          <p:nvPr/>
        </p:nvGraphicFramePr>
        <p:xfrm>
          <a:off x="2061657" y="30045222"/>
          <a:ext cx="8362922" cy="4531375"/>
        </p:xfrm>
        <a:graphic>
          <a:graphicData uri="http://schemas.openxmlformats.org/drawingml/2006/chart">
            <c:chart xmlns:c="http://schemas.openxmlformats.org/drawingml/2006/chart" xmlns:r="http://schemas.openxmlformats.org/officeDocument/2006/relationships" r:id="rId5"/>
          </a:graphicData>
        </a:graphic>
      </p:graphicFrame>
      <p:sp>
        <p:nvSpPr>
          <p:cNvPr id="2083" name="TextBox 33"/>
          <p:cNvSpPr txBox="1">
            <a:spLocks noChangeArrowheads="1"/>
          </p:cNvSpPr>
          <p:nvPr/>
        </p:nvSpPr>
        <p:spPr bwMode="auto">
          <a:xfrm>
            <a:off x="11217275" y="34509075"/>
            <a:ext cx="79898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a:solidFill>
                  <a:schemeClr val="tx1"/>
                </a:solidFill>
                <a:latin typeface="Times New Roman" pitchFamily="18" charset="0"/>
                <a:cs typeface="Arial" charset="0"/>
              </a:defRPr>
            </a:lvl1pPr>
            <a:lvl2pPr marL="742950" indent="-285750" eaLnBrk="0" hangingPunct="0">
              <a:defRPr sz="2300">
                <a:solidFill>
                  <a:schemeClr val="tx1"/>
                </a:solidFill>
                <a:latin typeface="Times New Roman" pitchFamily="18" charset="0"/>
                <a:cs typeface="Arial" charset="0"/>
              </a:defRPr>
            </a:lvl2pPr>
            <a:lvl3pPr marL="1143000" indent="-228600" eaLnBrk="0" hangingPunct="0">
              <a:defRPr sz="2300">
                <a:solidFill>
                  <a:schemeClr val="tx1"/>
                </a:solidFill>
                <a:latin typeface="Times New Roman" pitchFamily="18" charset="0"/>
                <a:cs typeface="Arial" charset="0"/>
              </a:defRPr>
            </a:lvl3pPr>
            <a:lvl4pPr marL="1600200" indent="-228600" eaLnBrk="0" hangingPunct="0">
              <a:defRPr sz="2300">
                <a:solidFill>
                  <a:schemeClr val="tx1"/>
                </a:solidFill>
                <a:latin typeface="Times New Roman" pitchFamily="18" charset="0"/>
                <a:cs typeface="Arial" charset="0"/>
              </a:defRPr>
            </a:lvl4pPr>
            <a:lvl5pPr marL="2057400" indent="-228600" eaLnBrk="0" hangingPunct="0">
              <a:defRPr sz="23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3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3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3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300">
                <a:solidFill>
                  <a:schemeClr val="tx1"/>
                </a:solidFill>
                <a:latin typeface="Times New Roman" pitchFamily="18" charset="0"/>
                <a:cs typeface="Arial" charset="0"/>
              </a:defRPr>
            </a:lvl9pPr>
          </a:lstStyle>
          <a:p>
            <a:pPr algn="just" eaLnBrk="1" hangingPunct="1"/>
            <a:r>
              <a:rPr lang="en-GB" sz="2400" i="1"/>
              <a:t>Fig. 4 – variation in sensed peak discharge values and sensor board lifetime with sampling rate</a:t>
            </a:r>
          </a:p>
        </p:txBody>
      </p:sp>
      <p:graphicFrame>
        <p:nvGraphicFramePr>
          <p:cNvPr id="51" name="Chart 50"/>
          <p:cNvGraphicFramePr>
            <a:graphicFrameLocks/>
          </p:cNvGraphicFramePr>
          <p:nvPr/>
        </p:nvGraphicFramePr>
        <p:xfrm>
          <a:off x="10482361" y="30236429"/>
          <a:ext cx="8808039" cy="4304823"/>
        </p:xfrm>
        <a:graphic>
          <a:graphicData uri="http://schemas.openxmlformats.org/drawingml/2006/chart">
            <c:chart xmlns:c="http://schemas.openxmlformats.org/drawingml/2006/chart" xmlns:r="http://schemas.openxmlformats.org/officeDocument/2006/relationships" r:id="rId6"/>
          </a:graphicData>
        </a:graphic>
      </p:graphicFrame>
      <p:sp>
        <p:nvSpPr>
          <p:cNvPr id="2085" name="TextBox 32"/>
          <p:cNvSpPr txBox="1">
            <a:spLocks noChangeArrowheads="1"/>
          </p:cNvSpPr>
          <p:nvPr/>
        </p:nvSpPr>
        <p:spPr bwMode="auto">
          <a:xfrm>
            <a:off x="17995900" y="9810750"/>
            <a:ext cx="105124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a:solidFill>
                  <a:schemeClr val="tx1"/>
                </a:solidFill>
                <a:latin typeface="Times New Roman" pitchFamily="18" charset="0"/>
                <a:cs typeface="Arial" charset="0"/>
              </a:defRPr>
            </a:lvl1pPr>
            <a:lvl2pPr marL="742950" indent="-285750" eaLnBrk="0" hangingPunct="0">
              <a:defRPr sz="2300">
                <a:solidFill>
                  <a:schemeClr val="tx1"/>
                </a:solidFill>
                <a:latin typeface="Times New Roman" pitchFamily="18" charset="0"/>
                <a:cs typeface="Arial" charset="0"/>
              </a:defRPr>
            </a:lvl2pPr>
            <a:lvl3pPr marL="1143000" indent="-228600" eaLnBrk="0" hangingPunct="0">
              <a:defRPr sz="2300">
                <a:solidFill>
                  <a:schemeClr val="tx1"/>
                </a:solidFill>
                <a:latin typeface="Times New Roman" pitchFamily="18" charset="0"/>
                <a:cs typeface="Arial" charset="0"/>
              </a:defRPr>
            </a:lvl3pPr>
            <a:lvl4pPr marL="1600200" indent="-228600" eaLnBrk="0" hangingPunct="0">
              <a:defRPr sz="2300">
                <a:solidFill>
                  <a:schemeClr val="tx1"/>
                </a:solidFill>
                <a:latin typeface="Times New Roman" pitchFamily="18" charset="0"/>
                <a:cs typeface="Arial" charset="0"/>
              </a:defRPr>
            </a:lvl4pPr>
            <a:lvl5pPr marL="2057400" indent="-228600" eaLnBrk="0" hangingPunct="0">
              <a:defRPr sz="23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3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3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3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300">
                <a:solidFill>
                  <a:schemeClr val="tx1"/>
                </a:solidFill>
                <a:latin typeface="Times New Roman" pitchFamily="18" charset="0"/>
                <a:cs typeface="Arial" charset="0"/>
              </a:defRPr>
            </a:lvl9pPr>
          </a:lstStyle>
          <a:p>
            <a:pPr algn="ctr" eaLnBrk="1" hangingPunct="1"/>
            <a:r>
              <a:rPr lang="en-US" sz="4400" b="1"/>
              <a:t>Integrated Modeling with WQMCM Framework </a:t>
            </a:r>
            <a:endParaRPr lang="en-GB" sz="4400" b="1"/>
          </a:p>
        </p:txBody>
      </p:sp>
      <p:pic>
        <p:nvPicPr>
          <p:cNvPr id="2086"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92288" y="13204825"/>
            <a:ext cx="14284325" cy="1264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1"/>
          <p:cNvGrpSpPr>
            <a:grpSpLocks/>
          </p:cNvGrpSpPr>
          <p:nvPr/>
        </p:nvGrpSpPr>
        <p:grpSpPr bwMode="auto">
          <a:xfrm>
            <a:off x="557213" y="41068625"/>
            <a:ext cx="6319837" cy="1368425"/>
            <a:chOff x="385" y="1412"/>
            <a:chExt cx="2268" cy="492"/>
          </a:xfrm>
        </p:grpSpPr>
        <p:sp>
          <p:nvSpPr>
            <p:cNvPr id="2088" name="Freeform 7"/>
            <p:cNvSpPr>
              <a:spLocks/>
            </p:cNvSpPr>
            <p:nvPr/>
          </p:nvSpPr>
          <p:spPr bwMode="auto">
            <a:xfrm>
              <a:off x="385" y="1488"/>
              <a:ext cx="186" cy="316"/>
            </a:xfrm>
            <a:custGeom>
              <a:avLst/>
              <a:gdLst>
                <a:gd name="T0" fmla="*/ 100 w 186"/>
                <a:gd name="T1" fmla="*/ 126 h 316"/>
                <a:gd name="T2" fmla="*/ 148 w 186"/>
                <a:gd name="T3" fmla="*/ 152 h 316"/>
                <a:gd name="T4" fmla="*/ 174 w 186"/>
                <a:gd name="T5" fmla="*/ 178 h 316"/>
                <a:gd name="T6" fmla="*/ 180 w 186"/>
                <a:gd name="T7" fmla="*/ 188 h 316"/>
                <a:gd name="T8" fmla="*/ 186 w 186"/>
                <a:gd name="T9" fmla="*/ 210 h 316"/>
                <a:gd name="T10" fmla="*/ 186 w 186"/>
                <a:gd name="T11" fmla="*/ 224 h 316"/>
                <a:gd name="T12" fmla="*/ 178 w 186"/>
                <a:gd name="T13" fmla="*/ 260 h 316"/>
                <a:gd name="T14" fmla="*/ 156 w 186"/>
                <a:gd name="T15" fmla="*/ 290 h 316"/>
                <a:gd name="T16" fmla="*/ 140 w 186"/>
                <a:gd name="T17" fmla="*/ 302 h 316"/>
                <a:gd name="T18" fmla="*/ 104 w 186"/>
                <a:gd name="T19" fmla="*/ 314 h 316"/>
                <a:gd name="T20" fmla="*/ 86 w 186"/>
                <a:gd name="T21" fmla="*/ 316 h 316"/>
                <a:gd name="T22" fmla="*/ 42 w 186"/>
                <a:gd name="T23" fmla="*/ 310 h 316"/>
                <a:gd name="T24" fmla="*/ 24 w 186"/>
                <a:gd name="T25" fmla="*/ 302 h 316"/>
                <a:gd name="T26" fmla="*/ 0 w 186"/>
                <a:gd name="T27" fmla="*/ 224 h 316"/>
                <a:gd name="T28" fmla="*/ 6 w 186"/>
                <a:gd name="T29" fmla="*/ 238 h 316"/>
                <a:gd name="T30" fmla="*/ 20 w 186"/>
                <a:gd name="T31" fmla="*/ 264 h 316"/>
                <a:gd name="T32" fmla="*/ 30 w 186"/>
                <a:gd name="T33" fmla="*/ 276 h 316"/>
                <a:gd name="T34" fmla="*/ 52 w 186"/>
                <a:gd name="T35" fmla="*/ 292 h 316"/>
                <a:gd name="T36" fmla="*/ 82 w 186"/>
                <a:gd name="T37" fmla="*/ 298 h 316"/>
                <a:gd name="T38" fmla="*/ 98 w 186"/>
                <a:gd name="T39" fmla="*/ 296 h 316"/>
                <a:gd name="T40" fmla="*/ 122 w 186"/>
                <a:gd name="T41" fmla="*/ 286 h 316"/>
                <a:gd name="T42" fmla="*/ 130 w 186"/>
                <a:gd name="T43" fmla="*/ 278 h 316"/>
                <a:gd name="T44" fmla="*/ 140 w 186"/>
                <a:gd name="T45" fmla="*/ 258 h 316"/>
                <a:gd name="T46" fmla="*/ 144 w 186"/>
                <a:gd name="T47" fmla="*/ 236 h 316"/>
                <a:gd name="T48" fmla="*/ 144 w 186"/>
                <a:gd name="T49" fmla="*/ 224 h 316"/>
                <a:gd name="T50" fmla="*/ 136 w 186"/>
                <a:gd name="T51" fmla="*/ 204 h 316"/>
                <a:gd name="T52" fmla="*/ 130 w 186"/>
                <a:gd name="T53" fmla="*/ 196 h 316"/>
                <a:gd name="T54" fmla="*/ 68 w 186"/>
                <a:gd name="T55" fmla="*/ 162 h 316"/>
                <a:gd name="T56" fmla="*/ 52 w 186"/>
                <a:gd name="T57" fmla="*/ 154 h 316"/>
                <a:gd name="T58" fmla="*/ 26 w 186"/>
                <a:gd name="T59" fmla="*/ 136 h 316"/>
                <a:gd name="T60" fmla="*/ 18 w 186"/>
                <a:gd name="T61" fmla="*/ 126 h 316"/>
                <a:gd name="T62" fmla="*/ 6 w 186"/>
                <a:gd name="T63" fmla="*/ 104 h 316"/>
                <a:gd name="T64" fmla="*/ 2 w 186"/>
                <a:gd name="T65" fmla="*/ 80 h 316"/>
                <a:gd name="T66" fmla="*/ 4 w 186"/>
                <a:gd name="T67" fmla="*/ 62 h 316"/>
                <a:gd name="T68" fmla="*/ 18 w 186"/>
                <a:gd name="T69" fmla="*/ 32 h 316"/>
                <a:gd name="T70" fmla="*/ 30 w 186"/>
                <a:gd name="T71" fmla="*/ 20 h 316"/>
                <a:gd name="T72" fmla="*/ 60 w 186"/>
                <a:gd name="T73" fmla="*/ 4 h 316"/>
                <a:gd name="T74" fmla="*/ 96 w 186"/>
                <a:gd name="T75" fmla="*/ 0 h 316"/>
                <a:gd name="T76" fmla="*/ 114 w 186"/>
                <a:gd name="T77" fmla="*/ 0 h 316"/>
                <a:gd name="T78" fmla="*/ 146 w 186"/>
                <a:gd name="T79" fmla="*/ 10 h 316"/>
                <a:gd name="T80" fmla="*/ 162 w 186"/>
                <a:gd name="T81" fmla="*/ 76 h 316"/>
                <a:gd name="T82" fmla="*/ 160 w 186"/>
                <a:gd name="T83" fmla="*/ 66 h 316"/>
                <a:gd name="T84" fmla="*/ 146 w 186"/>
                <a:gd name="T85" fmla="*/ 46 h 316"/>
                <a:gd name="T86" fmla="*/ 138 w 186"/>
                <a:gd name="T87" fmla="*/ 36 h 316"/>
                <a:gd name="T88" fmla="*/ 116 w 186"/>
                <a:gd name="T89" fmla="*/ 22 h 316"/>
                <a:gd name="T90" fmla="*/ 90 w 186"/>
                <a:gd name="T91" fmla="*/ 18 h 316"/>
                <a:gd name="T92" fmla="*/ 76 w 186"/>
                <a:gd name="T93" fmla="*/ 18 h 316"/>
                <a:gd name="T94" fmla="*/ 58 w 186"/>
                <a:gd name="T95" fmla="*/ 26 h 316"/>
                <a:gd name="T96" fmla="*/ 50 w 186"/>
                <a:gd name="T97" fmla="*/ 34 h 316"/>
                <a:gd name="T98" fmla="*/ 42 w 186"/>
                <a:gd name="T99" fmla="*/ 48 h 316"/>
                <a:gd name="T100" fmla="*/ 38 w 186"/>
                <a:gd name="T101" fmla="*/ 66 h 316"/>
                <a:gd name="T102" fmla="*/ 40 w 186"/>
                <a:gd name="T103" fmla="*/ 76 h 316"/>
                <a:gd name="T104" fmla="*/ 46 w 186"/>
                <a:gd name="T105" fmla="*/ 90 h 316"/>
                <a:gd name="T106" fmla="*/ 50 w 186"/>
                <a:gd name="T107" fmla="*/ 98 h 316"/>
                <a:gd name="T108" fmla="*/ 100 w 186"/>
                <a:gd name="T109" fmla="*/ 126 h 3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6" h="316">
                  <a:moveTo>
                    <a:pt x="100" y="126"/>
                  </a:moveTo>
                  <a:lnTo>
                    <a:pt x="100" y="126"/>
                  </a:lnTo>
                  <a:lnTo>
                    <a:pt x="148" y="152"/>
                  </a:lnTo>
                  <a:lnTo>
                    <a:pt x="162" y="164"/>
                  </a:lnTo>
                  <a:lnTo>
                    <a:pt x="174" y="178"/>
                  </a:lnTo>
                  <a:lnTo>
                    <a:pt x="180" y="188"/>
                  </a:lnTo>
                  <a:lnTo>
                    <a:pt x="184" y="198"/>
                  </a:lnTo>
                  <a:lnTo>
                    <a:pt x="186" y="210"/>
                  </a:lnTo>
                  <a:lnTo>
                    <a:pt x="186" y="224"/>
                  </a:lnTo>
                  <a:lnTo>
                    <a:pt x="184" y="244"/>
                  </a:lnTo>
                  <a:lnTo>
                    <a:pt x="178" y="260"/>
                  </a:lnTo>
                  <a:lnTo>
                    <a:pt x="168" y="276"/>
                  </a:lnTo>
                  <a:lnTo>
                    <a:pt x="156" y="290"/>
                  </a:lnTo>
                  <a:lnTo>
                    <a:pt x="140" y="302"/>
                  </a:lnTo>
                  <a:lnTo>
                    <a:pt x="122" y="310"/>
                  </a:lnTo>
                  <a:lnTo>
                    <a:pt x="104" y="314"/>
                  </a:lnTo>
                  <a:lnTo>
                    <a:pt x="86" y="316"/>
                  </a:lnTo>
                  <a:lnTo>
                    <a:pt x="62" y="314"/>
                  </a:lnTo>
                  <a:lnTo>
                    <a:pt x="42" y="310"/>
                  </a:lnTo>
                  <a:lnTo>
                    <a:pt x="24" y="302"/>
                  </a:lnTo>
                  <a:lnTo>
                    <a:pt x="2" y="292"/>
                  </a:lnTo>
                  <a:lnTo>
                    <a:pt x="0" y="224"/>
                  </a:lnTo>
                  <a:lnTo>
                    <a:pt x="6" y="238"/>
                  </a:lnTo>
                  <a:lnTo>
                    <a:pt x="12" y="252"/>
                  </a:lnTo>
                  <a:lnTo>
                    <a:pt x="20" y="264"/>
                  </a:lnTo>
                  <a:lnTo>
                    <a:pt x="30" y="276"/>
                  </a:lnTo>
                  <a:lnTo>
                    <a:pt x="40" y="286"/>
                  </a:lnTo>
                  <a:lnTo>
                    <a:pt x="52" y="292"/>
                  </a:lnTo>
                  <a:lnTo>
                    <a:pt x="66" y="296"/>
                  </a:lnTo>
                  <a:lnTo>
                    <a:pt x="82" y="298"/>
                  </a:lnTo>
                  <a:lnTo>
                    <a:pt x="98" y="296"/>
                  </a:lnTo>
                  <a:lnTo>
                    <a:pt x="110" y="292"/>
                  </a:lnTo>
                  <a:lnTo>
                    <a:pt x="122" y="286"/>
                  </a:lnTo>
                  <a:lnTo>
                    <a:pt x="130" y="278"/>
                  </a:lnTo>
                  <a:lnTo>
                    <a:pt x="136" y="268"/>
                  </a:lnTo>
                  <a:lnTo>
                    <a:pt x="140" y="258"/>
                  </a:lnTo>
                  <a:lnTo>
                    <a:pt x="144" y="248"/>
                  </a:lnTo>
                  <a:lnTo>
                    <a:pt x="144" y="236"/>
                  </a:lnTo>
                  <a:lnTo>
                    <a:pt x="144" y="224"/>
                  </a:lnTo>
                  <a:lnTo>
                    <a:pt x="140" y="212"/>
                  </a:lnTo>
                  <a:lnTo>
                    <a:pt x="136" y="204"/>
                  </a:lnTo>
                  <a:lnTo>
                    <a:pt x="130" y="196"/>
                  </a:lnTo>
                  <a:lnTo>
                    <a:pt x="108" y="182"/>
                  </a:lnTo>
                  <a:lnTo>
                    <a:pt x="68" y="162"/>
                  </a:lnTo>
                  <a:lnTo>
                    <a:pt x="52" y="154"/>
                  </a:lnTo>
                  <a:lnTo>
                    <a:pt x="38" y="144"/>
                  </a:lnTo>
                  <a:lnTo>
                    <a:pt x="26" y="136"/>
                  </a:lnTo>
                  <a:lnTo>
                    <a:pt x="18" y="126"/>
                  </a:lnTo>
                  <a:lnTo>
                    <a:pt x="10" y="116"/>
                  </a:lnTo>
                  <a:lnTo>
                    <a:pt x="6" y="104"/>
                  </a:lnTo>
                  <a:lnTo>
                    <a:pt x="2" y="92"/>
                  </a:lnTo>
                  <a:lnTo>
                    <a:pt x="2" y="80"/>
                  </a:lnTo>
                  <a:lnTo>
                    <a:pt x="4" y="62"/>
                  </a:lnTo>
                  <a:lnTo>
                    <a:pt x="8" y="46"/>
                  </a:lnTo>
                  <a:lnTo>
                    <a:pt x="18" y="32"/>
                  </a:lnTo>
                  <a:lnTo>
                    <a:pt x="30" y="20"/>
                  </a:lnTo>
                  <a:lnTo>
                    <a:pt x="46" y="12"/>
                  </a:lnTo>
                  <a:lnTo>
                    <a:pt x="60" y="4"/>
                  </a:lnTo>
                  <a:lnTo>
                    <a:pt x="78" y="0"/>
                  </a:lnTo>
                  <a:lnTo>
                    <a:pt x="96" y="0"/>
                  </a:lnTo>
                  <a:lnTo>
                    <a:pt x="114" y="0"/>
                  </a:lnTo>
                  <a:lnTo>
                    <a:pt x="130" y="4"/>
                  </a:lnTo>
                  <a:lnTo>
                    <a:pt x="146" y="10"/>
                  </a:lnTo>
                  <a:lnTo>
                    <a:pt x="160" y="16"/>
                  </a:lnTo>
                  <a:lnTo>
                    <a:pt x="162" y="76"/>
                  </a:lnTo>
                  <a:lnTo>
                    <a:pt x="160" y="66"/>
                  </a:lnTo>
                  <a:lnTo>
                    <a:pt x="154" y="56"/>
                  </a:lnTo>
                  <a:lnTo>
                    <a:pt x="146" y="46"/>
                  </a:lnTo>
                  <a:lnTo>
                    <a:pt x="138" y="36"/>
                  </a:lnTo>
                  <a:lnTo>
                    <a:pt x="128" y="28"/>
                  </a:lnTo>
                  <a:lnTo>
                    <a:pt x="116" y="22"/>
                  </a:lnTo>
                  <a:lnTo>
                    <a:pt x="104" y="20"/>
                  </a:lnTo>
                  <a:lnTo>
                    <a:pt x="90" y="18"/>
                  </a:lnTo>
                  <a:lnTo>
                    <a:pt x="76" y="18"/>
                  </a:lnTo>
                  <a:lnTo>
                    <a:pt x="66" y="22"/>
                  </a:lnTo>
                  <a:lnTo>
                    <a:pt x="58" y="26"/>
                  </a:lnTo>
                  <a:lnTo>
                    <a:pt x="50" y="34"/>
                  </a:lnTo>
                  <a:lnTo>
                    <a:pt x="46" y="40"/>
                  </a:lnTo>
                  <a:lnTo>
                    <a:pt x="42" y="48"/>
                  </a:lnTo>
                  <a:lnTo>
                    <a:pt x="40" y="58"/>
                  </a:lnTo>
                  <a:lnTo>
                    <a:pt x="38" y="66"/>
                  </a:lnTo>
                  <a:lnTo>
                    <a:pt x="40" y="76"/>
                  </a:lnTo>
                  <a:lnTo>
                    <a:pt x="42" y="84"/>
                  </a:lnTo>
                  <a:lnTo>
                    <a:pt x="46" y="90"/>
                  </a:lnTo>
                  <a:lnTo>
                    <a:pt x="50" y="98"/>
                  </a:lnTo>
                  <a:lnTo>
                    <a:pt x="70" y="110"/>
                  </a:lnTo>
                  <a:lnTo>
                    <a:pt x="100"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9" name="Freeform 8"/>
            <p:cNvSpPr>
              <a:spLocks noEditPoints="1"/>
            </p:cNvSpPr>
            <p:nvPr/>
          </p:nvSpPr>
          <p:spPr bwMode="auto">
            <a:xfrm>
              <a:off x="589" y="1586"/>
              <a:ext cx="198" cy="218"/>
            </a:xfrm>
            <a:custGeom>
              <a:avLst/>
              <a:gdLst>
                <a:gd name="T0" fmla="*/ 100 w 198"/>
                <a:gd name="T1" fmla="*/ 0 h 218"/>
                <a:gd name="T2" fmla="*/ 130 w 198"/>
                <a:gd name="T3" fmla="*/ 4 h 218"/>
                <a:gd name="T4" fmla="*/ 154 w 198"/>
                <a:gd name="T5" fmla="*/ 16 h 218"/>
                <a:gd name="T6" fmla="*/ 166 w 198"/>
                <a:gd name="T7" fmla="*/ 24 h 218"/>
                <a:gd name="T8" fmla="*/ 182 w 198"/>
                <a:gd name="T9" fmla="*/ 44 h 218"/>
                <a:gd name="T10" fmla="*/ 188 w 198"/>
                <a:gd name="T11" fmla="*/ 56 h 218"/>
                <a:gd name="T12" fmla="*/ 196 w 198"/>
                <a:gd name="T13" fmla="*/ 82 h 218"/>
                <a:gd name="T14" fmla="*/ 198 w 198"/>
                <a:gd name="T15" fmla="*/ 110 h 218"/>
                <a:gd name="T16" fmla="*/ 198 w 198"/>
                <a:gd name="T17" fmla="*/ 122 h 218"/>
                <a:gd name="T18" fmla="*/ 192 w 198"/>
                <a:gd name="T19" fmla="*/ 148 h 218"/>
                <a:gd name="T20" fmla="*/ 186 w 198"/>
                <a:gd name="T21" fmla="*/ 162 h 218"/>
                <a:gd name="T22" fmla="*/ 170 w 198"/>
                <a:gd name="T23" fmla="*/ 184 h 218"/>
                <a:gd name="T24" fmla="*/ 150 w 198"/>
                <a:gd name="T25" fmla="*/ 204 h 218"/>
                <a:gd name="T26" fmla="*/ 138 w 198"/>
                <a:gd name="T27" fmla="*/ 210 h 218"/>
                <a:gd name="T28" fmla="*/ 112 w 198"/>
                <a:gd name="T29" fmla="*/ 218 h 218"/>
                <a:gd name="T30" fmla="*/ 98 w 198"/>
                <a:gd name="T31" fmla="*/ 218 h 218"/>
                <a:gd name="T32" fmla="*/ 66 w 198"/>
                <a:gd name="T33" fmla="*/ 214 h 218"/>
                <a:gd name="T34" fmla="*/ 46 w 198"/>
                <a:gd name="T35" fmla="*/ 206 h 218"/>
                <a:gd name="T36" fmla="*/ 32 w 198"/>
                <a:gd name="T37" fmla="*/ 192 h 218"/>
                <a:gd name="T38" fmla="*/ 24 w 198"/>
                <a:gd name="T39" fmla="*/ 186 h 218"/>
                <a:gd name="T40" fmla="*/ 6 w 198"/>
                <a:gd name="T41" fmla="*/ 150 h 218"/>
                <a:gd name="T42" fmla="*/ 0 w 198"/>
                <a:gd name="T43" fmla="*/ 110 h 218"/>
                <a:gd name="T44" fmla="*/ 0 w 198"/>
                <a:gd name="T45" fmla="*/ 96 h 218"/>
                <a:gd name="T46" fmla="*/ 6 w 198"/>
                <a:gd name="T47" fmla="*/ 70 h 218"/>
                <a:gd name="T48" fmla="*/ 12 w 198"/>
                <a:gd name="T49" fmla="*/ 56 h 218"/>
                <a:gd name="T50" fmla="*/ 26 w 198"/>
                <a:gd name="T51" fmla="*/ 34 h 218"/>
                <a:gd name="T52" fmla="*/ 48 w 198"/>
                <a:gd name="T53" fmla="*/ 16 h 218"/>
                <a:gd name="T54" fmla="*/ 58 w 198"/>
                <a:gd name="T55" fmla="*/ 8 h 218"/>
                <a:gd name="T56" fmla="*/ 86 w 198"/>
                <a:gd name="T57" fmla="*/ 0 h 218"/>
                <a:gd name="T58" fmla="*/ 100 w 198"/>
                <a:gd name="T59" fmla="*/ 0 h 218"/>
                <a:gd name="T60" fmla="*/ 96 w 198"/>
                <a:gd name="T61" fmla="*/ 16 h 218"/>
                <a:gd name="T62" fmla="*/ 70 w 198"/>
                <a:gd name="T63" fmla="*/ 24 h 218"/>
                <a:gd name="T64" fmla="*/ 54 w 198"/>
                <a:gd name="T65" fmla="*/ 46 h 218"/>
                <a:gd name="T66" fmla="*/ 48 w 198"/>
                <a:gd name="T67" fmla="*/ 60 h 218"/>
                <a:gd name="T68" fmla="*/ 40 w 198"/>
                <a:gd name="T69" fmla="*/ 92 h 218"/>
                <a:gd name="T70" fmla="*/ 40 w 198"/>
                <a:gd name="T71" fmla="*/ 112 h 218"/>
                <a:gd name="T72" fmla="*/ 46 w 198"/>
                <a:gd name="T73" fmla="*/ 148 h 218"/>
                <a:gd name="T74" fmla="*/ 58 w 198"/>
                <a:gd name="T75" fmla="*/ 176 h 218"/>
                <a:gd name="T76" fmla="*/ 68 w 198"/>
                <a:gd name="T77" fmla="*/ 188 h 218"/>
                <a:gd name="T78" fmla="*/ 90 w 198"/>
                <a:gd name="T79" fmla="*/ 200 h 218"/>
                <a:gd name="T80" fmla="*/ 102 w 198"/>
                <a:gd name="T81" fmla="*/ 200 h 218"/>
                <a:gd name="T82" fmla="*/ 126 w 198"/>
                <a:gd name="T83" fmla="*/ 192 h 218"/>
                <a:gd name="T84" fmla="*/ 144 w 198"/>
                <a:gd name="T85" fmla="*/ 172 h 218"/>
                <a:gd name="T86" fmla="*/ 150 w 198"/>
                <a:gd name="T87" fmla="*/ 158 h 218"/>
                <a:gd name="T88" fmla="*/ 158 w 198"/>
                <a:gd name="T89" fmla="*/ 126 h 218"/>
                <a:gd name="T90" fmla="*/ 158 w 198"/>
                <a:gd name="T91" fmla="*/ 106 h 218"/>
                <a:gd name="T92" fmla="*/ 148 w 198"/>
                <a:gd name="T93" fmla="*/ 60 h 218"/>
                <a:gd name="T94" fmla="*/ 140 w 198"/>
                <a:gd name="T95" fmla="*/ 42 h 218"/>
                <a:gd name="T96" fmla="*/ 128 w 198"/>
                <a:gd name="T97" fmla="*/ 28 h 218"/>
                <a:gd name="T98" fmla="*/ 114 w 198"/>
                <a:gd name="T99" fmla="*/ 20 h 218"/>
                <a:gd name="T100" fmla="*/ 96 w 198"/>
                <a:gd name="T101" fmla="*/ 16 h 2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8" h="218">
                  <a:moveTo>
                    <a:pt x="100" y="0"/>
                  </a:moveTo>
                  <a:lnTo>
                    <a:pt x="100" y="0"/>
                  </a:lnTo>
                  <a:lnTo>
                    <a:pt x="116" y="0"/>
                  </a:lnTo>
                  <a:lnTo>
                    <a:pt x="130" y="4"/>
                  </a:lnTo>
                  <a:lnTo>
                    <a:pt x="142" y="8"/>
                  </a:lnTo>
                  <a:lnTo>
                    <a:pt x="154" y="16"/>
                  </a:lnTo>
                  <a:lnTo>
                    <a:pt x="166" y="24"/>
                  </a:lnTo>
                  <a:lnTo>
                    <a:pt x="174" y="34"/>
                  </a:lnTo>
                  <a:lnTo>
                    <a:pt x="182" y="44"/>
                  </a:lnTo>
                  <a:lnTo>
                    <a:pt x="188" y="56"/>
                  </a:lnTo>
                  <a:lnTo>
                    <a:pt x="192" y="70"/>
                  </a:lnTo>
                  <a:lnTo>
                    <a:pt x="196" y="82"/>
                  </a:lnTo>
                  <a:lnTo>
                    <a:pt x="198" y="96"/>
                  </a:lnTo>
                  <a:lnTo>
                    <a:pt x="198" y="110"/>
                  </a:lnTo>
                  <a:lnTo>
                    <a:pt x="198" y="122"/>
                  </a:lnTo>
                  <a:lnTo>
                    <a:pt x="196" y="136"/>
                  </a:lnTo>
                  <a:lnTo>
                    <a:pt x="192" y="148"/>
                  </a:lnTo>
                  <a:lnTo>
                    <a:pt x="186" y="162"/>
                  </a:lnTo>
                  <a:lnTo>
                    <a:pt x="178" y="174"/>
                  </a:lnTo>
                  <a:lnTo>
                    <a:pt x="170" y="184"/>
                  </a:lnTo>
                  <a:lnTo>
                    <a:pt x="162" y="194"/>
                  </a:lnTo>
                  <a:lnTo>
                    <a:pt x="150" y="204"/>
                  </a:lnTo>
                  <a:lnTo>
                    <a:pt x="138" y="210"/>
                  </a:lnTo>
                  <a:lnTo>
                    <a:pt x="126" y="214"/>
                  </a:lnTo>
                  <a:lnTo>
                    <a:pt x="112" y="218"/>
                  </a:lnTo>
                  <a:lnTo>
                    <a:pt x="98" y="218"/>
                  </a:lnTo>
                  <a:lnTo>
                    <a:pt x="76" y="216"/>
                  </a:lnTo>
                  <a:lnTo>
                    <a:pt x="66" y="214"/>
                  </a:lnTo>
                  <a:lnTo>
                    <a:pt x="56" y="210"/>
                  </a:lnTo>
                  <a:lnTo>
                    <a:pt x="46" y="206"/>
                  </a:lnTo>
                  <a:lnTo>
                    <a:pt x="38" y="200"/>
                  </a:lnTo>
                  <a:lnTo>
                    <a:pt x="32" y="192"/>
                  </a:lnTo>
                  <a:lnTo>
                    <a:pt x="24" y="186"/>
                  </a:lnTo>
                  <a:lnTo>
                    <a:pt x="14" y="168"/>
                  </a:lnTo>
                  <a:lnTo>
                    <a:pt x="6" y="150"/>
                  </a:lnTo>
                  <a:lnTo>
                    <a:pt x="0" y="130"/>
                  </a:lnTo>
                  <a:lnTo>
                    <a:pt x="0" y="110"/>
                  </a:lnTo>
                  <a:lnTo>
                    <a:pt x="0" y="96"/>
                  </a:lnTo>
                  <a:lnTo>
                    <a:pt x="2" y="82"/>
                  </a:lnTo>
                  <a:lnTo>
                    <a:pt x="6" y="70"/>
                  </a:lnTo>
                  <a:lnTo>
                    <a:pt x="12" y="56"/>
                  </a:lnTo>
                  <a:lnTo>
                    <a:pt x="18" y="44"/>
                  </a:lnTo>
                  <a:lnTo>
                    <a:pt x="26" y="34"/>
                  </a:lnTo>
                  <a:lnTo>
                    <a:pt x="36" y="24"/>
                  </a:lnTo>
                  <a:lnTo>
                    <a:pt x="48" y="16"/>
                  </a:lnTo>
                  <a:lnTo>
                    <a:pt x="58" y="8"/>
                  </a:lnTo>
                  <a:lnTo>
                    <a:pt x="72" y="4"/>
                  </a:lnTo>
                  <a:lnTo>
                    <a:pt x="86" y="0"/>
                  </a:lnTo>
                  <a:lnTo>
                    <a:pt x="100" y="0"/>
                  </a:lnTo>
                  <a:close/>
                  <a:moveTo>
                    <a:pt x="96" y="16"/>
                  </a:moveTo>
                  <a:lnTo>
                    <a:pt x="96" y="16"/>
                  </a:lnTo>
                  <a:lnTo>
                    <a:pt x="82" y="18"/>
                  </a:lnTo>
                  <a:lnTo>
                    <a:pt x="70" y="24"/>
                  </a:lnTo>
                  <a:lnTo>
                    <a:pt x="62" y="34"/>
                  </a:lnTo>
                  <a:lnTo>
                    <a:pt x="54" y="46"/>
                  </a:lnTo>
                  <a:lnTo>
                    <a:pt x="48" y="60"/>
                  </a:lnTo>
                  <a:lnTo>
                    <a:pt x="44" y="76"/>
                  </a:lnTo>
                  <a:lnTo>
                    <a:pt x="40" y="92"/>
                  </a:lnTo>
                  <a:lnTo>
                    <a:pt x="40" y="112"/>
                  </a:lnTo>
                  <a:lnTo>
                    <a:pt x="42" y="130"/>
                  </a:lnTo>
                  <a:lnTo>
                    <a:pt x="46" y="148"/>
                  </a:lnTo>
                  <a:lnTo>
                    <a:pt x="52" y="162"/>
                  </a:lnTo>
                  <a:lnTo>
                    <a:pt x="58" y="176"/>
                  </a:lnTo>
                  <a:lnTo>
                    <a:pt x="68" y="188"/>
                  </a:lnTo>
                  <a:lnTo>
                    <a:pt x="78" y="196"/>
                  </a:lnTo>
                  <a:lnTo>
                    <a:pt x="90" y="200"/>
                  </a:lnTo>
                  <a:lnTo>
                    <a:pt x="102" y="200"/>
                  </a:lnTo>
                  <a:lnTo>
                    <a:pt x="116" y="198"/>
                  </a:lnTo>
                  <a:lnTo>
                    <a:pt x="126" y="192"/>
                  </a:lnTo>
                  <a:lnTo>
                    <a:pt x="136" y="184"/>
                  </a:lnTo>
                  <a:lnTo>
                    <a:pt x="144" y="172"/>
                  </a:lnTo>
                  <a:lnTo>
                    <a:pt x="150" y="158"/>
                  </a:lnTo>
                  <a:lnTo>
                    <a:pt x="154" y="142"/>
                  </a:lnTo>
                  <a:lnTo>
                    <a:pt x="158" y="126"/>
                  </a:lnTo>
                  <a:lnTo>
                    <a:pt x="158" y="106"/>
                  </a:lnTo>
                  <a:lnTo>
                    <a:pt x="154" y="82"/>
                  </a:lnTo>
                  <a:lnTo>
                    <a:pt x="148" y="60"/>
                  </a:lnTo>
                  <a:lnTo>
                    <a:pt x="140" y="42"/>
                  </a:lnTo>
                  <a:lnTo>
                    <a:pt x="128" y="28"/>
                  </a:lnTo>
                  <a:lnTo>
                    <a:pt x="122" y="22"/>
                  </a:lnTo>
                  <a:lnTo>
                    <a:pt x="114" y="20"/>
                  </a:lnTo>
                  <a:lnTo>
                    <a:pt x="106" y="16"/>
                  </a:lnTo>
                  <a:lnTo>
                    <a:pt x="9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 name="Freeform 9"/>
            <p:cNvSpPr>
              <a:spLocks/>
            </p:cNvSpPr>
            <p:nvPr/>
          </p:nvSpPr>
          <p:spPr bwMode="auto">
            <a:xfrm>
              <a:off x="1007" y="1550"/>
              <a:ext cx="128" cy="254"/>
            </a:xfrm>
            <a:custGeom>
              <a:avLst/>
              <a:gdLst>
                <a:gd name="T0" fmla="*/ 60 w 128"/>
                <a:gd name="T1" fmla="*/ 0 h 254"/>
                <a:gd name="T2" fmla="*/ 60 w 128"/>
                <a:gd name="T3" fmla="*/ 42 h 254"/>
                <a:gd name="T4" fmla="*/ 122 w 128"/>
                <a:gd name="T5" fmla="*/ 42 h 254"/>
                <a:gd name="T6" fmla="*/ 106 w 128"/>
                <a:gd name="T7" fmla="*/ 60 h 254"/>
                <a:gd name="T8" fmla="*/ 58 w 128"/>
                <a:gd name="T9" fmla="*/ 60 h 254"/>
                <a:gd name="T10" fmla="*/ 58 w 128"/>
                <a:gd name="T11" fmla="*/ 188 h 254"/>
                <a:gd name="T12" fmla="*/ 58 w 128"/>
                <a:gd name="T13" fmla="*/ 188 h 254"/>
                <a:gd name="T14" fmla="*/ 58 w 128"/>
                <a:gd name="T15" fmla="*/ 200 h 254"/>
                <a:gd name="T16" fmla="*/ 60 w 128"/>
                <a:gd name="T17" fmla="*/ 208 h 254"/>
                <a:gd name="T18" fmla="*/ 64 w 128"/>
                <a:gd name="T19" fmla="*/ 216 h 254"/>
                <a:gd name="T20" fmla="*/ 68 w 128"/>
                <a:gd name="T21" fmla="*/ 224 h 254"/>
                <a:gd name="T22" fmla="*/ 74 w 128"/>
                <a:gd name="T23" fmla="*/ 228 h 254"/>
                <a:gd name="T24" fmla="*/ 82 w 128"/>
                <a:gd name="T25" fmla="*/ 232 h 254"/>
                <a:gd name="T26" fmla="*/ 90 w 128"/>
                <a:gd name="T27" fmla="*/ 234 h 254"/>
                <a:gd name="T28" fmla="*/ 100 w 128"/>
                <a:gd name="T29" fmla="*/ 236 h 254"/>
                <a:gd name="T30" fmla="*/ 100 w 128"/>
                <a:gd name="T31" fmla="*/ 236 h 254"/>
                <a:gd name="T32" fmla="*/ 110 w 128"/>
                <a:gd name="T33" fmla="*/ 234 h 254"/>
                <a:gd name="T34" fmla="*/ 116 w 128"/>
                <a:gd name="T35" fmla="*/ 232 h 254"/>
                <a:gd name="T36" fmla="*/ 116 w 128"/>
                <a:gd name="T37" fmla="*/ 232 h 254"/>
                <a:gd name="T38" fmla="*/ 128 w 128"/>
                <a:gd name="T39" fmla="*/ 224 h 254"/>
                <a:gd name="T40" fmla="*/ 128 w 128"/>
                <a:gd name="T41" fmla="*/ 224 h 254"/>
                <a:gd name="T42" fmla="*/ 128 w 128"/>
                <a:gd name="T43" fmla="*/ 228 h 254"/>
                <a:gd name="T44" fmla="*/ 126 w 128"/>
                <a:gd name="T45" fmla="*/ 234 h 254"/>
                <a:gd name="T46" fmla="*/ 114 w 128"/>
                <a:gd name="T47" fmla="*/ 244 h 254"/>
                <a:gd name="T48" fmla="*/ 114 w 128"/>
                <a:gd name="T49" fmla="*/ 244 h 254"/>
                <a:gd name="T50" fmla="*/ 108 w 128"/>
                <a:gd name="T51" fmla="*/ 248 h 254"/>
                <a:gd name="T52" fmla="*/ 100 w 128"/>
                <a:gd name="T53" fmla="*/ 252 h 254"/>
                <a:gd name="T54" fmla="*/ 92 w 128"/>
                <a:gd name="T55" fmla="*/ 254 h 254"/>
                <a:gd name="T56" fmla="*/ 82 w 128"/>
                <a:gd name="T57" fmla="*/ 254 h 254"/>
                <a:gd name="T58" fmla="*/ 82 w 128"/>
                <a:gd name="T59" fmla="*/ 254 h 254"/>
                <a:gd name="T60" fmla="*/ 70 w 128"/>
                <a:gd name="T61" fmla="*/ 254 h 254"/>
                <a:gd name="T62" fmla="*/ 58 w 128"/>
                <a:gd name="T63" fmla="*/ 250 h 254"/>
                <a:gd name="T64" fmla="*/ 46 w 128"/>
                <a:gd name="T65" fmla="*/ 244 h 254"/>
                <a:gd name="T66" fmla="*/ 38 w 128"/>
                <a:gd name="T67" fmla="*/ 236 h 254"/>
                <a:gd name="T68" fmla="*/ 38 w 128"/>
                <a:gd name="T69" fmla="*/ 236 h 254"/>
                <a:gd name="T70" fmla="*/ 30 w 128"/>
                <a:gd name="T71" fmla="*/ 228 h 254"/>
                <a:gd name="T72" fmla="*/ 24 w 128"/>
                <a:gd name="T73" fmla="*/ 216 h 254"/>
                <a:gd name="T74" fmla="*/ 20 w 128"/>
                <a:gd name="T75" fmla="*/ 204 h 254"/>
                <a:gd name="T76" fmla="*/ 20 w 128"/>
                <a:gd name="T77" fmla="*/ 188 h 254"/>
                <a:gd name="T78" fmla="*/ 20 w 128"/>
                <a:gd name="T79" fmla="*/ 60 h 254"/>
                <a:gd name="T80" fmla="*/ 0 w 128"/>
                <a:gd name="T81" fmla="*/ 60 h 254"/>
                <a:gd name="T82" fmla="*/ 60 w 128"/>
                <a:gd name="T83" fmla="*/ 0 h 254"/>
                <a:gd name="T84" fmla="*/ 60 w 128"/>
                <a:gd name="T85" fmla="*/ 0 h 2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8" h="254">
                  <a:moveTo>
                    <a:pt x="60" y="0"/>
                  </a:moveTo>
                  <a:lnTo>
                    <a:pt x="60" y="42"/>
                  </a:lnTo>
                  <a:lnTo>
                    <a:pt x="122" y="42"/>
                  </a:lnTo>
                  <a:lnTo>
                    <a:pt x="106" y="60"/>
                  </a:lnTo>
                  <a:lnTo>
                    <a:pt x="58" y="60"/>
                  </a:lnTo>
                  <a:lnTo>
                    <a:pt x="58" y="188"/>
                  </a:lnTo>
                  <a:lnTo>
                    <a:pt x="58" y="200"/>
                  </a:lnTo>
                  <a:lnTo>
                    <a:pt x="60" y="208"/>
                  </a:lnTo>
                  <a:lnTo>
                    <a:pt x="64" y="216"/>
                  </a:lnTo>
                  <a:lnTo>
                    <a:pt x="68" y="224"/>
                  </a:lnTo>
                  <a:lnTo>
                    <a:pt x="74" y="228"/>
                  </a:lnTo>
                  <a:lnTo>
                    <a:pt x="82" y="232"/>
                  </a:lnTo>
                  <a:lnTo>
                    <a:pt x="90" y="234"/>
                  </a:lnTo>
                  <a:lnTo>
                    <a:pt x="100" y="236"/>
                  </a:lnTo>
                  <a:lnTo>
                    <a:pt x="110" y="234"/>
                  </a:lnTo>
                  <a:lnTo>
                    <a:pt x="116" y="232"/>
                  </a:lnTo>
                  <a:lnTo>
                    <a:pt x="128" y="224"/>
                  </a:lnTo>
                  <a:lnTo>
                    <a:pt x="128" y="228"/>
                  </a:lnTo>
                  <a:lnTo>
                    <a:pt x="126" y="234"/>
                  </a:lnTo>
                  <a:lnTo>
                    <a:pt x="114" y="244"/>
                  </a:lnTo>
                  <a:lnTo>
                    <a:pt x="108" y="248"/>
                  </a:lnTo>
                  <a:lnTo>
                    <a:pt x="100" y="252"/>
                  </a:lnTo>
                  <a:lnTo>
                    <a:pt x="92" y="254"/>
                  </a:lnTo>
                  <a:lnTo>
                    <a:pt x="82" y="254"/>
                  </a:lnTo>
                  <a:lnTo>
                    <a:pt x="70" y="254"/>
                  </a:lnTo>
                  <a:lnTo>
                    <a:pt x="58" y="250"/>
                  </a:lnTo>
                  <a:lnTo>
                    <a:pt x="46" y="244"/>
                  </a:lnTo>
                  <a:lnTo>
                    <a:pt x="38" y="236"/>
                  </a:lnTo>
                  <a:lnTo>
                    <a:pt x="30" y="228"/>
                  </a:lnTo>
                  <a:lnTo>
                    <a:pt x="24" y="216"/>
                  </a:lnTo>
                  <a:lnTo>
                    <a:pt x="20" y="204"/>
                  </a:lnTo>
                  <a:lnTo>
                    <a:pt x="20" y="188"/>
                  </a:lnTo>
                  <a:lnTo>
                    <a:pt x="20" y="60"/>
                  </a:lnTo>
                  <a:lnTo>
                    <a:pt x="0" y="6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1" name="Freeform 10"/>
            <p:cNvSpPr>
              <a:spLocks/>
            </p:cNvSpPr>
            <p:nvPr/>
          </p:nvSpPr>
          <p:spPr bwMode="auto">
            <a:xfrm>
              <a:off x="1149" y="1488"/>
              <a:ext cx="204" cy="312"/>
            </a:xfrm>
            <a:custGeom>
              <a:avLst/>
              <a:gdLst>
                <a:gd name="T0" fmla="*/ 124 w 204"/>
                <a:gd name="T1" fmla="*/ 98 h 312"/>
                <a:gd name="T2" fmla="*/ 150 w 204"/>
                <a:gd name="T3" fmla="*/ 102 h 312"/>
                <a:gd name="T4" fmla="*/ 172 w 204"/>
                <a:gd name="T5" fmla="*/ 114 h 312"/>
                <a:gd name="T6" fmla="*/ 180 w 204"/>
                <a:gd name="T7" fmla="*/ 124 h 312"/>
                <a:gd name="T8" fmla="*/ 190 w 204"/>
                <a:gd name="T9" fmla="*/ 146 h 312"/>
                <a:gd name="T10" fmla="*/ 192 w 204"/>
                <a:gd name="T11" fmla="*/ 296 h 312"/>
                <a:gd name="T12" fmla="*/ 192 w 204"/>
                <a:gd name="T13" fmla="*/ 302 h 312"/>
                <a:gd name="T14" fmla="*/ 194 w 204"/>
                <a:gd name="T15" fmla="*/ 306 h 312"/>
                <a:gd name="T16" fmla="*/ 140 w 204"/>
                <a:gd name="T17" fmla="*/ 312 h 312"/>
                <a:gd name="T18" fmla="*/ 146 w 204"/>
                <a:gd name="T19" fmla="*/ 308 h 312"/>
                <a:gd name="T20" fmla="*/ 152 w 204"/>
                <a:gd name="T21" fmla="*/ 300 h 312"/>
                <a:gd name="T22" fmla="*/ 152 w 204"/>
                <a:gd name="T23" fmla="*/ 176 h 312"/>
                <a:gd name="T24" fmla="*/ 152 w 204"/>
                <a:gd name="T25" fmla="*/ 164 h 312"/>
                <a:gd name="T26" fmla="*/ 146 w 204"/>
                <a:gd name="T27" fmla="*/ 146 h 312"/>
                <a:gd name="T28" fmla="*/ 142 w 204"/>
                <a:gd name="T29" fmla="*/ 138 h 312"/>
                <a:gd name="T30" fmla="*/ 126 w 204"/>
                <a:gd name="T31" fmla="*/ 128 h 312"/>
                <a:gd name="T32" fmla="*/ 104 w 204"/>
                <a:gd name="T33" fmla="*/ 124 h 312"/>
                <a:gd name="T34" fmla="*/ 90 w 204"/>
                <a:gd name="T35" fmla="*/ 126 h 312"/>
                <a:gd name="T36" fmla="*/ 76 w 204"/>
                <a:gd name="T37" fmla="*/ 132 h 312"/>
                <a:gd name="T38" fmla="*/ 54 w 204"/>
                <a:gd name="T39" fmla="*/ 148 h 312"/>
                <a:gd name="T40" fmla="*/ 54 w 204"/>
                <a:gd name="T41" fmla="*/ 296 h 312"/>
                <a:gd name="T42" fmla="*/ 58 w 204"/>
                <a:gd name="T43" fmla="*/ 304 h 312"/>
                <a:gd name="T44" fmla="*/ 62 w 204"/>
                <a:gd name="T45" fmla="*/ 308 h 312"/>
                <a:gd name="T46" fmla="*/ 4 w 204"/>
                <a:gd name="T47" fmla="*/ 312 h 312"/>
                <a:gd name="T48" fmla="*/ 8 w 204"/>
                <a:gd name="T49" fmla="*/ 308 h 312"/>
                <a:gd name="T50" fmla="*/ 14 w 204"/>
                <a:gd name="T51" fmla="*/ 300 h 312"/>
                <a:gd name="T52" fmla="*/ 14 w 204"/>
                <a:gd name="T53" fmla="*/ 28 h 312"/>
                <a:gd name="T54" fmla="*/ 14 w 204"/>
                <a:gd name="T55" fmla="*/ 22 h 312"/>
                <a:gd name="T56" fmla="*/ 12 w 204"/>
                <a:gd name="T57" fmla="*/ 16 h 312"/>
                <a:gd name="T58" fmla="*/ 54 w 204"/>
                <a:gd name="T59" fmla="*/ 0 h 312"/>
                <a:gd name="T60" fmla="*/ 54 w 204"/>
                <a:gd name="T61" fmla="*/ 130 h 312"/>
                <a:gd name="T62" fmla="*/ 90 w 204"/>
                <a:gd name="T63" fmla="*/ 106 h 312"/>
                <a:gd name="T64" fmla="*/ 124 w 204"/>
                <a:gd name="T65" fmla="*/ 98 h 3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4" h="312">
                  <a:moveTo>
                    <a:pt x="124" y="98"/>
                  </a:moveTo>
                  <a:lnTo>
                    <a:pt x="124" y="98"/>
                  </a:lnTo>
                  <a:lnTo>
                    <a:pt x="136" y="98"/>
                  </a:lnTo>
                  <a:lnTo>
                    <a:pt x="150" y="102"/>
                  </a:lnTo>
                  <a:lnTo>
                    <a:pt x="162" y="108"/>
                  </a:lnTo>
                  <a:lnTo>
                    <a:pt x="172" y="114"/>
                  </a:lnTo>
                  <a:lnTo>
                    <a:pt x="180" y="124"/>
                  </a:lnTo>
                  <a:lnTo>
                    <a:pt x="186" y="134"/>
                  </a:lnTo>
                  <a:lnTo>
                    <a:pt x="190" y="146"/>
                  </a:lnTo>
                  <a:lnTo>
                    <a:pt x="192" y="160"/>
                  </a:lnTo>
                  <a:lnTo>
                    <a:pt x="192" y="296"/>
                  </a:lnTo>
                  <a:lnTo>
                    <a:pt x="192" y="302"/>
                  </a:lnTo>
                  <a:lnTo>
                    <a:pt x="194" y="306"/>
                  </a:lnTo>
                  <a:lnTo>
                    <a:pt x="204" y="312"/>
                  </a:lnTo>
                  <a:lnTo>
                    <a:pt x="140" y="312"/>
                  </a:lnTo>
                  <a:lnTo>
                    <a:pt x="146" y="308"/>
                  </a:lnTo>
                  <a:lnTo>
                    <a:pt x="150" y="304"/>
                  </a:lnTo>
                  <a:lnTo>
                    <a:pt x="152" y="300"/>
                  </a:lnTo>
                  <a:lnTo>
                    <a:pt x="152" y="296"/>
                  </a:lnTo>
                  <a:lnTo>
                    <a:pt x="152" y="176"/>
                  </a:lnTo>
                  <a:lnTo>
                    <a:pt x="152" y="164"/>
                  </a:lnTo>
                  <a:lnTo>
                    <a:pt x="150" y="154"/>
                  </a:lnTo>
                  <a:lnTo>
                    <a:pt x="146" y="146"/>
                  </a:lnTo>
                  <a:lnTo>
                    <a:pt x="142" y="138"/>
                  </a:lnTo>
                  <a:lnTo>
                    <a:pt x="134" y="132"/>
                  </a:lnTo>
                  <a:lnTo>
                    <a:pt x="126" y="128"/>
                  </a:lnTo>
                  <a:lnTo>
                    <a:pt x="116" y="126"/>
                  </a:lnTo>
                  <a:lnTo>
                    <a:pt x="104" y="124"/>
                  </a:lnTo>
                  <a:lnTo>
                    <a:pt x="90" y="126"/>
                  </a:lnTo>
                  <a:lnTo>
                    <a:pt x="76" y="132"/>
                  </a:lnTo>
                  <a:lnTo>
                    <a:pt x="64" y="138"/>
                  </a:lnTo>
                  <a:lnTo>
                    <a:pt x="54" y="148"/>
                  </a:lnTo>
                  <a:lnTo>
                    <a:pt x="54" y="296"/>
                  </a:lnTo>
                  <a:lnTo>
                    <a:pt x="56" y="300"/>
                  </a:lnTo>
                  <a:lnTo>
                    <a:pt x="58" y="304"/>
                  </a:lnTo>
                  <a:lnTo>
                    <a:pt x="62" y="308"/>
                  </a:lnTo>
                  <a:lnTo>
                    <a:pt x="68" y="312"/>
                  </a:lnTo>
                  <a:lnTo>
                    <a:pt x="4" y="312"/>
                  </a:lnTo>
                  <a:lnTo>
                    <a:pt x="8" y="308"/>
                  </a:lnTo>
                  <a:lnTo>
                    <a:pt x="12" y="304"/>
                  </a:lnTo>
                  <a:lnTo>
                    <a:pt x="14" y="300"/>
                  </a:lnTo>
                  <a:lnTo>
                    <a:pt x="14" y="296"/>
                  </a:lnTo>
                  <a:lnTo>
                    <a:pt x="14" y="28"/>
                  </a:lnTo>
                  <a:lnTo>
                    <a:pt x="14" y="22"/>
                  </a:lnTo>
                  <a:lnTo>
                    <a:pt x="12" y="16"/>
                  </a:lnTo>
                  <a:lnTo>
                    <a:pt x="0" y="10"/>
                  </a:lnTo>
                  <a:lnTo>
                    <a:pt x="54" y="0"/>
                  </a:lnTo>
                  <a:lnTo>
                    <a:pt x="54" y="130"/>
                  </a:lnTo>
                  <a:lnTo>
                    <a:pt x="72" y="116"/>
                  </a:lnTo>
                  <a:lnTo>
                    <a:pt x="90" y="106"/>
                  </a:lnTo>
                  <a:lnTo>
                    <a:pt x="108" y="100"/>
                  </a:lnTo>
                  <a:lnTo>
                    <a:pt x="124"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2" name="Freeform 11"/>
            <p:cNvSpPr>
              <a:spLocks/>
            </p:cNvSpPr>
            <p:nvPr/>
          </p:nvSpPr>
          <p:spPr bwMode="auto">
            <a:xfrm>
              <a:off x="1557" y="1586"/>
              <a:ext cx="334" cy="214"/>
            </a:xfrm>
            <a:custGeom>
              <a:avLst/>
              <a:gdLst>
                <a:gd name="T0" fmla="*/ 256 w 334"/>
                <a:gd name="T1" fmla="*/ 0 h 214"/>
                <a:gd name="T2" fmla="*/ 280 w 334"/>
                <a:gd name="T3" fmla="*/ 4 h 214"/>
                <a:gd name="T4" fmla="*/ 302 w 334"/>
                <a:gd name="T5" fmla="*/ 16 h 214"/>
                <a:gd name="T6" fmla="*/ 312 w 334"/>
                <a:gd name="T7" fmla="*/ 26 h 214"/>
                <a:gd name="T8" fmla="*/ 322 w 334"/>
                <a:gd name="T9" fmla="*/ 48 h 214"/>
                <a:gd name="T10" fmla="*/ 322 w 334"/>
                <a:gd name="T11" fmla="*/ 198 h 214"/>
                <a:gd name="T12" fmla="*/ 324 w 334"/>
                <a:gd name="T13" fmla="*/ 202 h 214"/>
                <a:gd name="T14" fmla="*/ 326 w 334"/>
                <a:gd name="T15" fmla="*/ 206 h 214"/>
                <a:gd name="T16" fmla="*/ 272 w 334"/>
                <a:gd name="T17" fmla="*/ 214 h 214"/>
                <a:gd name="T18" fmla="*/ 276 w 334"/>
                <a:gd name="T19" fmla="*/ 210 h 214"/>
                <a:gd name="T20" fmla="*/ 284 w 334"/>
                <a:gd name="T21" fmla="*/ 202 h 214"/>
                <a:gd name="T22" fmla="*/ 284 w 334"/>
                <a:gd name="T23" fmla="*/ 76 h 214"/>
                <a:gd name="T24" fmla="*/ 284 w 334"/>
                <a:gd name="T25" fmla="*/ 64 h 214"/>
                <a:gd name="T26" fmla="*/ 278 w 334"/>
                <a:gd name="T27" fmla="*/ 46 h 214"/>
                <a:gd name="T28" fmla="*/ 272 w 334"/>
                <a:gd name="T29" fmla="*/ 40 h 214"/>
                <a:gd name="T30" fmla="*/ 258 w 334"/>
                <a:gd name="T31" fmla="*/ 30 h 214"/>
                <a:gd name="T32" fmla="*/ 236 w 334"/>
                <a:gd name="T33" fmla="*/ 26 h 214"/>
                <a:gd name="T34" fmla="*/ 222 w 334"/>
                <a:gd name="T35" fmla="*/ 28 h 214"/>
                <a:gd name="T36" fmla="*/ 198 w 334"/>
                <a:gd name="T37" fmla="*/ 42 h 214"/>
                <a:gd name="T38" fmla="*/ 188 w 334"/>
                <a:gd name="T39" fmla="*/ 54 h 214"/>
                <a:gd name="T40" fmla="*/ 188 w 334"/>
                <a:gd name="T41" fmla="*/ 198 h 214"/>
                <a:gd name="T42" fmla="*/ 190 w 334"/>
                <a:gd name="T43" fmla="*/ 202 h 214"/>
                <a:gd name="T44" fmla="*/ 192 w 334"/>
                <a:gd name="T45" fmla="*/ 206 h 214"/>
                <a:gd name="T46" fmla="*/ 136 w 334"/>
                <a:gd name="T47" fmla="*/ 214 h 214"/>
                <a:gd name="T48" fmla="*/ 142 w 334"/>
                <a:gd name="T49" fmla="*/ 210 h 214"/>
                <a:gd name="T50" fmla="*/ 148 w 334"/>
                <a:gd name="T51" fmla="*/ 202 h 214"/>
                <a:gd name="T52" fmla="*/ 148 w 334"/>
                <a:gd name="T53" fmla="*/ 74 h 214"/>
                <a:gd name="T54" fmla="*/ 148 w 334"/>
                <a:gd name="T55" fmla="*/ 62 h 214"/>
                <a:gd name="T56" fmla="*/ 142 w 334"/>
                <a:gd name="T57" fmla="*/ 44 h 214"/>
                <a:gd name="T58" fmla="*/ 130 w 334"/>
                <a:gd name="T59" fmla="*/ 32 h 214"/>
                <a:gd name="T60" fmla="*/ 112 w 334"/>
                <a:gd name="T61" fmla="*/ 26 h 214"/>
                <a:gd name="T62" fmla="*/ 102 w 334"/>
                <a:gd name="T63" fmla="*/ 26 h 214"/>
                <a:gd name="T64" fmla="*/ 76 w 334"/>
                <a:gd name="T65" fmla="*/ 32 h 214"/>
                <a:gd name="T66" fmla="*/ 56 w 334"/>
                <a:gd name="T67" fmla="*/ 48 h 214"/>
                <a:gd name="T68" fmla="*/ 56 w 334"/>
                <a:gd name="T69" fmla="*/ 198 h 214"/>
                <a:gd name="T70" fmla="*/ 58 w 334"/>
                <a:gd name="T71" fmla="*/ 206 h 214"/>
                <a:gd name="T72" fmla="*/ 68 w 334"/>
                <a:gd name="T73" fmla="*/ 214 h 214"/>
                <a:gd name="T74" fmla="*/ 4 w 334"/>
                <a:gd name="T75" fmla="*/ 214 h 214"/>
                <a:gd name="T76" fmla="*/ 14 w 334"/>
                <a:gd name="T77" fmla="*/ 206 h 214"/>
                <a:gd name="T78" fmla="*/ 16 w 334"/>
                <a:gd name="T79" fmla="*/ 198 h 214"/>
                <a:gd name="T80" fmla="*/ 16 w 334"/>
                <a:gd name="T81" fmla="*/ 28 h 214"/>
                <a:gd name="T82" fmla="*/ 12 w 334"/>
                <a:gd name="T83" fmla="*/ 16 h 214"/>
                <a:gd name="T84" fmla="*/ 6 w 334"/>
                <a:gd name="T85" fmla="*/ 12 h 214"/>
                <a:gd name="T86" fmla="*/ 56 w 334"/>
                <a:gd name="T87" fmla="*/ 0 h 214"/>
                <a:gd name="T88" fmla="*/ 56 w 334"/>
                <a:gd name="T89" fmla="*/ 30 h 214"/>
                <a:gd name="T90" fmla="*/ 86 w 334"/>
                <a:gd name="T91" fmla="*/ 10 h 214"/>
                <a:gd name="T92" fmla="*/ 94 w 334"/>
                <a:gd name="T93" fmla="*/ 6 h 214"/>
                <a:gd name="T94" fmla="*/ 112 w 334"/>
                <a:gd name="T95" fmla="*/ 0 h 214"/>
                <a:gd name="T96" fmla="*/ 122 w 334"/>
                <a:gd name="T97" fmla="*/ 0 h 214"/>
                <a:gd name="T98" fmla="*/ 142 w 334"/>
                <a:gd name="T99" fmla="*/ 2 h 214"/>
                <a:gd name="T100" fmla="*/ 160 w 334"/>
                <a:gd name="T101" fmla="*/ 10 h 214"/>
                <a:gd name="T102" fmla="*/ 168 w 334"/>
                <a:gd name="T103" fmla="*/ 16 h 214"/>
                <a:gd name="T104" fmla="*/ 180 w 334"/>
                <a:gd name="T105" fmla="*/ 30 h 214"/>
                <a:gd name="T106" fmla="*/ 184 w 334"/>
                <a:gd name="T107" fmla="*/ 40 h 214"/>
                <a:gd name="T108" fmla="*/ 216 w 334"/>
                <a:gd name="T109" fmla="*/ 12 h 214"/>
                <a:gd name="T110" fmla="*/ 226 w 334"/>
                <a:gd name="T111" fmla="*/ 6 h 214"/>
                <a:gd name="T112" fmla="*/ 246 w 334"/>
                <a:gd name="T113" fmla="*/ 0 h 214"/>
                <a:gd name="T114" fmla="*/ 256 w 334"/>
                <a:gd name="T115" fmla="*/ 0 h 2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4" h="214">
                  <a:moveTo>
                    <a:pt x="256" y="0"/>
                  </a:moveTo>
                  <a:lnTo>
                    <a:pt x="256" y="0"/>
                  </a:lnTo>
                  <a:lnTo>
                    <a:pt x="268" y="0"/>
                  </a:lnTo>
                  <a:lnTo>
                    <a:pt x="280" y="4"/>
                  </a:lnTo>
                  <a:lnTo>
                    <a:pt x="292" y="10"/>
                  </a:lnTo>
                  <a:lnTo>
                    <a:pt x="302" y="16"/>
                  </a:lnTo>
                  <a:lnTo>
                    <a:pt x="312" y="26"/>
                  </a:lnTo>
                  <a:lnTo>
                    <a:pt x="318" y="36"/>
                  </a:lnTo>
                  <a:lnTo>
                    <a:pt x="322" y="48"/>
                  </a:lnTo>
                  <a:lnTo>
                    <a:pt x="322" y="62"/>
                  </a:lnTo>
                  <a:lnTo>
                    <a:pt x="322" y="198"/>
                  </a:lnTo>
                  <a:lnTo>
                    <a:pt x="324" y="202"/>
                  </a:lnTo>
                  <a:lnTo>
                    <a:pt x="326" y="206"/>
                  </a:lnTo>
                  <a:lnTo>
                    <a:pt x="334" y="214"/>
                  </a:lnTo>
                  <a:lnTo>
                    <a:pt x="272" y="214"/>
                  </a:lnTo>
                  <a:lnTo>
                    <a:pt x="276" y="210"/>
                  </a:lnTo>
                  <a:lnTo>
                    <a:pt x="280" y="206"/>
                  </a:lnTo>
                  <a:lnTo>
                    <a:pt x="284" y="202"/>
                  </a:lnTo>
                  <a:lnTo>
                    <a:pt x="284" y="198"/>
                  </a:lnTo>
                  <a:lnTo>
                    <a:pt x="284" y="76"/>
                  </a:lnTo>
                  <a:lnTo>
                    <a:pt x="284" y="64"/>
                  </a:lnTo>
                  <a:lnTo>
                    <a:pt x="282" y="56"/>
                  </a:lnTo>
                  <a:lnTo>
                    <a:pt x="278" y="46"/>
                  </a:lnTo>
                  <a:lnTo>
                    <a:pt x="272" y="40"/>
                  </a:lnTo>
                  <a:lnTo>
                    <a:pt x="266" y="34"/>
                  </a:lnTo>
                  <a:lnTo>
                    <a:pt x="258" y="30"/>
                  </a:lnTo>
                  <a:lnTo>
                    <a:pt x="248" y="26"/>
                  </a:lnTo>
                  <a:lnTo>
                    <a:pt x="236" y="26"/>
                  </a:lnTo>
                  <a:lnTo>
                    <a:pt x="222" y="28"/>
                  </a:lnTo>
                  <a:lnTo>
                    <a:pt x="210" y="32"/>
                  </a:lnTo>
                  <a:lnTo>
                    <a:pt x="198" y="42"/>
                  </a:lnTo>
                  <a:lnTo>
                    <a:pt x="188" y="54"/>
                  </a:lnTo>
                  <a:lnTo>
                    <a:pt x="188" y="60"/>
                  </a:lnTo>
                  <a:lnTo>
                    <a:pt x="188" y="198"/>
                  </a:lnTo>
                  <a:lnTo>
                    <a:pt x="190" y="202"/>
                  </a:lnTo>
                  <a:lnTo>
                    <a:pt x="192" y="206"/>
                  </a:lnTo>
                  <a:lnTo>
                    <a:pt x="200" y="214"/>
                  </a:lnTo>
                  <a:lnTo>
                    <a:pt x="136" y="214"/>
                  </a:lnTo>
                  <a:lnTo>
                    <a:pt x="142" y="210"/>
                  </a:lnTo>
                  <a:lnTo>
                    <a:pt x="146" y="206"/>
                  </a:lnTo>
                  <a:lnTo>
                    <a:pt x="148" y="202"/>
                  </a:lnTo>
                  <a:lnTo>
                    <a:pt x="148" y="198"/>
                  </a:lnTo>
                  <a:lnTo>
                    <a:pt x="148" y="74"/>
                  </a:lnTo>
                  <a:lnTo>
                    <a:pt x="148" y="62"/>
                  </a:lnTo>
                  <a:lnTo>
                    <a:pt x="146" y="52"/>
                  </a:lnTo>
                  <a:lnTo>
                    <a:pt x="142" y="44"/>
                  </a:lnTo>
                  <a:lnTo>
                    <a:pt x="136" y="38"/>
                  </a:lnTo>
                  <a:lnTo>
                    <a:pt x="130" y="32"/>
                  </a:lnTo>
                  <a:lnTo>
                    <a:pt x="122" y="28"/>
                  </a:lnTo>
                  <a:lnTo>
                    <a:pt x="112" y="26"/>
                  </a:lnTo>
                  <a:lnTo>
                    <a:pt x="102" y="26"/>
                  </a:lnTo>
                  <a:lnTo>
                    <a:pt x="88" y="28"/>
                  </a:lnTo>
                  <a:lnTo>
                    <a:pt x="76" y="32"/>
                  </a:lnTo>
                  <a:lnTo>
                    <a:pt x="66" y="38"/>
                  </a:lnTo>
                  <a:lnTo>
                    <a:pt x="56" y="48"/>
                  </a:lnTo>
                  <a:lnTo>
                    <a:pt x="56" y="198"/>
                  </a:lnTo>
                  <a:lnTo>
                    <a:pt x="56" y="202"/>
                  </a:lnTo>
                  <a:lnTo>
                    <a:pt x="58" y="206"/>
                  </a:lnTo>
                  <a:lnTo>
                    <a:pt x="68" y="214"/>
                  </a:lnTo>
                  <a:lnTo>
                    <a:pt x="4" y="214"/>
                  </a:lnTo>
                  <a:lnTo>
                    <a:pt x="10" y="210"/>
                  </a:lnTo>
                  <a:lnTo>
                    <a:pt x="14" y="206"/>
                  </a:lnTo>
                  <a:lnTo>
                    <a:pt x="16" y="202"/>
                  </a:lnTo>
                  <a:lnTo>
                    <a:pt x="16" y="198"/>
                  </a:lnTo>
                  <a:lnTo>
                    <a:pt x="16" y="28"/>
                  </a:lnTo>
                  <a:lnTo>
                    <a:pt x="16" y="22"/>
                  </a:lnTo>
                  <a:lnTo>
                    <a:pt x="12" y="16"/>
                  </a:lnTo>
                  <a:lnTo>
                    <a:pt x="6" y="12"/>
                  </a:lnTo>
                  <a:lnTo>
                    <a:pt x="0" y="10"/>
                  </a:lnTo>
                  <a:lnTo>
                    <a:pt x="56" y="0"/>
                  </a:lnTo>
                  <a:lnTo>
                    <a:pt x="56" y="30"/>
                  </a:lnTo>
                  <a:lnTo>
                    <a:pt x="70" y="20"/>
                  </a:lnTo>
                  <a:lnTo>
                    <a:pt x="86" y="10"/>
                  </a:lnTo>
                  <a:lnTo>
                    <a:pt x="94" y="6"/>
                  </a:lnTo>
                  <a:lnTo>
                    <a:pt x="102" y="2"/>
                  </a:lnTo>
                  <a:lnTo>
                    <a:pt x="112" y="0"/>
                  </a:lnTo>
                  <a:lnTo>
                    <a:pt x="122" y="0"/>
                  </a:lnTo>
                  <a:lnTo>
                    <a:pt x="132" y="0"/>
                  </a:lnTo>
                  <a:lnTo>
                    <a:pt x="142" y="2"/>
                  </a:lnTo>
                  <a:lnTo>
                    <a:pt x="150" y="6"/>
                  </a:lnTo>
                  <a:lnTo>
                    <a:pt x="160" y="10"/>
                  </a:lnTo>
                  <a:lnTo>
                    <a:pt x="168" y="16"/>
                  </a:lnTo>
                  <a:lnTo>
                    <a:pt x="174" y="22"/>
                  </a:lnTo>
                  <a:lnTo>
                    <a:pt x="180" y="30"/>
                  </a:lnTo>
                  <a:lnTo>
                    <a:pt x="184" y="40"/>
                  </a:lnTo>
                  <a:lnTo>
                    <a:pt x="198" y="24"/>
                  </a:lnTo>
                  <a:lnTo>
                    <a:pt x="216" y="12"/>
                  </a:lnTo>
                  <a:lnTo>
                    <a:pt x="226" y="6"/>
                  </a:lnTo>
                  <a:lnTo>
                    <a:pt x="236" y="2"/>
                  </a:lnTo>
                  <a:lnTo>
                    <a:pt x="246" y="0"/>
                  </a:lnTo>
                  <a:lnTo>
                    <a:pt x="2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 name="Freeform 12"/>
            <p:cNvSpPr>
              <a:spLocks/>
            </p:cNvSpPr>
            <p:nvPr/>
          </p:nvSpPr>
          <p:spPr bwMode="auto">
            <a:xfrm>
              <a:off x="2117" y="1550"/>
              <a:ext cx="130" cy="254"/>
            </a:xfrm>
            <a:custGeom>
              <a:avLst/>
              <a:gdLst>
                <a:gd name="T0" fmla="*/ 60 w 130"/>
                <a:gd name="T1" fmla="*/ 0 h 254"/>
                <a:gd name="T2" fmla="*/ 60 w 130"/>
                <a:gd name="T3" fmla="*/ 42 h 254"/>
                <a:gd name="T4" fmla="*/ 122 w 130"/>
                <a:gd name="T5" fmla="*/ 42 h 254"/>
                <a:gd name="T6" fmla="*/ 106 w 130"/>
                <a:gd name="T7" fmla="*/ 60 h 254"/>
                <a:gd name="T8" fmla="*/ 58 w 130"/>
                <a:gd name="T9" fmla="*/ 60 h 254"/>
                <a:gd name="T10" fmla="*/ 58 w 130"/>
                <a:gd name="T11" fmla="*/ 188 h 254"/>
                <a:gd name="T12" fmla="*/ 58 w 130"/>
                <a:gd name="T13" fmla="*/ 188 h 254"/>
                <a:gd name="T14" fmla="*/ 60 w 130"/>
                <a:gd name="T15" fmla="*/ 200 h 254"/>
                <a:gd name="T16" fmla="*/ 62 w 130"/>
                <a:gd name="T17" fmla="*/ 208 h 254"/>
                <a:gd name="T18" fmla="*/ 64 w 130"/>
                <a:gd name="T19" fmla="*/ 216 h 254"/>
                <a:gd name="T20" fmla="*/ 70 w 130"/>
                <a:gd name="T21" fmla="*/ 224 h 254"/>
                <a:gd name="T22" fmla="*/ 74 w 130"/>
                <a:gd name="T23" fmla="*/ 228 h 254"/>
                <a:gd name="T24" fmla="*/ 82 w 130"/>
                <a:gd name="T25" fmla="*/ 232 h 254"/>
                <a:gd name="T26" fmla="*/ 90 w 130"/>
                <a:gd name="T27" fmla="*/ 234 h 254"/>
                <a:gd name="T28" fmla="*/ 100 w 130"/>
                <a:gd name="T29" fmla="*/ 236 h 254"/>
                <a:gd name="T30" fmla="*/ 100 w 130"/>
                <a:gd name="T31" fmla="*/ 236 h 254"/>
                <a:gd name="T32" fmla="*/ 110 w 130"/>
                <a:gd name="T33" fmla="*/ 234 h 254"/>
                <a:gd name="T34" fmla="*/ 116 w 130"/>
                <a:gd name="T35" fmla="*/ 232 h 254"/>
                <a:gd name="T36" fmla="*/ 116 w 130"/>
                <a:gd name="T37" fmla="*/ 232 h 254"/>
                <a:gd name="T38" fmla="*/ 130 w 130"/>
                <a:gd name="T39" fmla="*/ 224 h 254"/>
                <a:gd name="T40" fmla="*/ 130 w 130"/>
                <a:gd name="T41" fmla="*/ 224 h 254"/>
                <a:gd name="T42" fmla="*/ 128 w 130"/>
                <a:gd name="T43" fmla="*/ 228 h 254"/>
                <a:gd name="T44" fmla="*/ 126 w 130"/>
                <a:gd name="T45" fmla="*/ 234 h 254"/>
                <a:gd name="T46" fmla="*/ 114 w 130"/>
                <a:gd name="T47" fmla="*/ 244 h 254"/>
                <a:gd name="T48" fmla="*/ 114 w 130"/>
                <a:gd name="T49" fmla="*/ 244 h 254"/>
                <a:gd name="T50" fmla="*/ 108 w 130"/>
                <a:gd name="T51" fmla="*/ 248 h 254"/>
                <a:gd name="T52" fmla="*/ 100 w 130"/>
                <a:gd name="T53" fmla="*/ 252 h 254"/>
                <a:gd name="T54" fmla="*/ 92 w 130"/>
                <a:gd name="T55" fmla="*/ 254 h 254"/>
                <a:gd name="T56" fmla="*/ 84 w 130"/>
                <a:gd name="T57" fmla="*/ 254 h 254"/>
                <a:gd name="T58" fmla="*/ 84 w 130"/>
                <a:gd name="T59" fmla="*/ 254 h 254"/>
                <a:gd name="T60" fmla="*/ 70 w 130"/>
                <a:gd name="T61" fmla="*/ 254 h 254"/>
                <a:gd name="T62" fmla="*/ 58 w 130"/>
                <a:gd name="T63" fmla="*/ 250 h 254"/>
                <a:gd name="T64" fmla="*/ 46 w 130"/>
                <a:gd name="T65" fmla="*/ 244 h 254"/>
                <a:gd name="T66" fmla="*/ 38 w 130"/>
                <a:gd name="T67" fmla="*/ 236 h 254"/>
                <a:gd name="T68" fmla="*/ 38 w 130"/>
                <a:gd name="T69" fmla="*/ 236 h 254"/>
                <a:gd name="T70" fmla="*/ 30 w 130"/>
                <a:gd name="T71" fmla="*/ 228 h 254"/>
                <a:gd name="T72" fmla="*/ 24 w 130"/>
                <a:gd name="T73" fmla="*/ 216 h 254"/>
                <a:gd name="T74" fmla="*/ 22 w 130"/>
                <a:gd name="T75" fmla="*/ 204 h 254"/>
                <a:gd name="T76" fmla="*/ 20 w 130"/>
                <a:gd name="T77" fmla="*/ 188 h 254"/>
                <a:gd name="T78" fmla="*/ 20 w 130"/>
                <a:gd name="T79" fmla="*/ 60 h 254"/>
                <a:gd name="T80" fmla="*/ 0 w 130"/>
                <a:gd name="T81" fmla="*/ 60 h 254"/>
                <a:gd name="T82" fmla="*/ 60 w 130"/>
                <a:gd name="T83" fmla="*/ 0 h 254"/>
                <a:gd name="T84" fmla="*/ 60 w 130"/>
                <a:gd name="T85" fmla="*/ 0 h 2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0" h="254">
                  <a:moveTo>
                    <a:pt x="60" y="0"/>
                  </a:moveTo>
                  <a:lnTo>
                    <a:pt x="60" y="42"/>
                  </a:lnTo>
                  <a:lnTo>
                    <a:pt x="122" y="42"/>
                  </a:lnTo>
                  <a:lnTo>
                    <a:pt x="106" y="60"/>
                  </a:lnTo>
                  <a:lnTo>
                    <a:pt x="58" y="60"/>
                  </a:lnTo>
                  <a:lnTo>
                    <a:pt x="58" y="188"/>
                  </a:lnTo>
                  <a:lnTo>
                    <a:pt x="60" y="200"/>
                  </a:lnTo>
                  <a:lnTo>
                    <a:pt x="62" y="208"/>
                  </a:lnTo>
                  <a:lnTo>
                    <a:pt x="64" y="216"/>
                  </a:lnTo>
                  <a:lnTo>
                    <a:pt x="70" y="224"/>
                  </a:lnTo>
                  <a:lnTo>
                    <a:pt x="74" y="228"/>
                  </a:lnTo>
                  <a:lnTo>
                    <a:pt x="82" y="232"/>
                  </a:lnTo>
                  <a:lnTo>
                    <a:pt x="90" y="234"/>
                  </a:lnTo>
                  <a:lnTo>
                    <a:pt x="100" y="236"/>
                  </a:lnTo>
                  <a:lnTo>
                    <a:pt x="110" y="234"/>
                  </a:lnTo>
                  <a:lnTo>
                    <a:pt x="116" y="232"/>
                  </a:lnTo>
                  <a:lnTo>
                    <a:pt x="130" y="224"/>
                  </a:lnTo>
                  <a:lnTo>
                    <a:pt x="128" y="228"/>
                  </a:lnTo>
                  <a:lnTo>
                    <a:pt x="126" y="234"/>
                  </a:lnTo>
                  <a:lnTo>
                    <a:pt x="114" y="244"/>
                  </a:lnTo>
                  <a:lnTo>
                    <a:pt x="108" y="248"/>
                  </a:lnTo>
                  <a:lnTo>
                    <a:pt x="100" y="252"/>
                  </a:lnTo>
                  <a:lnTo>
                    <a:pt x="92" y="254"/>
                  </a:lnTo>
                  <a:lnTo>
                    <a:pt x="84" y="254"/>
                  </a:lnTo>
                  <a:lnTo>
                    <a:pt x="70" y="254"/>
                  </a:lnTo>
                  <a:lnTo>
                    <a:pt x="58" y="250"/>
                  </a:lnTo>
                  <a:lnTo>
                    <a:pt x="46" y="244"/>
                  </a:lnTo>
                  <a:lnTo>
                    <a:pt x="38" y="236"/>
                  </a:lnTo>
                  <a:lnTo>
                    <a:pt x="30" y="228"/>
                  </a:lnTo>
                  <a:lnTo>
                    <a:pt x="24" y="216"/>
                  </a:lnTo>
                  <a:lnTo>
                    <a:pt x="22" y="204"/>
                  </a:lnTo>
                  <a:lnTo>
                    <a:pt x="20" y="188"/>
                  </a:lnTo>
                  <a:lnTo>
                    <a:pt x="20" y="60"/>
                  </a:lnTo>
                  <a:lnTo>
                    <a:pt x="0" y="6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4" name="Freeform 13"/>
            <p:cNvSpPr>
              <a:spLocks noEditPoints="1"/>
            </p:cNvSpPr>
            <p:nvPr/>
          </p:nvSpPr>
          <p:spPr bwMode="auto">
            <a:xfrm>
              <a:off x="2245" y="1586"/>
              <a:ext cx="200" cy="218"/>
            </a:xfrm>
            <a:custGeom>
              <a:avLst/>
              <a:gdLst>
                <a:gd name="T0" fmla="*/ 102 w 200"/>
                <a:gd name="T1" fmla="*/ 0 h 218"/>
                <a:gd name="T2" fmla="*/ 130 w 200"/>
                <a:gd name="T3" fmla="*/ 4 h 218"/>
                <a:gd name="T4" fmla="*/ 156 w 200"/>
                <a:gd name="T5" fmla="*/ 16 h 218"/>
                <a:gd name="T6" fmla="*/ 166 w 200"/>
                <a:gd name="T7" fmla="*/ 24 h 218"/>
                <a:gd name="T8" fmla="*/ 184 w 200"/>
                <a:gd name="T9" fmla="*/ 44 h 218"/>
                <a:gd name="T10" fmla="*/ 190 w 200"/>
                <a:gd name="T11" fmla="*/ 56 h 218"/>
                <a:gd name="T12" fmla="*/ 198 w 200"/>
                <a:gd name="T13" fmla="*/ 82 h 218"/>
                <a:gd name="T14" fmla="*/ 200 w 200"/>
                <a:gd name="T15" fmla="*/ 110 h 218"/>
                <a:gd name="T16" fmla="*/ 200 w 200"/>
                <a:gd name="T17" fmla="*/ 122 h 218"/>
                <a:gd name="T18" fmla="*/ 192 w 200"/>
                <a:gd name="T19" fmla="*/ 148 h 218"/>
                <a:gd name="T20" fmla="*/ 188 w 200"/>
                <a:gd name="T21" fmla="*/ 162 h 218"/>
                <a:gd name="T22" fmla="*/ 172 w 200"/>
                <a:gd name="T23" fmla="*/ 184 h 218"/>
                <a:gd name="T24" fmla="*/ 152 w 200"/>
                <a:gd name="T25" fmla="*/ 204 h 218"/>
                <a:gd name="T26" fmla="*/ 140 w 200"/>
                <a:gd name="T27" fmla="*/ 210 h 218"/>
                <a:gd name="T28" fmla="*/ 114 w 200"/>
                <a:gd name="T29" fmla="*/ 218 h 218"/>
                <a:gd name="T30" fmla="*/ 100 w 200"/>
                <a:gd name="T31" fmla="*/ 218 h 218"/>
                <a:gd name="T32" fmla="*/ 66 w 200"/>
                <a:gd name="T33" fmla="*/ 214 h 218"/>
                <a:gd name="T34" fmla="*/ 48 w 200"/>
                <a:gd name="T35" fmla="*/ 206 h 218"/>
                <a:gd name="T36" fmla="*/ 32 w 200"/>
                <a:gd name="T37" fmla="*/ 192 h 218"/>
                <a:gd name="T38" fmla="*/ 26 w 200"/>
                <a:gd name="T39" fmla="*/ 186 h 218"/>
                <a:gd name="T40" fmla="*/ 8 w 200"/>
                <a:gd name="T41" fmla="*/ 150 h 218"/>
                <a:gd name="T42" fmla="*/ 0 w 200"/>
                <a:gd name="T43" fmla="*/ 110 h 218"/>
                <a:gd name="T44" fmla="*/ 2 w 200"/>
                <a:gd name="T45" fmla="*/ 96 h 218"/>
                <a:gd name="T46" fmla="*/ 8 w 200"/>
                <a:gd name="T47" fmla="*/ 70 h 218"/>
                <a:gd name="T48" fmla="*/ 14 w 200"/>
                <a:gd name="T49" fmla="*/ 56 h 218"/>
                <a:gd name="T50" fmla="*/ 28 w 200"/>
                <a:gd name="T51" fmla="*/ 34 h 218"/>
                <a:gd name="T52" fmla="*/ 48 w 200"/>
                <a:gd name="T53" fmla="*/ 16 h 218"/>
                <a:gd name="T54" fmla="*/ 60 w 200"/>
                <a:gd name="T55" fmla="*/ 8 h 218"/>
                <a:gd name="T56" fmla="*/ 86 w 200"/>
                <a:gd name="T57" fmla="*/ 0 h 218"/>
                <a:gd name="T58" fmla="*/ 102 w 200"/>
                <a:gd name="T59" fmla="*/ 0 h 218"/>
                <a:gd name="T60" fmla="*/ 98 w 200"/>
                <a:gd name="T61" fmla="*/ 16 h 218"/>
                <a:gd name="T62" fmla="*/ 72 w 200"/>
                <a:gd name="T63" fmla="*/ 24 h 218"/>
                <a:gd name="T64" fmla="*/ 54 w 200"/>
                <a:gd name="T65" fmla="*/ 46 h 218"/>
                <a:gd name="T66" fmla="*/ 48 w 200"/>
                <a:gd name="T67" fmla="*/ 60 h 218"/>
                <a:gd name="T68" fmla="*/ 42 w 200"/>
                <a:gd name="T69" fmla="*/ 92 h 218"/>
                <a:gd name="T70" fmla="*/ 42 w 200"/>
                <a:gd name="T71" fmla="*/ 112 h 218"/>
                <a:gd name="T72" fmla="*/ 48 w 200"/>
                <a:gd name="T73" fmla="*/ 148 h 218"/>
                <a:gd name="T74" fmla="*/ 60 w 200"/>
                <a:gd name="T75" fmla="*/ 176 h 218"/>
                <a:gd name="T76" fmla="*/ 68 w 200"/>
                <a:gd name="T77" fmla="*/ 188 h 218"/>
                <a:gd name="T78" fmla="*/ 90 w 200"/>
                <a:gd name="T79" fmla="*/ 200 h 218"/>
                <a:gd name="T80" fmla="*/ 104 w 200"/>
                <a:gd name="T81" fmla="*/ 200 h 218"/>
                <a:gd name="T82" fmla="*/ 128 w 200"/>
                <a:gd name="T83" fmla="*/ 192 h 218"/>
                <a:gd name="T84" fmla="*/ 146 w 200"/>
                <a:gd name="T85" fmla="*/ 172 h 218"/>
                <a:gd name="T86" fmla="*/ 152 w 200"/>
                <a:gd name="T87" fmla="*/ 158 h 218"/>
                <a:gd name="T88" fmla="*/ 158 w 200"/>
                <a:gd name="T89" fmla="*/ 126 h 218"/>
                <a:gd name="T90" fmla="*/ 158 w 200"/>
                <a:gd name="T91" fmla="*/ 106 h 218"/>
                <a:gd name="T92" fmla="*/ 150 w 200"/>
                <a:gd name="T93" fmla="*/ 60 h 218"/>
                <a:gd name="T94" fmla="*/ 142 w 200"/>
                <a:gd name="T95" fmla="*/ 42 h 218"/>
                <a:gd name="T96" fmla="*/ 130 w 200"/>
                <a:gd name="T97" fmla="*/ 28 h 218"/>
                <a:gd name="T98" fmla="*/ 116 w 200"/>
                <a:gd name="T99" fmla="*/ 20 h 218"/>
                <a:gd name="T100" fmla="*/ 98 w 200"/>
                <a:gd name="T101" fmla="*/ 16 h 2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0" h="218">
                  <a:moveTo>
                    <a:pt x="102" y="0"/>
                  </a:moveTo>
                  <a:lnTo>
                    <a:pt x="102" y="0"/>
                  </a:lnTo>
                  <a:lnTo>
                    <a:pt x="116" y="0"/>
                  </a:lnTo>
                  <a:lnTo>
                    <a:pt x="130" y="4"/>
                  </a:lnTo>
                  <a:lnTo>
                    <a:pt x="144" y="8"/>
                  </a:lnTo>
                  <a:lnTo>
                    <a:pt x="156" y="16"/>
                  </a:lnTo>
                  <a:lnTo>
                    <a:pt x="166" y="24"/>
                  </a:lnTo>
                  <a:lnTo>
                    <a:pt x="176" y="34"/>
                  </a:lnTo>
                  <a:lnTo>
                    <a:pt x="184" y="44"/>
                  </a:lnTo>
                  <a:lnTo>
                    <a:pt x="190" y="56"/>
                  </a:lnTo>
                  <a:lnTo>
                    <a:pt x="194" y="70"/>
                  </a:lnTo>
                  <a:lnTo>
                    <a:pt x="198" y="82"/>
                  </a:lnTo>
                  <a:lnTo>
                    <a:pt x="200" y="96"/>
                  </a:lnTo>
                  <a:lnTo>
                    <a:pt x="200" y="110"/>
                  </a:lnTo>
                  <a:lnTo>
                    <a:pt x="200" y="122"/>
                  </a:lnTo>
                  <a:lnTo>
                    <a:pt x="196" y="136"/>
                  </a:lnTo>
                  <a:lnTo>
                    <a:pt x="192" y="148"/>
                  </a:lnTo>
                  <a:lnTo>
                    <a:pt x="188" y="162"/>
                  </a:lnTo>
                  <a:lnTo>
                    <a:pt x="180" y="174"/>
                  </a:lnTo>
                  <a:lnTo>
                    <a:pt x="172" y="184"/>
                  </a:lnTo>
                  <a:lnTo>
                    <a:pt x="162" y="194"/>
                  </a:lnTo>
                  <a:lnTo>
                    <a:pt x="152" y="204"/>
                  </a:lnTo>
                  <a:lnTo>
                    <a:pt x="140" y="210"/>
                  </a:lnTo>
                  <a:lnTo>
                    <a:pt x="128" y="214"/>
                  </a:lnTo>
                  <a:lnTo>
                    <a:pt x="114" y="218"/>
                  </a:lnTo>
                  <a:lnTo>
                    <a:pt x="100" y="218"/>
                  </a:lnTo>
                  <a:lnTo>
                    <a:pt x="78" y="216"/>
                  </a:lnTo>
                  <a:lnTo>
                    <a:pt x="66" y="214"/>
                  </a:lnTo>
                  <a:lnTo>
                    <a:pt x="58" y="210"/>
                  </a:lnTo>
                  <a:lnTo>
                    <a:pt x="48" y="206"/>
                  </a:lnTo>
                  <a:lnTo>
                    <a:pt x="40" y="200"/>
                  </a:lnTo>
                  <a:lnTo>
                    <a:pt x="32" y="192"/>
                  </a:lnTo>
                  <a:lnTo>
                    <a:pt x="26" y="186"/>
                  </a:lnTo>
                  <a:lnTo>
                    <a:pt x="14" y="168"/>
                  </a:lnTo>
                  <a:lnTo>
                    <a:pt x="8" y="150"/>
                  </a:lnTo>
                  <a:lnTo>
                    <a:pt x="2" y="130"/>
                  </a:lnTo>
                  <a:lnTo>
                    <a:pt x="0" y="110"/>
                  </a:lnTo>
                  <a:lnTo>
                    <a:pt x="2" y="96"/>
                  </a:lnTo>
                  <a:lnTo>
                    <a:pt x="4" y="82"/>
                  </a:lnTo>
                  <a:lnTo>
                    <a:pt x="8" y="70"/>
                  </a:lnTo>
                  <a:lnTo>
                    <a:pt x="14" y="56"/>
                  </a:lnTo>
                  <a:lnTo>
                    <a:pt x="20" y="44"/>
                  </a:lnTo>
                  <a:lnTo>
                    <a:pt x="28" y="34"/>
                  </a:lnTo>
                  <a:lnTo>
                    <a:pt x="38" y="24"/>
                  </a:lnTo>
                  <a:lnTo>
                    <a:pt x="48" y="16"/>
                  </a:lnTo>
                  <a:lnTo>
                    <a:pt x="60" y="8"/>
                  </a:lnTo>
                  <a:lnTo>
                    <a:pt x="74" y="4"/>
                  </a:lnTo>
                  <a:lnTo>
                    <a:pt x="86" y="0"/>
                  </a:lnTo>
                  <a:lnTo>
                    <a:pt x="102" y="0"/>
                  </a:lnTo>
                  <a:close/>
                  <a:moveTo>
                    <a:pt x="98" y="16"/>
                  </a:moveTo>
                  <a:lnTo>
                    <a:pt x="98" y="16"/>
                  </a:lnTo>
                  <a:lnTo>
                    <a:pt x="84" y="18"/>
                  </a:lnTo>
                  <a:lnTo>
                    <a:pt x="72" y="24"/>
                  </a:lnTo>
                  <a:lnTo>
                    <a:pt x="62" y="34"/>
                  </a:lnTo>
                  <a:lnTo>
                    <a:pt x="54" y="46"/>
                  </a:lnTo>
                  <a:lnTo>
                    <a:pt x="48" y="60"/>
                  </a:lnTo>
                  <a:lnTo>
                    <a:pt x="44" y="76"/>
                  </a:lnTo>
                  <a:lnTo>
                    <a:pt x="42" y="92"/>
                  </a:lnTo>
                  <a:lnTo>
                    <a:pt x="42" y="112"/>
                  </a:lnTo>
                  <a:lnTo>
                    <a:pt x="44" y="130"/>
                  </a:lnTo>
                  <a:lnTo>
                    <a:pt x="48" y="148"/>
                  </a:lnTo>
                  <a:lnTo>
                    <a:pt x="52" y="162"/>
                  </a:lnTo>
                  <a:lnTo>
                    <a:pt x="60" y="176"/>
                  </a:lnTo>
                  <a:lnTo>
                    <a:pt x="68" y="188"/>
                  </a:lnTo>
                  <a:lnTo>
                    <a:pt x="80" y="196"/>
                  </a:lnTo>
                  <a:lnTo>
                    <a:pt x="90" y="200"/>
                  </a:lnTo>
                  <a:lnTo>
                    <a:pt x="104" y="200"/>
                  </a:lnTo>
                  <a:lnTo>
                    <a:pt x="116" y="198"/>
                  </a:lnTo>
                  <a:lnTo>
                    <a:pt x="128" y="192"/>
                  </a:lnTo>
                  <a:lnTo>
                    <a:pt x="138" y="184"/>
                  </a:lnTo>
                  <a:lnTo>
                    <a:pt x="146" y="172"/>
                  </a:lnTo>
                  <a:lnTo>
                    <a:pt x="152" y="158"/>
                  </a:lnTo>
                  <a:lnTo>
                    <a:pt x="156" y="142"/>
                  </a:lnTo>
                  <a:lnTo>
                    <a:pt x="158" y="126"/>
                  </a:lnTo>
                  <a:lnTo>
                    <a:pt x="158" y="106"/>
                  </a:lnTo>
                  <a:lnTo>
                    <a:pt x="156" y="82"/>
                  </a:lnTo>
                  <a:lnTo>
                    <a:pt x="150" y="60"/>
                  </a:lnTo>
                  <a:lnTo>
                    <a:pt x="142" y="42"/>
                  </a:lnTo>
                  <a:lnTo>
                    <a:pt x="130" y="28"/>
                  </a:lnTo>
                  <a:lnTo>
                    <a:pt x="124" y="22"/>
                  </a:lnTo>
                  <a:lnTo>
                    <a:pt x="116" y="20"/>
                  </a:lnTo>
                  <a:lnTo>
                    <a:pt x="106" y="16"/>
                  </a:lnTo>
                  <a:lnTo>
                    <a:pt x="9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5" name="Freeform 14"/>
            <p:cNvSpPr>
              <a:spLocks/>
            </p:cNvSpPr>
            <p:nvPr/>
          </p:nvSpPr>
          <p:spPr bwMode="auto">
            <a:xfrm>
              <a:off x="2453" y="1586"/>
              <a:ext cx="200" cy="214"/>
            </a:xfrm>
            <a:custGeom>
              <a:avLst/>
              <a:gdLst>
                <a:gd name="T0" fmla="*/ 120 w 200"/>
                <a:gd name="T1" fmla="*/ 0 h 214"/>
                <a:gd name="T2" fmla="*/ 154 w 200"/>
                <a:gd name="T3" fmla="*/ 8 h 214"/>
                <a:gd name="T4" fmla="*/ 168 w 200"/>
                <a:gd name="T5" fmla="*/ 16 h 214"/>
                <a:gd name="T6" fmla="*/ 178 w 200"/>
                <a:gd name="T7" fmla="*/ 30 h 214"/>
                <a:gd name="T8" fmla="*/ 186 w 200"/>
                <a:gd name="T9" fmla="*/ 44 h 214"/>
                <a:gd name="T10" fmla="*/ 188 w 200"/>
                <a:gd name="T11" fmla="*/ 62 h 214"/>
                <a:gd name="T12" fmla="*/ 188 w 200"/>
                <a:gd name="T13" fmla="*/ 198 h 214"/>
                <a:gd name="T14" fmla="*/ 190 w 200"/>
                <a:gd name="T15" fmla="*/ 206 h 214"/>
                <a:gd name="T16" fmla="*/ 200 w 200"/>
                <a:gd name="T17" fmla="*/ 214 h 214"/>
                <a:gd name="T18" fmla="*/ 138 w 200"/>
                <a:gd name="T19" fmla="*/ 214 h 214"/>
                <a:gd name="T20" fmla="*/ 146 w 200"/>
                <a:gd name="T21" fmla="*/ 206 h 214"/>
                <a:gd name="T22" fmla="*/ 150 w 200"/>
                <a:gd name="T23" fmla="*/ 198 h 214"/>
                <a:gd name="T24" fmla="*/ 150 w 200"/>
                <a:gd name="T25" fmla="*/ 78 h 214"/>
                <a:gd name="T26" fmla="*/ 146 w 200"/>
                <a:gd name="T27" fmla="*/ 56 h 214"/>
                <a:gd name="T28" fmla="*/ 138 w 200"/>
                <a:gd name="T29" fmla="*/ 40 h 214"/>
                <a:gd name="T30" fmla="*/ 122 w 200"/>
                <a:gd name="T31" fmla="*/ 30 h 214"/>
                <a:gd name="T32" fmla="*/ 102 w 200"/>
                <a:gd name="T33" fmla="*/ 26 h 214"/>
                <a:gd name="T34" fmla="*/ 88 w 200"/>
                <a:gd name="T35" fmla="*/ 28 h 214"/>
                <a:gd name="T36" fmla="*/ 76 w 200"/>
                <a:gd name="T37" fmla="*/ 34 h 214"/>
                <a:gd name="T38" fmla="*/ 56 w 200"/>
                <a:gd name="T39" fmla="*/ 50 h 214"/>
                <a:gd name="T40" fmla="*/ 56 w 200"/>
                <a:gd name="T41" fmla="*/ 198 h 214"/>
                <a:gd name="T42" fmla="*/ 58 w 200"/>
                <a:gd name="T43" fmla="*/ 206 h 214"/>
                <a:gd name="T44" fmla="*/ 68 w 200"/>
                <a:gd name="T45" fmla="*/ 214 h 214"/>
                <a:gd name="T46" fmla="*/ 4 w 200"/>
                <a:gd name="T47" fmla="*/ 214 h 214"/>
                <a:gd name="T48" fmla="*/ 12 w 200"/>
                <a:gd name="T49" fmla="*/ 206 h 214"/>
                <a:gd name="T50" fmla="*/ 16 w 200"/>
                <a:gd name="T51" fmla="*/ 198 h 214"/>
                <a:gd name="T52" fmla="*/ 16 w 200"/>
                <a:gd name="T53" fmla="*/ 28 h 214"/>
                <a:gd name="T54" fmla="*/ 12 w 200"/>
                <a:gd name="T55" fmla="*/ 18 h 214"/>
                <a:gd name="T56" fmla="*/ 0 w 200"/>
                <a:gd name="T57" fmla="*/ 10 h 214"/>
                <a:gd name="T58" fmla="*/ 56 w 200"/>
                <a:gd name="T59" fmla="*/ 32 h 214"/>
                <a:gd name="T60" fmla="*/ 68 w 200"/>
                <a:gd name="T61" fmla="*/ 20 h 214"/>
                <a:gd name="T62" fmla="*/ 84 w 200"/>
                <a:gd name="T63" fmla="*/ 10 h 214"/>
                <a:gd name="T64" fmla="*/ 102 w 200"/>
                <a:gd name="T65" fmla="*/ 2 h 214"/>
                <a:gd name="T66" fmla="*/ 120 w 200"/>
                <a:gd name="T67" fmla="*/ 0 h 2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0" h="214">
                  <a:moveTo>
                    <a:pt x="120" y="0"/>
                  </a:moveTo>
                  <a:lnTo>
                    <a:pt x="120" y="0"/>
                  </a:lnTo>
                  <a:lnTo>
                    <a:pt x="138" y="2"/>
                  </a:lnTo>
                  <a:lnTo>
                    <a:pt x="154" y="8"/>
                  </a:lnTo>
                  <a:lnTo>
                    <a:pt x="168" y="16"/>
                  </a:lnTo>
                  <a:lnTo>
                    <a:pt x="178" y="30"/>
                  </a:lnTo>
                  <a:lnTo>
                    <a:pt x="182" y="36"/>
                  </a:lnTo>
                  <a:lnTo>
                    <a:pt x="186" y="44"/>
                  </a:lnTo>
                  <a:lnTo>
                    <a:pt x="188" y="54"/>
                  </a:lnTo>
                  <a:lnTo>
                    <a:pt x="188" y="62"/>
                  </a:lnTo>
                  <a:lnTo>
                    <a:pt x="188" y="198"/>
                  </a:lnTo>
                  <a:lnTo>
                    <a:pt x="188" y="202"/>
                  </a:lnTo>
                  <a:lnTo>
                    <a:pt x="190" y="206"/>
                  </a:lnTo>
                  <a:lnTo>
                    <a:pt x="200" y="214"/>
                  </a:lnTo>
                  <a:lnTo>
                    <a:pt x="138" y="214"/>
                  </a:lnTo>
                  <a:lnTo>
                    <a:pt x="142" y="212"/>
                  </a:lnTo>
                  <a:lnTo>
                    <a:pt x="146" y="206"/>
                  </a:lnTo>
                  <a:lnTo>
                    <a:pt x="148" y="202"/>
                  </a:lnTo>
                  <a:lnTo>
                    <a:pt x="150" y="198"/>
                  </a:lnTo>
                  <a:lnTo>
                    <a:pt x="150" y="78"/>
                  </a:lnTo>
                  <a:lnTo>
                    <a:pt x="148" y="66"/>
                  </a:lnTo>
                  <a:lnTo>
                    <a:pt x="146" y="56"/>
                  </a:lnTo>
                  <a:lnTo>
                    <a:pt x="142" y="46"/>
                  </a:lnTo>
                  <a:lnTo>
                    <a:pt x="138" y="40"/>
                  </a:lnTo>
                  <a:lnTo>
                    <a:pt x="130" y="34"/>
                  </a:lnTo>
                  <a:lnTo>
                    <a:pt x="122" y="30"/>
                  </a:lnTo>
                  <a:lnTo>
                    <a:pt x="112" y="28"/>
                  </a:lnTo>
                  <a:lnTo>
                    <a:pt x="102" y="26"/>
                  </a:lnTo>
                  <a:lnTo>
                    <a:pt x="88" y="28"/>
                  </a:lnTo>
                  <a:lnTo>
                    <a:pt x="76" y="34"/>
                  </a:lnTo>
                  <a:lnTo>
                    <a:pt x="64" y="40"/>
                  </a:lnTo>
                  <a:lnTo>
                    <a:pt x="56" y="50"/>
                  </a:lnTo>
                  <a:lnTo>
                    <a:pt x="56" y="198"/>
                  </a:lnTo>
                  <a:lnTo>
                    <a:pt x="56" y="202"/>
                  </a:lnTo>
                  <a:lnTo>
                    <a:pt x="58" y="206"/>
                  </a:lnTo>
                  <a:lnTo>
                    <a:pt x="68" y="214"/>
                  </a:lnTo>
                  <a:lnTo>
                    <a:pt x="4" y="214"/>
                  </a:lnTo>
                  <a:lnTo>
                    <a:pt x="10" y="212"/>
                  </a:lnTo>
                  <a:lnTo>
                    <a:pt x="12" y="206"/>
                  </a:lnTo>
                  <a:lnTo>
                    <a:pt x="14" y="202"/>
                  </a:lnTo>
                  <a:lnTo>
                    <a:pt x="16" y="198"/>
                  </a:lnTo>
                  <a:lnTo>
                    <a:pt x="16" y="28"/>
                  </a:lnTo>
                  <a:lnTo>
                    <a:pt x="14" y="22"/>
                  </a:lnTo>
                  <a:lnTo>
                    <a:pt x="12" y="18"/>
                  </a:lnTo>
                  <a:lnTo>
                    <a:pt x="8" y="14"/>
                  </a:lnTo>
                  <a:lnTo>
                    <a:pt x="0" y="10"/>
                  </a:lnTo>
                  <a:lnTo>
                    <a:pt x="56" y="0"/>
                  </a:lnTo>
                  <a:lnTo>
                    <a:pt x="56" y="32"/>
                  </a:lnTo>
                  <a:lnTo>
                    <a:pt x="68" y="20"/>
                  </a:lnTo>
                  <a:lnTo>
                    <a:pt x="84" y="10"/>
                  </a:lnTo>
                  <a:lnTo>
                    <a:pt x="94" y="6"/>
                  </a:lnTo>
                  <a:lnTo>
                    <a:pt x="102" y="2"/>
                  </a:lnTo>
                  <a:lnTo>
                    <a:pt x="112" y="0"/>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6" name="Freeform 15"/>
            <p:cNvSpPr>
              <a:spLocks/>
            </p:cNvSpPr>
            <p:nvPr/>
          </p:nvSpPr>
          <p:spPr bwMode="auto">
            <a:xfrm>
              <a:off x="1901" y="1586"/>
              <a:ext cx="206" cy="318"/>
            </a:xfrm>
            <a:custGeom>
              <a:avLst/>
              <a:gdLst>
                <a:gd name="T0" fmla="*/ 198 w 206"/>
                <a:gd name="T1" fmla="*/ 60 h 318"/>
                <a:gd name="T2" fmla="*/ 176 w 206"/>
                <a:gd name="T3" fmla="*/ 26 h 318"/>
                <a:gd name="T4" fmla="*/ 162 w 206"/>
                <a:gd name="T5" fmla="*/ 14 h 318"/>
                <a:gd name="T6" fmla="*/ 148 w 206"/>
                <a:gd name="T7" fmla="*/ 6 h 318"/>
                <a:gd name="T8" fmla="*/ 116 w 206"/>
                <a:gd name="T9" fmla="*/ 0 h 318"/>
                <a:gd name="T10" fmla="*/ 98 w 206"/>
                <a:gd name="T11" fmla="*/ 2 h 318"/>
                <a:gd name="T12" fmla="*/ 80 w 206"/>
                <a:gd name="T13" fmla="*/ 8 h 318"/>
                <a:gd name="T14" fmla="*/ 54 w 206"/>
                <a:gd name="T15" fmla="*/ 28 h 318"/>
                <a:gd name="T16" fmla="*/ 0 w 206"/>
                <a:gd name="T17" fmla="*/ 12 h 318"/>
                <a:gd name="T18" fmla="*/ 6 w 206"/>
                <a:gd name="T19" fmla="*/ 14 h 318"/>
                <a:gd name="T20" fmla="*/ 14 w 206"/>
                <a:gd name="T21" fmla="*/ 24 h 318"/>
                <a:gd name="T22" fmla="*/ 16 w 206"/>
                <a:gd name="T23" fmla="*/ 300 h 318"/>
                <a:gd name="T24" fmla="*/ 14 w 206"/>
                <a:gd name="T25" fmla="*/ 306 h 318"/>
                <a:gd name="T26" fmla="*/ 8 w 206"/>
                <a:gd name="T27" fmla="*/ 316 h 318"/>
                <a:gd name="T28" fmla="*/ 66 w 206"/>
                <a:gd name="T29" fmla="*/ 318 h 318"/>
                <a:gd name="T30" fmla="*/ 62 w 206"/>
                <a:gd name="T31" fmla="*/ 316 h 318"/>
                <a:gd name="T32" fmla="*/ 56 w 206"/>
                <a:gd name="T33" fmla="*/ 306 h 318"/>
                <a:gd name="T34" fmla="*/ 54 w 206"/>
                <a:gd name="T35" fmla="*/ 48 h 318"/>
                <a:gd name="T36" fmla="*/ 64 w 206"/>
                <a:gd name="T37" fmla="*/ 38 h 318"/>
                <a:gd name="T38" fmla="*/ 74 w 206"/>
                <a:gd name="T39" fmla="*/ 32 h 318"/>
                <a:gd name="T40" fmla="*/ 100 w 206"/>
                <a:gd name="T41" fmla="*/ 24 h 318"/>
                <a:gd name="T42" fmla="*/ 112 w 206"/>
                <a:gd name="T43" fmla="*/ 26 h 318"/>
                <a:gd name="T44" fmla="*/ 134 w 206"/>
                <a:gd name="T45" fmla="*/ 36 h 318"/>
                <a:gd name="T46" fmla="*/ 144 w 206"/>
                <a:gd name="T47" fmla="*/ 44 h 318"/>
                <a:gd name="T48" fmla="*/ 158 w 206"/>
                <a:gd name="T49" fmla="*/ 70 h 318"/>
                <a:gd name="T50" fmla="*/ 162 w 206"/>
                <a:gd name="T51" fmla="*/ 110 h 318"/>
                <a:gd name="T52" fmla="*/ 162 w 206"/>
                <a:gd name="T53" fmla="*/ 130 h 318"/>
                <a:gd name="T54" fmla="*/ 152 w 206"/>
                <a:gd name="T55" fmla="*/ 164 h 318"/>
                <a:gd name="T56" fmla="*/ 144 w 206"/>
                <a:gd name="T57" fmla="*/ 176 h 318"/>
                <a:gd name="T58" fmla="*/ 124 w 206"/>
                <a:gd name="T59" fmla="*/ 194 h 318"/>
                <a:gd name="T60" fmla="*/ 96 w 206"/>
                <a:gd name="T61" fmla="*/ 200 h 318"/>
                <a:gd name="T62" fmla="*/ 86 w 206"/>
                <a:gd name="T63" fmla="*/ 200 h 318"/>
                <a:gd name="T64" fmla="*/ 70 w 206"/>
                <a:gd name="T65" fmla="*/ 194 h 318"/>
                <a:gd name="T66" fmla="*/ 72 w 206"/>
                <a:gd name="T67" fmla="*/ 214 h 318"/>
                <a:gd name="T68" fmla="*/ 86 w 206"/>
                <a:gd name="T69" fmla="*/ 218 h 318"/>
                <a:gd name="T70" fmla="*/ 102 w 206"/>
                <a:gd name="T71" fmla="*/ 218 h 318"/>
                <a:gd name="T72" fmla="*/ 134 w 206"/>
                <a:gd name="T73" fmla="*/ 214 h 318"/>
                <a:gd name="T74" fmla="*/ 154 w 206"/>
                <a:gd name="T75" fmla="*/ 204 h 318"/>
                <a:gd name="T76" fmla="*/ 170 w 206"/>
                <a:gd name="T77" fmla="*/ 192 h 318"/>
                <a:gd name="T78" fmla="*/ 178 w 206"/>
                <a:gd name="T79" fmla="*/ 184 h 318"/>
                <a:gd name="T80" fmla="*/ 198 w 206"/>
                <a:gd name="T81" fmla="*/ 148 h 318"/>
                <a:gd name="T82" fmla="*/ 206 w 206"/>
                <a:gd name="T83" fmla="*/ 108 h 318"/>
                <a:gd name="T84" fmla="*/ 204 w 206"/>
                <a:gd name="T85" fmla="*/ 82 h 318"/>
                <a:gd name="T86" fmla="*/ 198 w 206"/>
                <a:gd name="T87" fmla="*/ 60 h 3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6" h="318">
                  <a:moveTo>
                    <a:pt x="198" y="60"/>
                  </a:moveTo>
                  <a:lnTo>
                    <a:pt x="198" y="60"/>
                  </a:lnTo>
                  <a:lnTo>
                    <a:pt x="188" y="40"/>
                  </a:lnTo>
                  <a:lnTo>
                    <a:pt x="176" y="26"/>
                  </a:lnTo>
                  <a:lnTo>
                    <a:pt x="162" y="14"/>
                  </a:lnTo>
                  <a:lnTo>
                    <a:pt x="148" y="6"/>
                  </a:lnTo>
                  <a:lnTo>
                    <a:pt x="132" y="2"/>
                  </a:lnTo>
                  <a:lnTo>
                    <a:pt x="116" y="0"/>
                  </a:lnTo>
                  <a:lnTo>
                    <a:pt x="98" y="2"/>
                  </a:lnTo>
                  <a:lnTo>
                    <a:pt x="80" y="8"/>
                  </a:lnTo>
                  <a:lnTo>
                    <a:pt x="66" y="18"/>
                  </a:lnTo>
                  <a:lnTo>
                    <a:pt x="54" y="28"/>
                  </a:lnTo>
                  <a:lnTo>
                    <a:pt x="54" y="0"/>
                  </a:lnTo>
                  <a:lnTo>
                    <a:pt x="0" y="12"/>
                  </a:lnTo>
                  <a:lnTo>
                    <a:pt x="6" y="14"/>
                  </a:lnTo>
                  <a:lnTo>
                    <a:pt x="12" y="18"/>
                  </a:lnTo>
                  <a:lnTo>
                    <a:pt x="14" y="24"/>
                  </a:lnTo>
                  <a:lnTo>
                    <a:pt x="16" y="30"/>
                  </a:lnTo>
                  <a:lnTo>
                    <a:pt x="16" y="300"/>
                  </a:lnTo>
                  <a:lnTo>
                    <a:pt x="14" y="306"/>
                  </a:lnTo>
                  <a:lnTo>
                    <a:pt x="12" y="312"/>
                  </a:lnTo>
                  <a:lnTo>
                    <a:pt x="8" y="316"/>
                  </a:lnTo>
                  <a:lnTo>
                    <a:pt x="4" y="318"/>
                  </a:lnTo>
                  <a:lnTo>
                    <a:pt x="66" y="318"/>
                  </a:lnTo>
                  <a:lnTo>
                    <a:pt x="62" y="316"/>
                  </a:lnTo>
                  <a:lnTo>
                    <a:pt x="58" y="312"/>
                  </a:lnTo>
                  <a:lnTo>
                    <a:pt x="56" y="306"/>
                  </a:lnTo>
                  <a:lnTo>
                    <a:pt x="54" y="300"/>
                  </a:lnTo>
                  <a:lnTo>
                    <a:pt x="54" y="48"/>
                  </a:lnTo>
                  <a:lnTo>
                    <a:pt x="64" y="38"/>
                  </a:lnTo>
                  <a:lnTo>
                    <a:pt x="74" y="32"/>
                  </a:lnTo>
                  <a:lnTo>
                    <a:pt x="86" y="26"/>
                  </a:lnTo>
                  <a:lnTo>
                    <a:pt x="100" y="24"/>
                  </a:lnTo>
                  <a:lnTo>
                    <a:pt x="112" y="26"/>
                  </a:lnTo>
                  <a:lnTo>
                    <a:pt x="122" y="30"/>
                  </a:lnTo>
                  <a:lnTo>
                    <a:pt x="134" y="36"/>
                  </a:lnTo>
                  <a:lnTo>
                    <a:pt x="144" y="44"/>
                  </a:lnTo>
                  <a:lnTo>
                    <a:pt x="152" y="56"/>
                  </a:lnTo>
                  <a:lnTo>
                    <a:pt x="158" y="70"/>
                  </a:lnTo>
                  <a:lnTo>
                    <a:pt x="162" y="88"/>
                  </a:lnTo>
                  <a:lnTo>
                    <a:pt x="162" y="110"/>
                  </a:lnTo>
                  <a:lnTo>
                    <a:pt x="162" y="130"/>
                  </a:lnTo>
                  <a:lnTo>
                    <a:pt x="158" y="148"/>
                  </a:lnTo>
                  <a:lnTo>
                    <a:pt x="152" y="164"/>
                  </a:lnTo>
                  <a:lnTo>
                    <a:pt x="144" y="176"/>
                  </a:lnTo>
                  <a:lnTo>
                    <a:pt x="134" y="188"/>
                  </a:lnTo>
                  <a:lnTo>
                    <a:pt x="124" y="194"/>
                  </a:lnTo>
                  <a:lnTo>
                    <a:pt x="110" y="200"/>
                  </a:lnTo>
                  <a:lnTo>
                    <a:pt x="96" y="200"/>
                  </a:lnTo>
                  <a:lnTo>
                    <a:pt x="86" y="200"/>
                  </a:lnTo>
                  <a:lnTo>
                    <a:pt x="78" y="198"/>
                  </a:lnTo>
                  <a:lnTo>
                    <a:pt x="70" y="194"/>
                  </a:lnTo>
                  <a:lnTo>
                    <a:pt x="62" y="186"/>
                  </a:lnTo>
                  <a:lnTo>
                    <a:pt x="72" y="214"/>
                  </a:lnTo>
                  <a:lnTo>
                    <a:pt x="86" y="218"/>
                  </a:lnTo>
                  <a:lnTo>
                    <a:pt x="102" y="218"/>
                  </a:lnTo>
                  <a:lnTo>
                    <a:pt x="124" y="216"/>
                  </a:lnTo>
                  <a:lnTo>
                    <a:pt x="134" y="214"/>
                  </a:lnTo>
                  <a:lnTo>
                    <a:pt x="144" y="210"/>
                  </a:lnTo>
                  <a:lnTo>
                    <a:pt x="154" y="204"/>
                  </a:lnTo>
                  <a:lnTo>
                    <a:pt x="162" y="200"/>
                  </a:lnTo>
                  <a:lnTo>
                    <a:pt x="170" y="192"/>
                  </a:lnTo>
                  <a:lnTo>
                    <a:pt x="178" y="184"/>
                  </a:lnTo>
                  <a:lnTo>
                    <a:pt x="190" y="166"/>
                  </a:lnTo>
                  <a:lnTo>
                    <a:pt x="198" y="148"/>
                  </a:lnTo>
                  <a:lnTo>
                    <a:pt x="204" y="128"/>
                  </a:lnTo>
                  <a:lnTo>
                    <a:pt x="206" y="108"/>
                  </a:lnTo>
                  <a:lnTo>
                    <a:pt x="204" y="82"/>
                  </a:lnTo>
                  <a:lnTo>
                    <a:pt x="198"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7" name="Freeform 16"/>
            <p:cNvSpPr>
              <a:spLocks/>
            </p:cNvSpPr>
            <p:nvPr/>
          </p:nvSpPr>
          <p:spPr bwMode="auto">
            <a:xfrm>
              <a:off x="795" y="1586"/>
              <a:ext cx="146" cy="218"/>
            </a:xfrm>
            <a:custGeom>
              <a:avLst/>
              <a:gdLst>
                <a:gd name="T0" fmla="*/ 128 w 146"/>
                <a:gd name="T1" fmla="*/ 186 h 218"/>
                <a:gd name="T2" fmla="*/ 128 w 146"/>
                <a:gd name="T3" fmla="*/ 186 h 218"/>
                <a:gd name="T4" fmla="*/ 116 w 146"/>
                <a:gd name="T5" fmla="*/ 190 h 218"/>
                <a:gd name="T6" fmla="*/ 102 w 146"/>
                <a:gd name="T7" fmla="*/ 192 h 218"/>
                <a:gd name="T8" fmla="*/ 102 w 146"/>
                <a:gd name="T9" fmla="*/ 192 h 218"/>
                <a:gd name="T10" fmla="*/ 92 w 146"/>
                <a:gd name="T11" fmla="*/ 192 h 218"/>
                <a:gd name="T12" fmla="*/ 84 w 146"/>
                <a:gd name="T13" fmla="*/ 188 h 218"/>
                <a:gd name="T14" fmla="*/ 76 w 146"/>
                <a:gd name="T15" fmla="*/ 184 h 218"/>
                <a:gd name="T16" fmla="*/ 70 w 146"/>
                <a:gd name="T17" fmla="*/ 176 h 218"/>
                <a:gd name="T18" fmla="*/ 70 w 146"/>
                <a:gd name="T19" fmla="*/ 176 h 218"/>
                <a:gd name="T20" fmla="*/ 64 w 146"/>
                <a:gd name="T21" fmla="*/ 168 h 218"/>
                <a:gd name="T22" fmla="*/ 58 w 146"/>
                <a:gd name="T23" fmla="*/ 158 h 218"/>
                <a:gd name="T24" fmla="*/ 56 w 146"/>
                <a:gd name="T25" fmla="*/ 146 h 218"/>
                <a:gd name="T26" fmla="*/ 56 w 146"/>
                <a:gd name="T27" fmla="*/ 134 h 218"/>
                <a:gd name="T28" fmla="*/ 56 w 146"/>
                <a:gd name="T29" fmla="*/ 0 h 218"/>
                <a:gd name="T30" fmla="*/ 0 w 146"/>
                <a:gd name="T31" fmla="*/ 10 h 218"/>
                <a:gd name="T32" fmla="*/ 0 w 146"/>
                <a:gd name="T33" fmla="*/ 10 h 218"/>
                <a:gd name="T34" fmla="*/ 8 w 146"/>
                <a:gd name="T35" fmla="*/ 14 h 218"/>
                <a:gd name="T36" fmla="*/ 12 w 146"/>
                <a:gd name="T37" fmla="*/ 18 h 218"/>
                <a:gd name="T38" fmla="*/ 16 w 146"/>
                <a:gd name="T39" fmla="*/ 22 h 218"/>
                <a:gd name="T40" fmla="*/ 16 w 146"/>
                <a:gd name="T41" fmla="*/ 28 h 218"/>
                <a:gd name="T42" fmla="*/ 16 w 146"/>
                <a:gd name="T43" fmla="*/ 134 h 218"/>
                <a:gd name="T44" fmla="*/ 16 w 146"/>
                <a:gd name="T45" fmla="*/ 134 h 218"/>
                <a:gd name="T46" fmla="*/ 18 w 146"/>
                <a:gd name="T47" fmla="*/ 154 h 218"/>
                <a:gd name="T48" fmla="*/ 22 w 146"/>
                <a:gd name="T49" fmla="*/ 172 h 218"/>
                <a:gd name="T50" fmla="*/ 28 w 146"/>
                <a:gd name="T51" fmla="*/ 186 h 218"/>
                <a:gd name="T52" fmla="*/ 38 w 146"/>
                <a:gd name="T53" fmla="*/ 198 h 218"/>
                <a:gd name="T54" fmla="*/ 38 w 146"/>
                <a:gd name="T55" fmla="*/ 198 h 218"/>
                <a:gd name="T56" fmla="*/ 50 w 146"/>
                <a:gd name="T57" fmla="*/ 208 h 218"/>
                <a:gd name="T58" fmla="*/ 60 w 146"/>
                <a:gd name="T59" fmla="*/ 214 h 218"/>
                <a:gd name="T60" fmla="*/ 72 w 146"/>
                <a:gd name="T61" fmla="*/ 218 h 218"/>
                <a:gd name="T62" fmla="*/ 86 w 146"/>
                <a:gd name="T63" fmla="*/ 218 h 218"/>
                <a:gd name="T64" fmla="*/ 86 w 146"/>
                <a:gd name="T65" fmla="*/ 218 h 218"/>
                <a:gd name="T66" fmla="*/ 100 w 146"/>
                <a:gd name="T67" fmla="*/ 218 h 218"/>
                <a:gd name="T68" fmla="*/ 114 w 146"/>
                <a:gd name="T69" fmla="*/ 214 h 218"/>
                <a:gd name="T70" fmla="*/ 126 w 146"/>
                <a:gd name="T71" fmla="*/ 208 h 218"/>
                <a:gd name="T72" fmla="*/ 138 w 146"/>
                <a:gd name="T73" fmla="*/ 198 h 218"/>
                <a:gd name="T74" fmla="*/ 146 w 146"/>
                <a:gd name="T75" fmla="*/ 172 h 218"/>
                <a:gd name="T76" fmla="*/ 146 w 146"/>
                <a:gd name="T77" fmla="*/ 172 h 218"/>
                <a:gd name="T78" fmla="*/ 138 w 146"/>
                <a:gd name="T79" fmla="*/ 180 h 218"/>
                <a:gd name="T80" fmla="*/ 128 w 146"/>
                <a:gd name="T81" fmla="*/ 186 h 218"/>
                <a:gd name="T82" fmla="*/ 128 w 146"/>
                <a:gd name="T83" fmla="*/ 186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6" h="218">
                  <a:moveTo>
                    <a:pt x="128" y="186"/>
                  </a:moveTo>
                  <a:lnTo>
                    <a:pt x="128" y="186"/>
                  </a:lnTo>
                  <a:lnTo>
                    <a:pt x="116" y="190"/>
                  </a:lnTo>
                  <a:lnTo>
                    <a:pt x="102" y="192"/>
                  </a:lnTo>
                  <a:lnTo>
                    <a:pt x="92" y="192"/>
                  </a:lnTo>
                  <a:lnTo>
                    <a:pt x="84" y="188"/>
                  </a:lnTo>
                  <a:lnTo>
                    <a:pt x="76" y="184"/>
                  </a:lnTo>
                  <a:lnTo>
                    <a:pt x="70" y="176"/>
                  </a:lnTo>
                  <a:lnTo>
                    <a:pt x="64" y="168"/>
                  </a:lnTo>
                  <a:lnTo>
                    <a:pt x="58" y="158"/>
                  </a:lnTo>
                  <a:lnTo>
                    <a:pt x="56" y="146"/>
                  </a:lnTo>
                  <a:lnTo>
                    <a:pt x="56" y="134"/>
                  </a:lnTo>
                  <a:lnTo>
                    <a:pt x="56" y="0"/>
                  </a:lnTo>
                  <a:lnTo>
                    <a:pt x="0" y="10"/>
                  </a:lnTo>
                  <a:lnTo>
                    <a:pt x="8" y="14"/>
                  </a:lnTo>
                  <a:lnTo>
                    <a:pt x="12" y="18"/>
                  </a:lnTo>
                  <a:lnTo>
                    <a:pt x="16" y="22"/>
                  </a:lnTo>
                  <a:lnTo>
                    <a:pt x="16" y="28"/>
                  </a:lnTo>
                  <a:lnTo>
                    <a:pt x="16" y="134"/>
                  </a:lnTo>
                  <a:lnTo>
                    <a:pt x="18" y="154"/>
                  </a:lnTo>
                  <a:lnTo>
                    <a:pt x="22" y="172"/>
                  </a:lnTo>
                  <a:lnTo>
                    <a:pt x="28" y="186"/>
                  </a:lnTo>
                  <a:lnTo>
                    <a:pt x="38" y="198"/>
                  </a:lnTo>
                  <a:lnTo>
                    <a:pt x="50" y="208"/>
                  </a:lnTo>
                  <a:lnTo>
                    <a:pt x="60" y="214"/>
                  </a:lnTo>
                  <a:lnTo>
                    <a:pt x="72" y="218"/>
                  </a:lnTo>
                  <a:lnTo>
                    <a:pt x="86" y="218"/>
                  </a:lnTo>
                  <a:lnTo>
                    <a:pt x="100" y="218"/>
                  </a:lnTo>
                  <a:lnTo>
                    <a:pt x="114" y="214"/>
                  </a:lnTo>
                  <a:lnTo>
                    <a:pt x="126" y="208"/>
                  </a:lnTo>
                  <a:lnTo>
                    <a:pt x="138" y="198"/>
                  </a:lnTo>
                  <a:lnTo>
                    <a:pt x="146" y="172"/>
                  </a:lnTo>
                  <a:lnTo>
                    <a:pt x="138" y="180"/>
                  </a:lnTo>
                  <a:lnTo>
                    <a:pt x="128"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8" name="Freeform 17"/>
            <p:cNvSpPr>
              <a:spLocks/>
            </p:cNvSpPr>
            <p:nvPr/>
          </p:nvSpPr>
          <p:spPr bwMode="auto">
            <a:xfrm>
              <a:off x="929" y="1586"/>
              <a:ext cx="74" cy="218"/>
            </a:xfrm>
            <a:custGeom>
              <a:avLst/>
              <a:gdLst>
                <a:gd name="T0" fmla="*/ 56 w 74"/>
                <a:gd name="T1" fmla="*/ 178 h 218"/>
                <a:gd name="T2" fmla="*/ 56 w 74"/>
                <a:gd name="T3" fmla="*/ 0 h 218"/>
                <a:gd name="T4" fmla="*/ 0 w 74"/>
                <a:gd name="T5" fmla="*/ 10 h 218"/>
                <a:gd name="T6" fmla="*/ 0 w 74"/>
                <a:gd name="T7" fmla="*/ 10 h 218"/>
                <a:gd name="T8" fmla="*/ 8 w 74"/>
                <a:gd name="T9" fmla="*/ 12 h 218"/>
                <a:gd name="T10" fmla="*/ 12 w 74"/>
                <a:gd name="T11" fmla="*/ 16 h 218"/>
                <a:gd name="T12" fmla="*/ 12 w 74"/>
                <a:gd name="T13" fmla="*/ 16 h 218"/>
                <a:gd name="T14" fmla="*/ 16 w 74"/>
                <a:gd name="T15" fmla="*/ 22 h 218"/>
                <a:gd name="T16" fmla="*/ 16 w 74"/>
                <a:gd name="T17" fmla="*/ 28 h 218"/>
                <a:gd name="T18" fmla="*/ 16 w 74"/>
                <a:gd name="T19" fmla="*/ 168 h 218"/>
                <a:gd name="T20" fmla="*/ 18 w 74"/>
                <a:gd name="T21" fmla="*/ 186 h 218"/>
                <a:gd name="T22" fmla="*/ 18 w 74"/>
                <a:gd name="T23" fmla="*/ 186 h 218"/>
                <a:gd name="T24" fmla="*/ 18 w 74"/>
                <a:gd name="T25" fmla="*/ 186 h 218"/>
                <a:gd name="T26" fmla="*/ 18 w 74"/>
                <a:gd name="T27" fmla="*/ 186 h 218"/>
                <a:gd name="T28" fmla="*/ 18 w 74"/>
                <a:gd name="T29" fmla="*/ 198 h 218"/>
                <a:gd name="T30" fmla="*/ 22 w 74"/>
                <a:gd name="T31" fmla="*/ 206 h 218"/>
                <a:gd name="T32" fmla="*/ 22 w 74"/>
                <a:gd name="T33" fmla="*/ 206 h 218"/>
                <a:gd name="T34" fmla="*/ 26 w 74"/>
                <a:gd name="T35" fmla="*/ 212 h 218"/>
                <a:gd name="T36" fmla="*/ 34 w 74"/>
                <a:gd name="T37" fmla="*/ 218 h 218"/>
                <a:gd name="T38" fmla="*/ 74 w 74"/>
                <a:gd name="T39" fmla="*/ 204 h 218"/>
                <a:gd name="T40" fmla="*/ 74 w 74"/>
                <a:gd name="T41" fmla="*/ 204 h 218"/>
                <a:gd name="T42" fmla="*/ 66 w 74"/>
                <a:gd name="T43" fmla="*/ 202 h 218"/>
                <a:gd name="T44" fmla="*/ 60 w 74"/>
                <a:gd name="T45" fmla="*/ 196 h 218"/>
                <a:gd name="T46" fmla="*/ 56 w 74"/>
                <a:gd name="T47" fmla="*/ 188 h 218"/>
                <a:gd name="T48" fmla="*/ 56 w 74"/>
                <a:gd name="T49" fmla="*/ 178 h 218"/>
                <a:gd name="T50" fmla="*/ 56 w 74"/>
                <a:gd name="T51" fmla="*/ 178 h 2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4" h="218">
                  <a:moveTo>
                    <a:pt x="56" y="178"/>
                  </a:moveTo>
                  <a:lnTo>
                    <a:pt x="56" y="0"/>
                  </a:lnTo>
                  <a:lnTo>
                    <a:pt x="0" y="10"/>
                  </a:lnTo>
                  <a:lnTo>
                    <a:pt x="8" y="12"/>
                  </a:lnTo>
                  <a:lnTo>
                    <a:pt x="12" y="16"/>
                  </a:lnTo>
                  <a:lnTo>
                    <a:pt x="16" y="22"/>
                  </a:lnTo>
                  <a:lnTo>
                    <a:pt x="16" y="28"/>
                  </a:lnTo>
                  <a:lnTo>
                    <a:pt x="16" y="168"/>
                  </a:lnTo>
                  <a:lnTo>
                    <a:pt x="18" y="186"/>
                  </a:lnTo>
                  <a:lnTo>
                    <a:pt x="18" y="198"/>
                  </a:lnTo>
                  <a:lnTo>
                    <a:pt x="22" y="206"/>
                  </a:lnTo>
                  <a:lnTo>
                    <a:pt x="26" y="212"/>
                  </a:lnTo>
                  <a:lnTo>
                    <a:pt x="34" y="218"/>
                  </a:lnTo>
                  <a:lnTo>
                    <a:pt x="74" y="204"/>
                  </a:lnTo>
                  <a:lnTo>
                    <a:pt x="66" y="202"/>
                  </a:lnTo>
                  <a:lnTo>
                    <a:pt x="60" y="196"/>
                  </a:lnTo>
                  <a:lnTo>
                    <a:pt x="56" y="188"/>
                  </a:lnTo>
                  <a:lnTo>
                    <a:pt x="56"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9" name="Freeform 18"/>
            <p:cNvSpPr>
              <a:spLocks/>
            </p:cNvSpPr>
            <p:nvPr/>
          </p:nvSpPr>
          <p:spPr bwMode="auto">
            <a:xfrm>
              <a:off x="1371" y="1586"/>
              <a:ext cx="176" cy="218"/>
            </a:xfrm>
            <a:custGeom>
              <a:avLst/>
              <a:gdLst>
                <a:gd name="T0" fmla="*/ 164 w 176"/>
                <a:gd name="T1" fmla="*/ 196 h 218"/>
                <a:gd name="T2" fmla="*/ 162 w 176"/>
                <a:gd name="T3" fmla="*/ 182 h 218"/>
                <a:gd name="T4" fmla="*/ 162 w 176"/>
                <a:gd name="T5" fmla="*/ 60 h 218"/>
                <a:gd name="T6" fmla="*/ 156 w 176"/>
                <a:gd name="T7" fmla="*/ 32 h 218"/>
                <a:gd name="T8" fmla="*/ 140 w 176"/>
                <a:gd name="T9" fmla="*/ 12 h 218"/>
                <a:gd name="T10" fmla="*/ 130 w 176"/>
                <a:gd name="T11" fmla="*/ 8 h 218"/>
                <a:gd name="T12" fmla="*/ 104 w 176"/>
                <a:gd name="T13" fmla="*/ 0 h 218"/>
                <a:gd name="T14" fmla="*/ 90 w 176"/>
                <a:gd name="T15" fmla="*/ 0 h 218"/>
                <a:gd name="T16" fmla="*/ 54 w 176"/>
                <a:gd name="T17" fmla="*/ 6 h 218"/>
                <a:gd name="T18" fmla="*/ 20 w 176"/>
                <a:gd name="T19" fmla="*/ 22 h 218"/>
                <a:gd name="T20" fmla="*/ 20 w 176"/>
                <a:gd name="T21" fmla="*/ 78 h 218"/>
                <a:gd name="T22" fmla="*/ 30 w 176"/>
                <a:gd name="T23" fmla="*/ 52 h 218"/>
                <a:gd name="T24" fmla="*/ 44 w 176"/>
                <a:gd name="T25" fmla="*/ 34 h 218"/>
                <a:gd name="T26" fmla="*/ 52 w 176"/>
                <a:gd name="T27" fmla="*/ 26 h 218"/>
                <a:gd name="T28" fmla="*/ 74 w 176"/>
                <a:gd name="T29" fmla="*/ 18 h 218"/>
                <a:gd name="T30" fmla="*/ 86 w 176"/>
                <a:gd name="T31" fmla="*/ 16 h 218"/>
                <a:gd name="T32" fmla="*/ 102 w 176"/>
                <a:gd name="T33" fmla="*/ 20 h 218"/>
                <a:gd name="T34" fmla="*/ 114 w 176"/>
                <a:gd name="T35" fmla="*/ 28 h 218"/>
                <a:gd name="T36" fmla="*/ 120 w 176"/>
                <a:gd name="T37" fmla="*/ 34 h 218"/>
                <a:gd name="T38" fmla="*/ 124 w 176"/>
                <a:gd name="T39" fmla="*/ 48 h 218"/>
                <a:gd name="T40" fmla="*/ 124 w 176"/>
                <a:gd name="T41" fmla="*/ 56 h 218"/>
                <a:gd name="T42" fmla="*/ 122 w 176"/>
                <a:gd name="T43" fmla="*/ 76 h 218"/>
                <a:gd name="T44" fmla="*/ 116 w 176"/>
                <a:gd name="T45" fmla="*/ 82 h 218"/>
                <a:gd name="T46" fmla="*/ 106 w 176"/>
                <a:gd name="T47" fmla="*/ 86 h 218"/>
                <a:gd name="T48" fmla="*/ 68 w 176"/>
                <a:gd name="T49" fmla="*/ 98 h 218"/>
                <a:gd name="T50" fmla="*/ 30 w 176"/>
                <a:gd name="T51" fmla="*/ 112 h 218"/>
                <a:gd name="T52" fmla="*/ 16 w 176"/>
                <a:gd name="T53" fmla="*/ 122 h 218"/>
                <a:gd name="T54" fmla="*/ 2 w 176"/>
                <a:gd name="T55" fmla="*/ 148 h 218"/>
                <a:gd name="T56" fmla="*/ 0 w 176"/>
                <a:gd name="T57" fmla="*/ 164 h 218"/>
                <a:gd name="T58" fmla="*/ 4 w 176"/>
                <a:gd name="T59" fmla="*/ 182 h 218"/>
                <a:gd name="T60" fmla="*/ 14 w 176"/>
                <a:gd name="T61" fmla="*/ 200 h 218"/>
                <a:gd name="T62" fmla="*/ 22 w 176"/>
                <a:gd name="T63" fmla="*/ 208 h 218"/>
                <a:gd name="T64" fmla="*/ 42 w 176"/>
                <a:gd name="T65" fmla="*/ 218 h 218"/>
                <a:gd name="T66" fmla="*/ 54 w 176"/>
                <a:gd name="T67" fmla="*/ 218 h 218"/>
                <a:gd name="T68" fmla="*/ 84 w 176"/>
                <a:gd name="T69" fmla="*/ 214 h 218"/>
                <a:gd name="T70" fmla="*/ 112 w 176"/>
                <a:gd name="T71" fmla="*/ 196 h 218"/>
                <a:gd name="T72" fmla="*/ 120 w 176"/>
                <a:gd name="T73" fmla="*/ 174 h 218"/>
                <a:gd name="T74" fmla="*/ 98 w 176"/>
                <a:gd name="T75" fmla="*/ 188 h 218"/>
                <a:gd name="T76" fmla="*/ 72 w 176"/>
                <a:gd name="T77" fmla="*/ 192 h 218"/>
                <a:gd name="T78" fmla="*/ 66 w 176"/>
                <a:gd name="T79" fmla="*/ 192 h 218"/>
                <a:gd name="T80" fmla="*/ 52 w 176"/>
                <a:gd name="T81" fmla="*/ 188 h 218"/>
                <a:gd name="T82" fmla="*/ 48 w 176"/>
                <a:gd name="T83" fmla="*/ 182 h 218"/>
                <a:gd name="T84" fmla="*/ 40 w 176"/>
                <a:gd name="T85" fmla="*/ 170 h 218"/>
                <a:gd name="T86" fmla="*/ 38 w 176"/>
                <a:gd name="T87" fmla="*/ 156 h 218"/>
                <a:gd name="T88" fmla="*/ 38 w 176"/>
                <a:gd name="T89" fmla="*/ 148 h 218"/>
                <a:gd name="T90" fmla="*/ 44 w 176"/>
                <a:gd name="T91" fmla="*/ 136 h 218"/>
                <a:gd name="T92" fmla="*/ 48 w 176"/>
                <a:gd name="T93" fmla="*/ 130 h 218"/>
                <a:gd name="T94" fmla="*/ 76 w 176"/>
                <a:gd name="T95" fmla="*/ 114 h 218"/>
                <a:gd name="T96" fmla="*/ 108 w 176"/>
                <a:gd name="T97" fmla="*/ 104 h 218"/>
                <a:gd name="T98" fmla="*/ 124 w 176"/>
                <a:gd name="T99" fmla="*/ 170 h 218"/>
                <a:gd name="T100" fmla="*/ 124 w 176"/>
                <a:gd name="T101" fmla="*/ 184 h 218"/>
                <a:gd name="T102" fmla="*/ 126 w 176"/>
                <a:gd name="T103" fmla="*/ 198 h 218"/>
                <a:gd name="T104" fmla="*/ 128 w 176"/>
                <a:gd name="T105" fmla="*/ 206 h 218"/>
                <a:gd name="T106" fmla="*/ 140 w 176"/>
                <a:gd name="T107" fmla="*/ 218 h 218"/>
                <a:gd name="T108" fmla="*/ 176 w 176"/>
                <a:gd name="T109" fmla="*/ 204 h 218"/>
                <a:gd name="T110" fmla="*/ 164 w 176"/>
                <a:gd name="T111" fmla="*/ 196 h 2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6" h="218">
                  <a:moveTo>
                    <a:pt x="164" y="196"/>
                  </a:moveTo>
                  <a:lnTo>
                    <a:pt x="164" y="196"/>
                  </a:lnTo>
                  <a:lnTo>
                    <a:pt x="162" y="192"/>
                  </a:lnTo>
                  <a:lnTo>
                    <a:pt x="162" y="182"/>
                  </a:lnTo>
                  <a:lnTo>
                    <a:pt x="162" y="60"/>
                  </a:lnTo>
                  <a:lnTo>
                    <a:pt x="160" y="44"/>
                  </a:lnTo>
                  <a:lnTo>
                    <a:pt x="156" y="32"/>
                  </a:lnTo>
                  <a:lnTo>
                    <a:pt x="150" y="20"/>
                  </a:lnTo>
                  <a:lnTo>
                    <a:pt x="140" y="12"/>
                  </a:lnTo>
                  <a:lnTo>
                    <a:pt x="130" y="8"/>
                  </a:lnTo>
                  <a:lnTo>
                    <a:pt x="118" y="4"/>
                  </a:lnTo>
                  <a:lnTo>
                    <a:pt x="104" y="0"/>
                  </a:lnTo>
                  <a:lnTo>
                    <a:pt x="90" y="0"/>
                  </a:lnTo>
                  <a:lnTo>
                    <a:pt x="72" y="2"/>
                  </a:lnTo>
                  <a:lnTo>
                    <a:pt x="54" y="6"/>
                  </a:lnTo>
                  <a:lnTo>
                    <a:pt x="36" y="12"/>
                  </a:lnTo>
                  <a:lnTo>
                    <a:pt x="20" y="22"/>
                  </a:lnTo>
                  <a:lnTo>
                    <a:pt x="20" y="78"/>
                  </a:lnTo>
                  <a:lnTo>
                    <a:pt x="26" y="64"/>
                  </a:lnTo>
                  <a:lnTo>
                    <a:pt x="30" y="52"/>
                  </a:lnTo>
                  <a:lnTo>
                    <a:pt x="38" y="42"/>
                  </a:lnTo>
                  <a:lnTo>
                    <a:pt x="44" y="34"/>
                  </a:lnTo>
                  <a:lnTo>
                    <a:pt x="52" y="26"/>
                  </a:lnTo>
                  <a:lnTo>
                    <a:pt x="62" y="22"/>
                  </a:lnTo>
                  <a:lnTo>
                    <a:pt x="74" y="18"/>
                  </a:lnTo>
                  <a:lnTo>
                    <a:pt x="86" y="16"/>
                  </a:lnTo>
                  <a:lnTo>
                    <a:pt x="94" y="18"/>
                  </a:lnTo>
                  <a:lnTo>
                    <a:pt x="102" y="20"/>
                  </a:lnTo>
                  <a:lnTo>
                    <a:pt x="110" y="24"/>
                  </a:lnTo>
                  <a:lnTo>
                    <a:pt x="114" y="28"/>
                  </a:lnTo>
                  <a:lnTo>
                    <a:pt x="120" y="34"/>
                  </a:lnTo>
                  <a:lnTo>
                    <a:pt x="122" y="42"/>
                  </a:lnTo>
                  <a:lnTo>
                    <a:pt x="124" y="48"/>
                  </a:lnTo>
                  <a:lnTo>
                    <a:pt x="124" y="56"/>
                  </a:lnTo>
                  <a:lnTo>
                    <a:pt x="124" y="70"/>
                  </a:lnTo>
                  <a:lnTo>
                    <a:pt x="122" y="76"/>
                  </a:lnTo>
                  <a:lnTo>
                    <a:pt x="116" y="82"/>
                  </a:lnTo>
                  <a:lnTo>
                    <a:pt x="106" y="86"/>
                  </a:lnTo>
                  <a:lnTo>
                    <a:pt x="68" y="98"/>
                  </a:lnTo>
                  <a:lnTo>
                    <a:pt x="44" y="106"/>
                  </a:lnTo>
                  <a:lnTo>
                    <a:pt x="30" y="112"/>
                  </a:lnTo>
                  <a:lnTo>
                    <a:pt x="16" y="122"/>
                  </a:lnTo>
                  <a:lnTo>
                    <a:pt x="8" y="134"/>
                  </a:lnTo>
                  <a:lnTo>
                    <a:pt x="2" y="148"/>
                  </a:lnTo>
                  <a:lnTo>
                    <a:pt x="0" y="164"/>
                  </a:lnTo>
                  <a:lnTo>
                    <a:pt x="0" y="172"/>
                  </a:lnTo>
                  <a:lnTo>
                    <a:pt x="4" y="182"/>
                  </a:lnTo>
                  <a:lnTo>
                    <a:pt x="8" y="190"/>
                  </a:lnTo>
                  <a:lnTo>
                    <a:pt x="14" y="200"/>
                  </a:lnTo>
                  <a:lnTo>
                    <a:pt x="22" y="208"/>
                  </a:lnTo>
                  <a:lnTo>
                    <a:pt x="30" y="214"/>
                  </a:lnTo>
                  <a:lnTo>
                    <a:pt x="42" y="218"/>
                  </a:lnTo>
                  <a:lnTo>
                    <a:pt x="54" y="218"/>
                  </a:lnTo>
                  <a:lnTo>
                    <a:pt x="70" y="218"/>
                  </a:lnTo>
                  <a:lnTo>
                    <a:pt x="84" y="214"/>
                  </a:lnTo>
                  <a:lnTo>
                    <a:pt x="98" y="206"/>
                  </a:lnTo>
                  <a:lnTo>
                    <a:pt x="112" y="196"/>
                  </a:lnTo>
                  <a:lnTo>
                    <a:pt x="120" y="174"/>
                  </a:lnTo>
                  <a:lnTo>
                    <a:pt x="110" y="182"/>
                  </a:lnTo>
                  <a:lnTo>
                    <a:pt x="98" y="188"/>
                  </a:lnTo>
                  <a:lnTo>
                    <a:pt x="86" y="192"/>
                  </a:lnTo>
                  <a:lnTo>
                    <a:pt x="72" y="192"/>
                  </a:lnTo>
                  <a:lnTo>
                    <a:pt x="66" y="192"/>
                  </a:lnTo>
                  <a:lnTo>
                    <a:pt x="58" y="190"/>
                  </a:lnTo>
                  <a:lnTo>
                    <a:pt x="52" y="188"/>
                  </a:lnTo>
                  <a:lnTo>
                    <a:pt x="48" y="182"/>
                  </a:lnTo>
                  <a:lnTo>
                    <a:pt x="44" y="178"/>
                  </a:lnTo>
                  <a:lnTo>
                    <a:pt x="40" y="170"/>
                  </a:lnTo>
                  <a:lnTo>
                    <a:pt x="38" y="164"/>
                  </a:lnTo>
                  <a:lnTo>
                    <a:pt x="38" y="156"/>
                  </a:lnTo>
                  <a:lnTo>
                    <a:pt x="38" y="148"/>
                  </a:lnTo>
                  <a:lnTo>
                    <a:pt x="40" y="142"/>
                  </a:lnTo>
                  <a:lnTo>
                    <a:pt x="44" y="136"/>
                  </a:lnTo>
                  <a:lnTo>
                    <a:pt x="48" y="130"/>
                  </a:lnTo>
                  <a:lnTo>
                    <a:pt x="60" y="122"/>
                  </a:lnTo>
                  <a:lnTo>
                    <a:pt x="76" y="114"/>
                  </a:lnTo>
                  <a:lnTo>
                    <a:pt x="108" y="104"/>
                  </a:lnTo>
                  <a:lnTo>
                    <a:pt x="124" y="96"/>
                  </a:lnTo>
                  <a:lnTo>
                    <a:pt x="124" y="170"/>
                  </a:lnTo>
                  <a:lnTo>
                    <a:pt x="124" y="184"/>
                  </a:lnTo>
                  <a:lnTo>
                    <a:pt x="126" y="198"/>
                  </a:lnTo>
                  <a:lnTo>
                    <a:pt x="128" y="206"/>
                  </a:lnTo>
                  <a:lnTo>
                    <a:pt x="134" y="212"/>
                  </a:lnTo>
                  <a:lnTo>
                    <a:pt x="140" y="218"/>
                  </a:lnTo>
                  <a:lnTo>
                    <a:pt x="176" y="204"/>
                  </a:lnTo>
                  <a:lnTo>
                    <a:pt x="168" y="200"/>
                  </a:lnTo>
                  <a:lnTo>
                    <a:pt x="164"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0" name="Freeform 19"/>
            <p:cNvSpPr>
              <a:spLocks/>
            </p:cNvSpPr>
            <p:nvPr/>
          </p:nvSpPr>
          <p:spPr bwMode="auto">
            <a:xfrm>
              <a:off x="1273" y="1414"/>
              <a:ext cx="96" cy="120"/>
            </a:xfrm>
            <a:custGeom>
              <a:avLst/>
              <a:gdLst>
                <a:gd name="T0" fmla="*/ 22 w 96"/>
                <a:gd name="T1" fmla="*/ 8 h 120"/>
                <a:gd name="T2" fmla="*/ 22 w 96"/>
                <a:gd name="T3" fmla="*/ 82 h 120"/>
                <a:gd name="T4" fmla="*/ 22 w 96"/>
                <a:gd name="T5" fmla="*/ 82 h 120"/>
                <a:gd name="T6" fmla="*/ 24 w 96"/>
                <a:gd name="T7" fmla="*/ 92 h 120"/>
                <a:gd name="T8" fmla="*/ 28 w 96"/>
                <a:gd name="T9" fmla="*/ 100 h 120"/>
                <a:gd name="T10" fmla="*/ 32 w 96"/>
                <a:gd name="T11" fmla="*/ 106 h 120"/>
                <a:gd name="T12" fmla="*/ 36 w 96"/>
                <a:gd name="T13" fmla="*/ 108 h 120"/>
                <a:gd name="T14" fmla="*/ 44 w 96"/>
                <a:gd name="T15" fmla="*/ 110 h 120"/>
                <a:gd name="T16" fmla="*/ 52 w 96"/>
                <a:gd name="T17" fmla="*/ 112 h 120"/>
                <a:gd name="T18" fmla="*/ 52 w 96"/>
                <a:gd name="T19" fmla="*/ 112 h 120"/>
                <a:gd name="T20" fmla="*/ 60 w 96"/>
                <a:gd name="T21" fmla="*/ 112 h 120"/>
                <a:gd name="T22" fmla="*/ 66 w 96"/>
                <a:gd name="T23" fmla="*/ 110 h 120"/>
                <a:gd name="T24" fmla="*/ 72 w 96"/>
                <a:gd name="T25" fmla="*/ 106 h 120"/>
                <a:gd name="T26" fmla="*/ 76 w 96"/>
                <a:gd name="T27" fmla="*/ 102 h 120"/>
                <a:gd name="T28" fmla="*/ 78 w 96"/>
                <a:gd name="T29" fmla="*/ 98 h 120"/>
                <a:gd name="T30" fmla="*/ 80 w 96"/>
                <a:gd name="T31" fmla="*/ 92 h 120"/>
                <a:gd name="T32" fmla="*/ 82 w 96"/>
                <a:gd name="T33" fmla="*/ 82 h 120"/>
                <a:gd name="T34" fmla="*/ 82 w 96"/>
                <a:gd name="T35" fmla="*/ 8 h 120"/>
                <a:gd name="T36" fmla="*/ 82 w 96"/>
                <a:gd name="T37" fmla="*/ 8 h 120"/>
                <a:gd name="T38" fmla="*/ 80 w 96"/>
                <a:gd name="T39" fmla="*/ 2 h 120"/>
                <a:gd name="T40" fmla="*/ 76 w 96"/>
                <a:gd name="T41" fmla="*/ 0 h 120"/>
                <a:gd name="T42" fmla="*/ 96 w 96"/>
                <a:gd name="T43" fmla="*/ 0 h 120"/>
                <a:gd name="T44" fmla="*/ 96 w 96"/>
                <a:gd name="T45" fmla="*/ 0 h 120"/>
                <a:gd name="T46" fmla="*/ 92 w 96"/>
                <a:gd name="T47" fmla="*/ 2 h 120"/>
                <a:gd name="T48" fmla="*/ 92 w 96"/>
                <a:gd name="T49" fmla="*/ 8 h 120"/>
                <a:gd name="T50" fmla="*/ 90 w 96"/>
                <a:gd name="T51" fmla="*/ 80 h 120"/>
                <a:gd name="T52" fmla="*/ 90 w 96"/>
                <a:gd name="T53" fmla="*/ 80 h 120"/>
                <a:gd name="T54" fmla="*/ 90 w 96"/>
                <a:gd name="T55" fmla="*/ 90 h 120"/>
                <a:gd name="T56" fmla="*/ 88 w 96"/>
                <a:gd name="T57" fmla="*/ 98 h 120"/>
                <a:gd name="T58" fmla="*/ 84 w 96"/>
                <a:gd name="T59" fmla="*/ 106 h 120"/>
                <a:gd name="T60" fmla="*/ 78 w 96"/>
                <a:gd name="T61" fmla="*/ 110 h 120"/>
                <a:gd name="T62" fmla="*/ 72 w 96"/>
                <a:gd name="T63" fmla="*/ 114 h 120"/>
                <a:gd name="T64" fmla="*/ 66 w 96"/>
                <a:gd name="T65" fmla="*/ 118 h 120"/>
                <a:gd name="T66" fmla="*/ 50 w 96"/>
                <a:gd name="T67" fmla="*/ 120 h 120"/>
                <a:gd name="T68" fmla="*/ 50 w 96"/>
                <a:gd name="T69" fmla="*/ 120 h 120"/>
                <a:gd name="T70" fmla="*/ 36 w 96"/>
                <a:gd name="T71" fmla="*/ 118 h 120"/>
                <a:gd name="T72" fmla="*/ 28 w 96"/>
                <a:gd name="T73" fmla="*/ 116 h 120"/>
                <a:gd name="T74" fmla="*/ 22 w 96"/>
                <a:gd name="T75" fmla="*/ 112 h 120"/>
                <a:gd name="T76" fmla="*/ 14 w 96"/>
                <a:gd name="T77" fmla="*/ 106 h 120"/>
                <a:gd name="T78" fmla="*/ 10 w 96"/>
                <a:gd name="T79" fmla="*/ 100 h 120"/>
                <a:gd name="T80" fmla="*/ 6 w 96"/>
                <a:gd name="T81" fmla="*/ 90 h 120"/>
                <a:gd name="T82" fmla="*/ 6 w 96"/>
                <a:gd name="T83" fmla="*/ 80 h 120"/>
                <a:gd name="T84" fmla="*/ 6 w 96"/>
                <a:gd name="T85" fmla="*/ 8 h 120"/>
                <a:gd name="T86" fmla="*/ 6 w 96"/>
                <a:gd name="T87" fmla="*/ 8 h 120"/>
                <a:gd name="T88" fmla="*/ 4 w 96"/>
                <a:gd name="T89" fmla="*/ 2 h 120"/>
                <a:gd name="T90" fmla="*/ 0 w 96"/>
                <a:gd name="T91" fmla="*/ 0 h 120"/>
                <a:gd name="T92" fmla="*/ 28 w 96"/>
                <a:gd name="T93" fmla="*/ 0 h 120"/>
                <a:gd name="T94" fmla="*/ 28 w 96"/>
                <a:gd name="T95" fmla="*/ 0 h 120"/>
                <a:gd name="T96" fmla="*/ 24 w 96"/>
                <a:gd name="T97" fmla="*/ 2 h 120"/>
                <a:gd name="T98" fmla="*/ 22 w 96"/>
                <a:gd name="T99" fmla="*/ 8 h 120"/>
                <a:gd name="T100" fmla="*/ 22 w 96"/>
                <a:gd name="T101" fmla="*/ 8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 h="120">
                  <a:moveTo>
                    <a:pt x="22" y="8"/>
                  </a:moveTo>
                  <a:lnTo>
                    <a:pt x="22" y="82"/>
                  </a:lnTo>
                  <a:lnTo>
                    <a:pt x="24" y="92"/>
                  </a:lnTo>
                  <a:lnTo>
                    <a:pt x="28" y="100"/>
                  </a:lnTo>
                  <a:lnTo>
                    <a:pt x="32" y="106"/>
                  </a:lnTo>
                  <a:lnTo>
                    <a:pt x="36" y="108"/>
                  </a:lnTo>
                  <a:lnTo>
                    <a:pt x="44" y="110"/>
                  </a:lnTo>
                  <a:lnTo>
                    <a:pt x="52" y="112"/>
                  </a:lnTo>
                  <a:lnTo>
                    <a:pt x="60" y="112"/>
                  </a:lnTo>
                  <a:lnTo>
                    <a:pt x="66" y="110"/>
                  </a:lnTo>
                  <a:lnTo>
                    <a:pt x="72" y="106"/>
                  </a:lnTo>
                  <a:lnTo>
                    <a:pt x="76" y="102"/>
                  </a:lnTo>
                  <a:lnTo>
                    <a:pt x="78" y="98"/>
                  </a:lnTo>
                  <a:lnTo>
                    <a:pt x="80" y="92"/>
                  </a:lnTo>
                  <a:lnTo>
                    <a:pt x="82" y="82"/>
                  </a:lnTo>
                  <a:lnTo>
                    <a:pt x="82" y="8"/>
                  </a:lnTo>
                  <a:lnTo>
                    <a:pt x="80" y="2"/>
                  </a:lnTo>
                  <a:lnTo>
                    <a:pt x="76" y="0"/>
                  </a:lnTo>
                  <a:lnTo>
                    <a:pt x="96" y="0"/>
                  </a:lnTo>
                  <a:lnTo>
                    <a:pt x="92" y="2"/>
                  </a:lnTo>
                  <a:lnTo>
                    <a:pt x="92" y="8"/>
                  </a:lnTo>
                  <a:lnTo>
                    <a:pt x="90" y="80"/>
                  </a:lnTo>
                  <a:lnTo>
                    <a:pt x="90" y="90"/>
                  </a:lnTo>
                  <a:lnTo>
                    <a:pt x="88" y="98"/>
                  </a:lnTo>
                  <a:lnTo>
                    <a:pt x="84" y="106"/>
                  </a:lnTo>
                  <a:lnTo>
                    <a:pt x="78" y="110"/>
                  </a:lnTo>
                  <a:lnTo>
                    <a:pt x="72" y="114"/>
                  </a:lnTo>
                  <a:lnTo>
                    <a:pt x="66" y="118"/>
                  </a:lnTo>
                  <a:lnTo>
                    <a:pt x="50" y="120"/>
                  </a:lnTo>
                  <a:lnTo>
                    <a:pt x="36" y="118"/>
                  </a:lnTo>
                  <a:lnTo>
                    <a:pt x="28" y="116"/>
                  </a:lnTo>
                  <a:lnTo>
                    <a:pt x="22" y="112"/>
                  </a:lnTo>
                  <a:lnTo>
                    <a:pt x="14" y="106"/>
                  </a:lnTo>
                  <a:lnTo>
                    <a:pt x="10" y="100"/>
                  </a:lnTo>
                  <a:lnTo>
                    <a:pt x="6" y="90"/>
                  </a:lnTo>
                  <a:lnTo>
                    <a:pt x="6" y="80"/>
                  </a:lnTo>
                  <a:lnTo>
                    <a:pt x="6" y="8"/>
                  </a:lnTo>
                  <a:lnTo>
                    <a:pt x="4" y="2"/>
                  </a:lnTo>
                  <a:lnTo>
                    <a:pt x="0" y="0"/>
                  </a:lnTo>
                  <a:lnTo>
                    <a:pt x="28" y="0"/>
                  </a:lnTo>
                  <a:lnTo>
                    <a:pt x="24" y="2"/>
                  </a:lnTo>
                  <a:lnTo>
                    <a:pt x="2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1" name="Freeform 20"/>
            <p:cNvSpPr>
              <a:spLocks/>
            </p:cNvSpPr>
            <p:nvPr/>
          </p:nvSpPr>
          <p:spPr bwMode="auto">
            <a:xfrm>
              <a:off x="1379" y="1414"/>
              <a:ext cx="108" cy="122"/>
            </a:xfrm>
            <a:custGeom>
              <a:avLst/>
              <a:gdLst>
                <a:gd name="T0" fmla="*/ 94 w 108"/>
                <a:gd name="T1" fmla="*/ 8 h 122"/>
                <a:gd name="T2" fmla="*/ 94 w 108"/>
                <a:gd name="T3" fmla="*/ 8 h 122"/>
                <a:gd name="T4" fmla="*/ 94 w 108"/>
                <a:gd name="T5" fmla="*/ 2 h 122"/>
                <a:gd name="T6" fmla="*/ 90 w 108"/>
                <a:gd name="T7" fmla="*/ 0 h 122"/>
                <a:gd name="T8" fmla="*/ 108 w 108"/>
                <a:gd name="T9" fmla="*/ 0 h 122"/>
                <a:gd name="T10" fmla="*/ 108 w 108"/>
                <a:gd name="T11" fmla="*/ 0 h 122"/>
                <a:gd name="T12" fmla="*/ 104 w 108"/>
                <a:gd name="T13" fmla="*/ 2 h 122"/>
                <a:gd name="T14" fmla="*/ 104 w 108"/>
                <a:gd name="T15" fmla="*/ 8 h 122"/>
                <a:gd name="T16" fmla="*/ 104 w 108"/>
                <a:gd name="T17" fmla="*/ 122 h 122"/>
                <a:gd name="T18" fmla="*/ 104 w 108"/>
                <a:gd name="T19" fmla="*/ 122 h 122"/>
                <a:gd name="T20" fmla="*/ 62 w 108"/>
                <a:gd name="T21" fmla="*/ 70 h 122"/>
                <a:gd name="T22" fmla="*/ 20 w 108"/>
                <a:gd name="T23" fmla="*/ 18 h 122"/>
                <a:gd name="T24" fmla="*/ 20 w 108"/>
                <a:gd name="T25" fmla="*/ 110 h 122"/>
                <a:gd name="T26" fmla="*/ 20 w 108"/>
                <a:gd name="T27" fmla="*/ 110 h 122"/>
                <a:gd name="T28" fmla="*/ 22 w 108"/>
                <a:gd name="T29" fmla="*/ 116 h 122"/>
                <a:gd name="T30" fmla="*/ 24 w 108"/>
                <a:gd name="T31" fmla="*/ 118 h 122"/>
                <a:gd name="T32" fmla="*/ 6 w 108"/>
                <a:gd name="T33" fmla="*/ 118 h 122"/>
                <a:gd name="T34" fmla="*/ 6 w 108"/>
                <a:gd name="T35" fmla="*/ 118 h 122"/>
                <a:gd name="T36" fmla="*/ 10 w 108"/>
                <a:gd name="T37" fmla="*/ 116 h 122"/>
                <a:gd name="T38" fmla="*/ 10 w 108"/>
                <a:gd name="T39" fmla="*/ 110 h 122"/>
                <a:gd name="T40" fmla="*/ 10 w 108"/>
                <a:gd name="T41" fmla="*/ 14 h 122"/>
                <a:gd name="T42" fmla="*/ 10 w 108"/>
                <a:gd name="T43" fmla="*/ 14 h 122"/>
                <a:gd name="T44" fmla="*/ 10 w 108"/>
                <a:gd name="T45" fmla="*/ 10 h 122"/>
                <a:gd name="T46" fmla="*/ 8 w 108"/>
                <a:gd name="T47" fmla="*/ 6 h 122"/>
                <a:gd name="T48" fmla="*/ 8 w 108"/>
                <a:gd name="T49" fmla="*/ 6 h 122"/>
                <a:gd name="T50" fmla="*/ 6 w 108"/>
                <a:gd name="T51" fmla="*/ 2 h 122"/>
                <a:gd name="T52" fmla="*/ 0 w 108"/>
                <a:gd name="T53" fmla="*/ 0 h 122"/>
                <a:gd name="T54" fmla="*/ 26 w 108"/>
                <a:gd name="T55" fmla="*/ 0 h 122"/>
                <a:gd name="T56" fmla="*/ 94 w 108"/>
                <a:gd name="T57" fmla="*/ 84 h 122"/>
                <a:gd name="T58" fmla="*/ 94 w 108"/>
                <a:gd name="T59" fmla="*/ 8 h 122"/>
                <a:gd name="T60" fmla="*/ 94 w 108"/>
                <a:gd name="T61" fmla="*/ 8 h 1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8" h="122">
                  <a:moveTo>
                    <a:pt x="94" y="8"/>
                  </a:moveTo>
                  <a:lnTo>
                    <a:pt x="94" y="8"/>
                  </a:lnTo>
                  <a:lnTo>
                    <a:pt x="94" y="2"/>
                  </a:lnTo>
                  <a:lnTo>
                    <a:pt x="90" y="0"/>
                  </a:lnTo>
                  <a:lnTo>
                    <a:pt x="108" y="0"/>
                  </a:lnTo>
                  <a:lnTo>
                    <a:pt x="104" y="2"/>
                  </a:lnTo>
                  <a:lnTo>
                    <a:pt x="104" y="8"/>
                  </a:lnTo>
                  <a:lnTo>
                    <a:pt x="104" y="122"/>
                  </a:lnTo>
                  <a:lnTo>
                    <a:pt x="62" y="70"/>
                  </a:lnTo>
                  <a:lnTo>
                    <a:pt x="20" y="18"/>
                  </a:lnTo>
                  <a:lnTo>
                    <a:pt x="20" y="110"/>
                  </a:lnTo>
                  <a:lnTo>
                    <a:pt x="22" y="116"/>
                  </a:lnTo>
                  <a:lnTo>
                    <a:pt x="24" y="118"/>
                  </a:lnTo>
                  <a:lnTo>
                    <a:pt x="6" y="118"/>
                  </a:lnTo>
                  <a:lnTo>
                    <a:pt x="10" y="116"/>
                  </a:lnTo>
                  <a:lnTo>
                    <a:pt x="10" y="110"/>
                  </a:lnTo>
                  <a:lnTo>
                    <a:pt x="10" y="14"/>
                  </a:lnTo>
                  <a:lnTo>
                    <a:pt x="10" y="10"/>
                  </a:lnTo>
                  <a:lnTo>
                    <a:pt x="8" y="6"/>
                  </a:lnTo>
                  <a:lnTo>
                    <a:pt x="6" y="2"/>
                  </a:lnTo>
                  <a:lnTo>
                    <a:pt x="0" y="0"/>
                  </a:lnTo>
                  <a:lnTo>
                    <a:pt x="26" y="0"/>
                  </a:lnTo>
                  <a:lnTo>
                    <a:pt x="94" y="84"/>
                  </a:lnTo>
                  <a:lnTo>
                    <a:pt x="9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2" name="Freeform 21"/>
            <p:cNvSpPr>
              <a:spLocks/>
            </p:cNvSpPr>
            <p:nvPr/>
          </p:nvSpPr>
          <p:spPr bwMode="auto">
            <a:xfrm>
              <a:off x="1505"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 h="118">
                  <a:moveTo>
                    <a:pt x="26" y="0"/>
                  </a:moveTo>
                  <a:lnTo>
                    <a:pt x="26" y="0"/>
                  </a:lnTo>
                  <a:lnTo>
                    <a:pt x="22" y="2"/>
                  </a:lnTo>
                  <a:lnTo>
                    <a:pt x="20" y="8"/>
                  </a:lnTo>
                  <a:lnTo>
                    <a:pt x="20" y="110"/>
                  </a:lnTo>
                  <a:lnTo>
                    <a:pt x="22" y="116"/>
                  </a:lnTo>
                  <a:lnTo>
                    <a:pt x="26" y="118"/>
                  </a:lnTo>
                  <a:lnTo>
                    <a:pt x="0" y="118"/>
                  </a:lnTo>
                  <a:lnTo>
                    <a:pt x="2" y="116"/>
                  </a:lnTo>
                  <a:lnTo>
                    <a:pt x="4" y="110"/>
                  </a:lnTo>
                  <a:lnTo>
                    <a:pt x="4" y="8"/>
                  </a:lnTo>
                  <a:lnTo>
                    <a:pt x="2" y="2"/>
                  </a:lnTo>
                  <a:lnTo>
                    <a:pt x="0" y="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3" name="Freeform 22"/>
            <p:cNvSpPr>
              <a:spLocks/>
            </p:cNvSpPr>
            <p:nvPr/>
          </p:nvSpPr>
          <p:spPr bwMode="auto">
            <a:xfrm>
              <a:off x="1539" y="1414"/>
              <a:ext cx="108" cy="122"/>
            </a:xfrm>
            <a:custGeom>
              <a:avLst/>
              <a:gdLst>
                <a:gd name="T0" fmla="*/ 92 w 108"/>
                <a:gd name="T1" fmla="*/ 8 h 122"/>
                <a:gd name="T2" fmla="*/ 92 w 108"/>
                <a:gd name="T3" fmla="*/ 8 h 122"/>
                <a:gd name="T4" fmla="*/ 92 w 108"/>
                <a:gd name="T5" fmla="*/ 2 h 122"/>
                <a:gd name="T6" fmla="*/ 88 w 108"/>
                <a:gd name="T7" fmla="*/ 0 h 122"/>
                <a:gd name="T8" fmla="*/ 108 w 108"/>
                <a:gd name="T9" fmla="*/ 0 h 122"/>
                <a:gd name="T10" fmla="*/ 108 w 108"/>
                <a:gd name="T11" fmla="*/ 0 h 122"/>
                <a:gd name="T12" fmla="*/ 104 w 108"/>
                <a:gd name="T13" fmla="*/ 4 h 122"/>
                <a:gd name="T14" fmla="*/ 100 w 108"/>
                <a:gd name="T15" fmla="*/ 8 h 122"/>
                <a:gd name="T16" fmla="*/ 100 w 108"/>
                <a:gd name="T17" fmla="*/ 8 h 122"/>
                <a:gd name="T18" fmla="*/ 58 w 108"/>
                <a:gd name="T19" fmla="*/ 122 h 122"/>
                <a:gd name="T20" fmla="*/ 58 w 108"/>
                <a:gd name="T21" fmla="*/ 122 h 122"/>
                <a:gd name="T22" fmla="*/ 10 w 108"/>
                <a:gd name="T23" fmla="*/ 8 h 122"/>
                <a:gd name="T24" fmla="*/ 10 w 108"/>
                <a:gd name="T25" fmla="*/ 8 h 122"/>
                <a:gd name="T26" fmla="*/ 6 w 108"/>
                <a:gd name="T27" fmla="*/ 4 h 122"/>
                <a:gd name="T28" fmla="*/ 0 w 108"/>
                <a:gd name="T29" fmla="*/ 0 h 122"/>
                <a:gd name="T30" fmla="*/ 32 w 108"/>
                <a:gd name="T31" fmla="*/ 0 h 122"/>
                <a:gd name="T32" fmla="*/ 32 w 108"/>
                <a:gd name="T33" fmla="*/ 0 h 122"/>
                <a:gd name="T34" fmla="*/ 30 w 108"/>
                <a:gd name="T35" fmla="*/ 2 h 122"/>
                <a:gd name="T36" fmla="*/ 28 w 108"/>
                <a:gd name="T37" fmla="*/ 4 h 122"/>
                <a:gd name="T38" fmla="*/ 30 w 108"/>
                <a:gd name="T39" fmla="*/ 10 h 122"/>
                <a:gd name="T40" fmla="*/ 30 w 108"/>
                <a:gd name="T41" fmla="*/ 10 h 122"/>
                <a:gd name="T42" fmla="*/ 60 w 108"/>
                <a:gd name="T43" fmla="*/ 90 h 122"/>
                <a:gd name="T44" fmla="*/ 60 w 108"/>
                <a:gd name="T45" fmla="*/ 90 h 122"/>
                <a:gd name="T46" fmla="*/ 92 w 108"/>
                <a:gd name="T47" fmla="*/ 8 h 122"/>
                <a:gd name="T48" fmla="*/ 92 w 108"/>
                <a:gd name="T49" fmla="*/ 8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8" h="122">
                  <a:moveTo>
                    <a:pt x="92" y="8"/>
                  </a:moveTo>
                  <a:lnTo>
                    <a:pt x="92" y="8"/>
                  </a:lnTo>
                  <a:lnTo>
                    <a:pt x="92" y="2"/>
                  </a:lnTo>
                  <a:lnTo>
                    <a:pt x="88" y="0"/>
                  </a:lnTo>
                  <a:lnTo>
                    <a:pt x="108" y="0"/>
                  </a:lnTo>
                  <a:lnTo>
                    <a:pt x="104" y="4"/>
                  </a:lnTo>
                  <a:lnTo>
                    <a:pt x="100" y="8"/>
                  </a:lnTo>
                  <a:lnTo>
                    <a:pt x="58" y="122"/>
                  </a:lnTo>
                  <a:lnTo>
                    <a:pt x="10" y="8"/>
                  </a:lnTo>
                  <a:lnTo>
                    <a:pt x="6" y="4"/>
                  </a:lnTo>
                  <a:lnTo>
                    <a:pt x="0" y="0"/>
                  </a:lnTo>
                  <a:lnTo>
                    <a:pt x="32" y="0"/>
                  </a:lnTo>
                  <a:lnTo>
                    <a:pt x="30" y="2"/>
                  </a:lnTo>
                  <a:lnTo>
                    <a:pt x="28" y="4"/>
                  </a:lnTo>
                  <a:lnTo>
                    <a:pt x="30" y="10"/>
                  </a:lnTo>
                  <a:lnTo>
                    <a:pt x="60" y="90"/>
                  </a:lnTo>
                  <a:lnTo>
                    <a:pt x="9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4" name="Freeform 23"/>
            <p:cNvSpPr>
              <a:spLocks/>
            </p:cNvSpPr>
            <p:nvPr/>
          </p:nvSpPr>
          <p:spPr bwMode="auto">
            <a:xfrm>
              <a:off x="1653" y="1414"/>
              <a:ext cx="74" cy="118"/>
            </a:xfrm>
            <a:custGeom>
              <a:avLst/>
              <a:gdLst>
                <a:gd name="T0" fmla="*/ 66 w 74"/>
                <a:gd name="T1" fmla="*/ 16 h 118"/>
                <a:gd name="T2" fmla="*/ 66 w 74"/>
                <a:gd name="T3" fmla="*/ 16 h 118"/>
                <a:gd name="T4" fmla="*/ 60 w 74"/>
                <a:gd name="T5" fmla="*/ 10 h 118"/>
                <a:gd name="T6" fmla="*/ 52 w 74"/>
                <a:gd name="T7" fmla="*/ 8 h 118"/>
                <a:gd name="T8" fmla="*/ 52 w 74"/>
                <a:gd name="T9" fmla="*/ 8 h 118"/>
                <a:gd name="T10" fmla="*/ 22 w 74"/>
                <a:gd name="T11" fmla="*/ 8 h 118"/>
                <a:gd name="T12" fmla="*/ 22 w 74"/>
                <a:gd name="T13" fmla="*/ 48 h 118"/>
                <a:gd name="T14" fmla="*/ 50 w 74"/>
                <a:gd name="T15" fmla="*/ 48 h 118"/>
                <a:gd name="T16" fmla="*/ 50 w 74"/>
                <a:gd name="T17" fmla="*/ 48 h 118"/>
                <a:gd name="T18" fmla="*/ 54 w 74"/>
                <a:gd name="T19" fmla="*/ 46 h 118"/>
                <a:gd name="T20" fmla="*/ 56 w 74"/>
                <a:gd name="T21" fmla="*/ 44 h 118"/>
                <a:gd name="T22" fmla="*/ 56 w 74"/>
                <a:gd name="T23" fmla="*/ 62 h 118"/>
                <a:gd name="T24" fmla="*/ 56 w 74"/>
                <a:gd name="T25" fmla="*/ 62 h 118"/>
                <a:gd name="T26" fmla="*/ 54 w 74"/>
                <a:gd name="T27" fmla="*/ 58 h 118"/>
                <a:gd name="T28" fmla="*/ 50 w 74"/>
                <a:gd name="T29" fmla="*/ 58 h 118"/>
                <a:gd name="T30" fmla="*/ 22 w 74"/>
                <a:gd name="T31" fmla="*/ 58 h 118"/>
                <a:gd name="T32" fmla="*/ 22 w 74"/>
                <a:gd name="T33" fmla="*/ 108 h 118"/>
                <a:gd name="T34" fmla="*/ 22 w 74"/>
                <a:gd name="T35" fmla="*/ 108 h 118"/>
                <a:gd name="T36" fmla="*/ 42 w 74"/>
                <a:gd name="T37" fmla="*/ 110 h 118"/>
                <a:gd name="T38" fmla="*/ 42 w 74"/>
                <a:gd name="T39" fmla="*/ 110 h 118"/>
                <a:gd name="T40" fmla="*/ 54 w 74"/>
                <a:gd name="T41" fmla="*/ 110 h 118"/>
                <a:gd name="T42" fmla="*/ 62 w 74"/>
                <a:gd name="T43" fmla="*/ 108 h 118"/>
                <a:gd name="T44" fmla="*/ 68 w 74"/>
                <a:gd name="T45" fmla="*/ 104 h 118"/>
                <a:gd name="T46" fmla="*/ 74 w 74"/>
                <a:gd name="T47" fmla="*/ 98 h 118"/>
                <a:gd name="T48" fmla="*/ 70 w 74"/>
                <a:gd name="T49" fmla="*/ 118 h 118"/>
                <a:gd name="T50" fmla="*/ 0 w 74"/>
                <a:gd name="T51" fmla="*/ 118 h 118"/>
                <a:gd name="T52" fmla="*/ 0 w 74"/>
                <a:gd name="T53" fmla="*/ 118 h 118"/>
                <a:gd name="T54" fmla="*/ 4 w 74"/>
                <a:gd name="T55" fmla="*/ 116 h 118"/>
                <a:gd name="T56" fmla="*/ 6 w 74"/>
                <a:gd name="T57" fmla="*/ 110 h 118"/>
                <a:gd name="T58" fmla="*/ 6 w 74"/>
                <a:gd name="T59" fmla="*/ 8 h 118"/>
                <a:gd name="T60" fmla="*/ 6 w 74"/>
                <a:gd name="T61" fmla="*/ 8 h 118"/>
                <a:gd name="T62" fmla="*/ 4 w 74"/>
                <a:gd name="T63" fmla="*/ 2 h 118"/>
                <a:gd name="T64" fmla="*/ 0 w 74"/>
                <a:gd name="T65" fmla="*/ 0 h 118"/>
                <a:gd name="T66" fmla="*/ 66 w 74"/>
                <a:gd name="T67" fmla="*/ 0 h 118"/>
                <a:gd name="T68" fmla="*/ 66 w 74"/>
                <a:gd name="T69" fmla="*/ 16 h 118"/>
                <a:gd name="T70" fmla="*/ 66 w 74"/>
                <a:gd name="T71" fmla="*/ 16 h 1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4" h="118">
                  <a:moveTo>
                    <a:pt x="66" y="16"/>
                  </a:moveTo>
                  <a:lnTo>
                    <a:pt x="66" y="16"/>
                  </a:lnTo>
                  <a:lnTo>
                    <a:pt x="60" y="10"/>
                  </a:lnTo>
                  <a:lnTo>
                    <a:pt x="52" y="8"/>
                  </a:lnTo>
                  <a:lnTo>
                    <a:pt x="22" y="8"/>
                  </a:lnTo>
                  <a:lnTo>
                    <a:pt x="22" y="48"/>
                  </a:lnTo>
                  <a:lnTo>
                    <a:pt x="50" y="48"/>
                  </a:lnTo>
                  <a:lnTo>
                    <a:pt x="54" y="46"/>
                  </a:lnTo>
                  <a:lnTo>
                    <a:pt x="56" y="44"/>
                  </a:lnTo>
                  <a:lnTo>
                    <a:pt x="56" y="62"/>
                  </a:lnTo>
                  <a:lnTo>
                    <a:pt x="54" y="58"/>
                  </a:lnTo>
                  <a:lnTo>
                    <a:pt x="50" y="58"/>
                  </a:lnTo>
                  <a:lnTo>
                    <a:pt x="22" y="58"/>
                  </a:lnTo>
                  <a:lnTo>
                    <a:pt x="22" y="108"/>
                  </a:lnTo>
                  <a:lnTo>
                    <a:pt x="42" y="110"/>
                  </a:lnTo>
                  <a:lnTo>
                    <a:pt x="54" y="110"/>
                  </a:lnTo>
                  <a:lnTo>
                    <a:pt x="62" y="108"/>
                  </a:lnTo>
                  <a:lnTo>
                    <a:pt x="68" y="104"/>
                  </a:lnTo>
                  <a:lnTo>
                    <a:pt x="74" y="98"/>
                  </a:lnTo>
                  <a:lnTo>
                    <a:pt x="70" y="118"/>
                  </a:lnTo>
                  <a:lnTo>
                    <a:pt x="0" y="118"/>
                  </a:lnTo>
                  <a:lnTo>
                    <a:pt x="4" y="116"/>
                  </a:lnTo>
                  <a:lnTo>
                    <a:pt x="6" y="110"/>
                  </a:lnTo>
                  <a:lnTo>
                    <a:pt x="6" y="8"/>
                  </a:lnTo>
                  <a:lnTo>
                    <a:pt x="4" y="2"/>
                  </a:lnTo>
                  <a:lnTo>
                    <a:pt x="0" y="0"/>
                  </a:lnTo>
                  <a:lnTo>
                    <a:pt x="66" y="0"/>
                  </a:lnTo>
                  <a:lnTo>
                    <a:pt x="6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5" name="Freeform 24"/>
            <p:cNvSpPr>
              <a:spLocks noEditPoints="1"/>
            </p:cNvSpPr>
            <p:nvPr/>
          </p:nvSpPr>
          <p:spPr bwMode="auto">
            <a:xfrm>
              <a:off x="1735" y="1414"/>
              <a:ext cx="102" cy="118"/>
            </a:xfrm>
            <a:custGeom>
              <a:avLst/>
              <a:gdLst>
                <a:gd name="T0" fmla="*/ 48 w 102"/>
                <a:gd name="T1" fmla="*/ 58 h 118"/>
                <a:gd name="T2" fmla="*/ 60 w 102"/>
                <a:gd name="T3" fmla="*/ 64 h 118"/>
                <a:gd name="T4" fmla="*/ 66 w 102"/>
                <a:gd name="T5" fmla="*/ 72 h 118"/>
                <a:gd name="T6" fmla="*/ 84 w 102"/>
                <a:gd name="T7" fmla="*/ 102 h 118"/>
                <a:gd name="T8" fmla="*/ 92 w 102"/>
                <a:gd name="T9" fmla="*/ 112 h 118"/>
                <a:gd name="T10" fmla="*/ 102 w 102"/>
                <a:gd name="T11" fmla="*/ 118 h 118"/>
                <a:gd name="T12" fmla="*/ 84 w 102"/>
                <a:gd name="T13" fmla="*/ 118 h 118"/>
                <a:gd name="T14" fmla="*/ 76 w 102"/>
                <a:gd name="T15" fmla="*/ 116 h 118"/>
                <a:gd name="T16" fmla="*/ 70 w 102"/>
                <a:gd name="T17" fmla="*/ 110 h 118"/>
                <a:gd name="T18" fmla="*/ 50 w 102"/>
                <a:gd name="T19" fmla="*/ 78 h 118"/>
                <a:gd name="T20" fmla="*/ 38 w 102"/>
                <a:gd name="T21" fmla="*/ 64 h 118"/>
                <a:gd name="T22" fmla="*/ 32 w 102"/>
                <a:gd name="T23" fmla="*/ 64 h 118"/>
                <a:gd name="T24" fmla="*/ 22 w 102"/>
                <a:gd name="T25" fmla="*/ 110 h 118"/>
                <a:gd name="T26" fmla="*/ 24 w 102"/>
                <a:gd name="T27" fmla="*/ 116 h 118"/>
                <a:gd name="T28" fmla="*/ 0 w 102"/>
                <a:gd name="T29" fmla="*/ 118 h 118"/>
                <a:gd name="T30" fmla="*/ 4 w 102"/>
                <a:gd name="T31" fmla="*/ 116 h 118"/>
                <a:gd name="T32" fmla="*/ 6 w 102"/>
                <a:gd name="T33" fmla="*/ 8 h 118"/>
                <a:gd name="T34" fmla="*/ 4 w 102"/>
                <a:gd name="T35" fmla="*/ 2 h 118"/>
                <a:gd name="T36" fmla="*/ 34 w 102"/>
                <a:gd name="T37" fmla="*/ 0 h 118"/>
                <a:gd name="T38" fmla="*/ 46 w 102"/>
                <a:gd name="T39" fmla="*/ 0 h 118"/>
                <a:gd name="T40" fmla="*/ 62 w 102"/>
                <a:gd name="T41" fmla="*/ 6 h 118"/>
                <a:gd name="T42" fmla="*/ 72 w 102"/>
                <a:gd name="T43" fmla="*/ 14 h 118"/>
                <a:gd name="T44" fmla="*/ 76 w 102"/>
                <a:gd name="T45" fmla="*/ 28 h 118"/>
                <a:gd name="T46" fmla="*/ 76 w 102"/>
                <a:gd name="T47" fmla="*/ 36 h 118"/>
                <a:gd name="T48" fmla="*/ 70 w 102"/>
                <a:gd name="T49" fmla="*/ 46 h 118"/>
                <a:gd name="T50" fmla="*/ 58 w 102"/>
                <a:gd name="T51" fmla="*/ 56 h 118"/>
                <a:gd name="T52" fmla="*/ 48 w 102"/>
                <a:gd name="T53" fmla="*/ 58 h 118"/>
                <a:gd name="T54" fmla="*/ 22 w 102"/>
                <a:gd name="T55" fmla="*/ 54 h 118"/>
                <a:gd name="T56" fmla="*/ 32 w 102"/>
                <a:gd name="T57" fmla="*/ 54 h 118"/>
                <a:gd name="T58" fmla="*/ 42 w 102"/>
                <a:gd name="T59" fmla="*/ 54 h 118"/>
                <a:gd name="T60" fmla="*/ 54 w 102"/>
                <a:gd name="T61" fmla="*/ 46 h 118"/>
                <a:gd name="T62" fmla="*/ 58 w 102"/>
                <a:gd name="T63" fmla="*/ 36 h 118"/>
                <a:gd name="T64" fmla="*/ 58 w 102"/>
                <a:gd name="T65" fmla="*/ 30 h 118"/>
                <a:gd name="T66" fmla="*/ 54 w 102"/>
                <a:gd name="T67" fmla="*/ 14 h 118"/>
                <a:gd name="T68" fmla="*/ 42 w 102"/>
                <a:gd name="T69" fmla="*/ 8 h 118"/>
                <a:gd name="T70" fmla="*/ 34 w 102"/>
                <a:gd name="T71" fmla="*/ 6 h 118"/>
                <a:gd name="T72" fmla="*/ 22 w 102"/>
                <a:gd name="T73" fmla="*/ 8 h 1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18">
                  <a:moveTo>
                    <a:pt x="48" y="58"/>
                  </a:moveTo>
                  <a:lnTo>
                    <a:pt x="48" y="58"/>
                  </a:lnTo>
                  <a:lnTo>
                    <a:pt x="54" y="60"/>
                  </a:lnTo>
                  <a:lnTo>
                    <a:pt x="60" y="64"/>
                  </a:lnTo>
                  <a:lnTo>
                    <a:pt x="66" y="72"/>
                  </a:lnTo>
                  <a:lnTo>
                    <a:pt x="76" y="88"/>
                  </a:lnTo>
                  <a:lnTo>
                    <a:pt x="84" y="102"/>
                  </a:lnTo>
                  <a:lnTo>
                    <a:pt x="92" y="112"/>
                  </a:lnTo>
                  <a:lnTo>
                    <a:pt x="98" y="116"/>
                  </a:lnTo>
                  <a:lnTo>
                    <a:pt x="102" y="118"/>
                  </a:lnTo>
                  <a:lnTo>
                    <a:pt x="84" y="118"/>
                  </a:lnTo>
                  <a:lnTo>
                    <a:pt x="80" y="118"/>
                  </a:lnTo>
                  <a:lnTo>
                    <a:pt x="76" y="116"/>
                  </a:lnTo>
                  <a:lnTo>
                    <a:pt x="70" y="110"/>
                  </a:lnTo>
                  <a:lnTo>
                    <a:pt x="50" y="78"/>
                  </a:lnTo>
                  <a:lnTo>
                    <a:pt x="42" y="68"/>
                  </a:lnTo>
                  <a:lnTo>
                    <a:pt x="38" y="64"/>
                  </a:lnTo>
                  <a:lnTo>
                    <a:pt x="32" y="64"/>
                  </a:lnTo>
                  <a:lnTo>
                    <a:pt x="22" y="64"/>
                  </a:lnTo>
                  <a:lnTo>
                    <a:pt x="22" y="110"/>
                  </a:lnTo>
                  <a:lnTo>
                    <a:pt x="24" y="116"/>
                  </a:lnTo>
                  <a:lnTo>
                    <a:pt x="26" y="118"/>
                  </a:lnTo>
                  <a:lnTo>
                    <a:pt x="0" y="118"/>
                  </a:lnTo>
                  <a:lnTo>
                    <a:pt x="4" y="116"/>
                  </a:lnTo>
                  <a:lnTo>
                    <a:pt x="6" y="110"/>
                  </a:lnTo>
                  <a:lnTo>
                    <a:pt x="6" y="8"/>
                  </a:lnTo>
                  <a:lnTo>
                    <a:pt x="4" y="2"/>
                  </a:lnTo>
                  <a:lnTo>
                    <a:pt x="0" y="0"/>
                  </a:lnTo>
                  <a:lnTo>
                    <a:pt x="34" y="0"/>
                  </a:lnTo>
                  <a:lnTo>
                    <a:pt x="46" y="0"/>
                  </a:lnTo>
                  <a:lnTo>
                    <a:pt x="54" y="2"/>
                  </a:lnTo>
                  <a:lnTo>
                    <a:pt x="62" y="6"/>
                  </a:lnTo>
                  <a:lnTo>
                    <a:pt x="68" y="10"/>
                  </a:lnTo>
                  <a:lnTo>
                    <a:pt x="72" y="14"/>
                  </a:lnTo>
                  <a:lnTo>
                    <a:pt x="74" y="20"/>
                  </a:lnTo>
                  <a:lnTo>
                    <a:pt x="76" y="28"/>
                  </a:lnTo>
                  <a:lnTo>
                    <a:pt x="76" y="36"/>
                  </a:lnTo>
                  <a:lnTo>
                    <a:pt x="74" y="42"/>
                  </a:lnTo>
                  <a:lnTo>
                    <a:pt x="70" y="46"/>
                  </a:lnTo>
                  <a:lnTo>
                    <a:pt x="66" y="50"/>
                  </a:lnTo>
                  <a:lnTo>
                    <a:pt x="58" y="56"/>
                  </a:lnTo>
                  <a:lnTo>
                    <a:pt x="48" y="58"/>
                  </a:lnTo>
                  <a:close/>
                  <a:moveTo>
                    <a:pt x="22" y="8"/>
                  </a:moveTo>
                  <a:lnTo>
                    <a:pt x="22" y="54"/>
                  </a:lnTo>
                  <a:lnTo>
                    <a:pt x="32" y="54"/>
                  </a:lnTo>
                  <a:lnTo>
                    <a:pt x="42" y="54"/>
                  </a:lnTo>
                  <a:lnTo>
                    <a:pt x="50" y="48"/>
                  </a:lnTo>
                  <a:lnTo>
                    <a:pt x="54" y="46"/>
                  </a:lnTo>
                  <a:lnTo>
                    <a:pt x="56" y="40"/>
                  </a:lnTo>
                  <a:lnTo>
                    <a:pt x="58" y="36"/>
                  </a:lnTo>
                  <a:lnTo>
                    <a:pt x="58" y="30"/>
                  </a:lnTo>
                  <a:lnTo>
                    <a:pt x="58" y="22"/>
                  </a:lnTo>
                  <a:lnTo>
                    <a:pt x="54" y="14"/>
                  </a:lnTo>
                  <a:lnTo>
                    <a:pt x="46" y="8"/>
                  </a:lnTo>
                  <a:lnTo>
                    <a:pt x="42" y="8"/>
                  </a:lnTo>
                  <a:lnTo>
                    <a:pt x="34" y="6"/>
                  </a:lnTo>
                  <a:lnTo>
                    <a:pt x="2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6" name="Freeform 25"/>
            <p:cNvSpPr>
              <a:spLocks/>
            </p:cNvSpPr>
            <p:nvPr/>
          </p:nvSpPr>
          <p:spPr bwMode="auto">
            <a:xfrm>
              <a:off x="1837" y="1412"/>
              <a:ext cx="72" cy="122"/>
            </a:xfrm>
            <a:custGeom>
              <a:avLst/>
              <a:gdLst>
                <a:gd name="T0" fmla="*/ 72 w 72"/>
                <a:gd name="T1" fmla="*/ 86 h 122"/>
                <a:gd name="T2" fmla="*/ 68 w 72"/>
                <a:gd name="T3" fmla="*/ 100 h 122"/>
                <a:gd name="T4" fmla="*/ 60 w 72"/>
                <a:gd name="T5" fmla="*/ 112 h 122"/>
                <a:gd name="T6" fmla="*/ 48 w 72"/>
                <a:gd name="T7" fmla="*/ 120 h 122"/>
                <a:gd name="T8" fmla="*/ 34 w 72"/>
                <a:gd name="T9" fmla="*/ 122 h 122"/>
                <a:gd name="T10" fmla="*/ 24 w 72"/>
                <a:gd name="T11" fmla="*/ 120 h 122"/>
                <a:gd name="T12" fmla="*/ 2 w 72"/>
                <a:gd name="T13" fmla="*/ 112 h 122"/>
                <a:gd name="T14" fmla="*/ 0 w 72"/>
                <a:gd name="T15" fmla="*/ 86 h 122"/>
                <a:gd name="T16" fmla="*/ 10 w 72"/>
                <a:gd name="T17" fmla="*/ 104 h 122"/>
                <a:gd name="T18" fmla="*/ 26 w 72"/>
                <a:gd name="T19" fmla="*/ 114 h 122"/>
                <a:gd name="T20" fmla="*/ 32 w 72"/>
                <a:gd name="T21" fmla="*/ 114 h 122"/>
                <a:gd name="T22" fmla="*/ 44 w 72"/>
                <a:gd name="T23" fmla="*/ 112 h 122"/>
                <a:gd name="T24" fmla="*/ 52 w 72"/>
                <a:gd name="T25" fmla="*/ 106 h 122"/>
                <a:gd name="T26" fmla="*/ 56 w 72"/>
                <a:gd name="T27" fmla="*/ 92 h 122"/>
                <a:gd name="T28" fmla="*/ 56 w 72"/>
                <a:gd name="T29" fmla="*/ 86 h 122"/>
                <a:gd name="T30" fmla="*/ 48 w 72"/>
                <a:gd name="T31" fmla="*/ 74 h 122"/>
                <a:gd name="T32" fmla="*/ 26 w 72"/>
                <a:gd name="T33" fmla="*/ 62 h 122"/>
                <a:gd name="T34" fmla="*/ 16 w 72"/>
                <a:gd name="T35" fmla="*/ 56 h 122"/>
                <a:gd name="T36" fmla="*/ 2 w 72"/>
                <a:gd name="T37" fmla="*/ 40 h 122"/>
                <a:gd name="T38" fmla="*/ 2 w 72"/>
                <a:gd name="T39" fmla="*/ 30 h 122"/>
                <a:gd name="T40" fmla="*/ 4 w 72"/>
                <a:gd name="T41" fmla="*/ 18 h 122"/>
                <a:gd name="T42" fmla="*/ 14 w 72"/>
                <a:gd name="T43" fmla="*/ 8 h 122"/>
                <a:gd name="T44" fmla="*/ 38 w 72"/>
                <a:gd name="T45" fmla="*/ 0 h 122"/>
                <a:gd name="T46" fmla="*/ 50 w 72"/>
                <a:gd name="T47" fmla="*/ 2 h 122"/>
                <a:gd name="T48" fmla="*/ 62 w 72"/>
                <a:gd name="T49" fmla="*/ 6 h 122"/>
                <a:gd name="T50" fmla="*/ 64 w 72"/>
                <a:gd name="T51" fmla="*/ 30 h 122"/>
                <a:gd name="T52" fmla="*/ 54 w 72"/>
                <a:gd name="T53" fmla="*/ 16 h 122"/>
                <a:gd name="T54" fmla="*/ 40 w 72"/>
                <a:gd name="T55" fmla="*/ 8 h 122"/>
                <a:gd name="T56" fmla="*/ 34 w 72"/>
                <a:gd name="T57" fmla="*/ 8 h 122"/>
                <a:gd name="T58" fmla="*/ 20 w 72"/>
                <a:gd name="T59" fmla="*/ 14 h 122"/>
                <a:gd name="T60" fmla="*/ 16 w 72"/>
                <a:gd name="T61" fmla="*/ 26 h 122"/>
                <a:gd name="T62" fmla="*/ 16 w 72"/>
                <a:gd name="T63" fmla="*/ 32 h 122"/>
                <a:gd name="T64" fmla="*/ 28 w 72"/>
                <a:gd name="T65" fmla="*/ 44 h 122"/>
                <a:gd name="T66" fmla="*/ 40 w 72"/>
                <a:gd name="T67" fmla="*/ 48 h 122"/>
                <a:gd name="T68" fmla="*/ 62 w 72"/>
                <a:gd name="T69" fmla="*/ 62 h 122"/>
                <a:gd name="T70" fmla="*/ 70 w 72"/>
                <a:gd name="T71" fmla="*/ 72 h 122"/>
                <a:gd name="T72" fmla="*/ 72 w 72"/>
                <a:gd name="T73" fmla="*/ 86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2" h="122">
                  <a:moveTo>
                    <a:pt x="72" y="86"/>
                  </a:moveTo>
                  <a:lnTo>
                    <a:pt x="72" y="86"/>
                  </a:lnTo>
                  <a:lnTo>
                    <a:pt x="72" y="94"/>
                  </a:lnTo>
                  <a:lnTo>
                    <a:pt x="68" y="100"/>
                  </a:lnTo>
                  <a:lnTo>
                    <a:pt x="64" y="106"/>
                  </a:lnTo>
                  <a:lnTo>
                    <a:pt x="60" y="112"/>
                  </a:lnTo>
                  <a:lnTo>
                    <a:pt x="54" y="116"/>
                  </a:lnTo>
                  <a:lnTo>
                    <a:pt x="48" y="120"/>
                  </a:lnTo>
                  <a:lnTo>
                    <a:pt x="40" y="122"/>
                  </a:lnTo>
                  <a:lnTo>
                    <a:pt x="34" y="122"/>
                  </a:lnTo>
                  <a:lnTo>
                    <a:pt x="24" y="120"/>
                  </a:lnTo>
                  <a:lnTo>
                    <a:pt x="14" y="118"/>
                  </a:lnTo>
                  <a:lnTo>
                    <a:pt x="2" y="112"/>
                  </a:lnTo>
                  <a:lnTo>
                    <a:pt x="0" y="86"/>
                  </a:lnTo>
                  <a:lnTo>
                    <a:pt x="4" y="96"/>
                  </a:lnTo>
                  <a:lnTo>
                    <a:pt x="10" y="104"/>
                  </a:lnTo>
                  <a:lnTo>
                    <a:pt x="20" y="112"/>
                  </a:lnTo>
                  <a:lnTo>
                    <a:pt x="26" y="114"/>
                  </a:lnTo>
                  <a:lnTo>
                    <a:pt x="32" y="114"/>
                  </a:lnTo>
                  <a:lnTo>
                    <a:pt x="38" y="114"/>
                  </a:lnTo>
                  <a:lnTo>
                    <a:pt x="44" y="112"/>
                  </a:lnTo>
                  <a:lnTo>
                    <a:pt x="48" y="110"/>
                  </a:lnTo>
                  <a:lnTo>
                    <a:pt x="52" y="106"/>
                  </a:lnTo>
                  <a:lnTo>
                    <a:pt x="56" y="98"/>
                  </a:lnTo>
                  <a:lnTo>
                    <a:pt x="56" y="92"/>
                  </a:lnTo>
                  <a:lnTo>
                    <a:pt x="56" y="86"/>
                  </a:lnTo>
                  <a:lnTo>
                    <a:pt x="54" y="80"/>
                  </a:lnTo>
                  <a:lnTo>
                    <a:pt x="48" y="74"/>
                  </a:lnTo>
                  <a:lnTo>
                    <a:pt x="38" y="68"/>
                  </a:lnTo>
                  <a:lnTo>
                    <a:pt x="26" y="62"/>
                  </a:lnTo>
                  <a:lnTo>
                    <a:pt x="16" y="56"/>
                  </a:lnTo>
                  <a:lnTo>
                    <a:pt x="8" y="48"/>
                  </a:lnTo>
                  <a:lnTo>
                    <a:pt x="2" y="40"/>
                  </a:lnTo>
                  <a:lnTo>
                    <a:pt x="2" y="30"/>
                  </a:lnTo>
                  <a:lnTo>
                    <a:pt x="2" y="24"/>
                  </a:lnTo>
                  <a:lnTo>
                    <a:pt x="4" y="18"/>
                  </a:lnTo>
                  <a:lnTo>
                    <a:pt x="8" y="12"/>
                  </a:lnTo>
                  <a:lnTo>
                    <a:pt x="14" y="8"/>
                  </a:lnTo>
                  <a:lnTo>
                    <a:pt x="24" y="2"/>
                  </a:lnTo>
                  <a:lnTo>
                    <a:pt x="38" y="0"/>
                  </a:lnTo>
                  <a:lnTo>
                    <a:pt x="50" y="2"/>
                  </a:lnTo>
                  <a:lnTo>
                    <a:pt x="56" y="4"/>
                  </a:lnTo>
                  <a:lnTo>
                    <a:pt x="62" y="6"/>
                  </a:lnTo>
                  <a:lnTo>
                    <a:pt x="64" y="30"/>
                  </a:lnTo>
                  <a:lnTo>
                    <a:pt x="60" y="22"/>
                  </a:lnTo>
                  <a:lnTo>
                    <a:pt x="54" y="16"/>
                  </a:lnTo>
                  <a:lnTo>
                    <a:pt x="46" y="10"/>
                  </a:lnTo>
                  <a:lnTo>
                    <a:pt x="40" y="8"/>
                  </a:lnTo>
                  <a:lnTo>
                    <a:pt x="34" y="8"/>
                  </a:lnTo>
                  <a:lnTo>
                    <a:pt x="26" y="8"/>
                  </a:lnTo>
                  <a:lnTo>
                    <a:pt x="20" y="14"/>
                  </a:lnTo>
                  <a:lnTo>
                    <a:pt x="16" y="20"/>
                  </a:lnTo>
                  <a:lnTo>
                    <a:pt x="16" y="26"/>
                  </a:lnTo>
                  <a:lnTo>
                    <a:pt x="16" y="32"/>
                  </a:lnTo>
                  <a:lnTo>
                    <a:pt x="22" y="38"/>
                  </a:lnTo>
                  <a:lnTo>
                    <a:pt x="28" y="44"/>
                  </a:lnTo>
                  <a:lnTo>
                    <a:pt x="40" y="48"/>
                  </a:lnTo>
                  <a:lnTo>
                    <a:pt x="52" y="54"/>
                  </a:lnTo>
                  <a:lnTo>
                    <a:pt x="62" y="62"/>
                  </a:lnTo>
                  <a:lnTo>
                    <a:pt x="66" y="66"/>
                  </a:lnTo>
                  <a:lnTo>
                    <a:pt x="70" y="72"/>
                  </a:lnTo>
                  <a:lnTo>
                    <a:pt x="72" y="78"/>
                  </a:lnTo>
                  <a:lnTo>
                    <a:pt x="72"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7" name="Freeform 26"/>
            <p:cNvSpPr>
              <a:spLocks/>
            </p:cNvSpPr>
            <p:nvPr/>
          </p:nvSpPr>
          <p:spPr bwMode="auto">
            <a:xfrm>
              <a:off x="1921"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 h="118">
                  <a:moveTo>
                    <a:pt x="26" y="0"/>
                  </a:moveTo>
                  <a:lnTo>
                    <a:pt x="26" y="0"/>
                  </a:lnTo>
                  <a:lnTo>
                    <a:pt x="22" y="2"/>
                  </a:lnTo>
                  <a:lnTo>
                    <a:pt x="20" y="8"/>
                  </a:lnTo>
                  <a:lnTo>
                    <a:pt x="20" y="110"/>
                  </a:lnTo>
                  <a:lnTo>
                    <a:pt x="22" y="116"/>
                  </a:lnTo>
                  <a:lnTo>
                    <a:pt x="26" y="118"/>
                  </a:lnTo>
                  <a:lnTo>
                    <a:pt x="0" y="118"/>
                  </a:lnTo>
                  <a:lnTo>
                    <a:pt x="2" y="116"/>
                  </a:lnTo>
                  <a:lnTo>
                    <a:pt x="4" y="110"/>
                  </a:lnTo>
                  <a:lnTo>
                    <a:pt x="4" y="8"/>
                  </a:lnTo>
                  <a:lnTo>
                    <a:pt x="2" y="2"/>
                  </a:lnTo>
                  <a:lnTo>
                    <a:pt x="0" y="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8" name="Freeform 27"/>
            <p:cNvSpPr>
              <a:spLocks/>
            </p:cNvSpPr>
            <p:nvPr/>
          </p:nvSpPr>
          <p:spPr bwMode="auto">
            <a:xfrm>
              <a:off x="1955" y="1414"/>
              <a:ext cx="92" cy="118"/>
            </a:xfrm>
            <a:custGeom>
              <a:avLst/>
              <a:gdLst>
                <a:gd name="T0" fmla="*/ 56 w 92"/>
                <a:gd name="T1" fmla="*/ 8 h 118"/>
                <a:gd name="T2" fmla="*/ 56 w 92"/>
                <a:gd name="T3" fmla="*/ 110 h 118"/>
                <a:gd name="T4" fmla="*/ 56 w 92"/>
                <a:gd name="T5" fmla="*/ 110 h 118"/>
                <a:gd name="T6" fmla="*/ 56 w 92"/>
                <a:gd name="T7" fmla="*/ 116 h 118"/>
                <a:gd name="T8" fmla="*/ 60 w 92"/>
                <a:gd name="T9" fmla="*/ 118 h 118"/>
                <a:gd name="T10" fmla="*/ 34 w 92"/>
                <a:gd name="T11" fmla="*/ 118 h 118"/>
                <a:gd name="T12" fmla="*/ 34 w 92"/>
                <a:gd name="T13" fmla="*/ 118 h 118"/>
                <a:gd name="T14" fmla="*/ 38 w 92"/>
                <a:gd name="T15" fmla="*/ 116 h 118"/>
                <a:gd name="T16" fmla="*/ 38 w 92"/>
                <a:gd name="T17" fmla="*/ 110 h 118"/>
                <a:gd name="T18" fmla="*/ 38 w 92"/>
                <a:gd name="T19" fmla="*/ 8 h 118"/>
                <a:gd name="T20" fmla="*/ 38 w 92"/>
                <a:gd name="T21" fmla="*/ 8 h 118"/>
                <a:gd name="T22" fmla="*/ 10 w 92"/>
                <a:gd name="T23" fmla="*/ 10 h 118"/>
                <a:gd name="T24" fmla="*/ 10 w 92"/>
                <a:gd name="T25" fmla="*/ 10 h 118"/>
                <a:gd name="T26" fmla="*/ 8 w 92"/>
                <a:gd name="T27" fmla="*/ 10 h 118"/>
                <a:gd name="T28" fmla="*/ 4 w 92"/>
                <a:gd name="T29" fmla="*/ 12 h 118"/>
                <a:gd name="T30" fmla="*/ 0 w 92"/>
                <a:gd name="T31" fmla="*/ 16 h 118"/>
                <a:gd name="T32" fmla="*/ 0 w 92"/>
                <a:gd name="T33" fmla="*/ 0 h 118"/>
                <a:gd name="T34" fmla="*/ 92 w 92"/>
                <a:gd name="T35" fmla="*/ 0 h 118"/>
                <a:gd name="T36" fmla="*/ 92 w 92"/>
                <a:gd name="T37" fmla="*/ 16 h 118"/>
                <a:gd name="T38" fmla="*/ 92 w 92"/>
                <a:gd name="T39" fmla="*/ 16 h 118"/>
                <a:gd name="T40" fmla="*/ 90 w 92"/>
                <a:gd name="T41" fmla="*/ 12 h 118"/>
                <a:gd name="T42" fmla="*/ 84 w 92"/>
                <a:gd name="T43" fmla="*/ 10 h 118"/>
                <a:gd name="T44" fmla="*/ 84 w 92"/>
                <a:gd name="T45" fmla="*/ 10 h 118"/>
                <a:gd name="T46" fmla="*/ 56 w 92"/>
                <a:gd name="T47" fmla="*/ 8 h 118"/>
                <a:gd name="T48" fmla="*/ 56 w 92"/>
                <a:gd name="T49" fmla="*/ 8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2" h="118">
                  <a:moveTo>
                    <a:pt x="56" y="8"/>
                  </a:moveTo>
                  <a:lnTo>
                    <a:pt x="56" y="110"/>
                  </a:lnTo>
                  <a:lnTo>
                    <a:pt x="56" y="116"/>
                  </a:lnTo>
                  <a:lnTo>
                    <a:pt x="60" y="118"/>
                  </a:lnTo>
                  <a:lnTo>
                    <a:pt x="34" y="118"/>
                  </a:lnTo>
                  <a:lnTo>
                    <a:pt x="38" y="116"/>
                  </a:lnTo>
                  <a:lnTo>
                    <a:pt x="38" y="110"/>
                  </a:lnTo>
                  <a:lnTo>
                    <a:pt x="38" y="8"/>
                  </a:lnTo>
                  <a:lnTo>
                    <a:pt x="10" y="10"/>
                  </a:lnTo>
                  <a:lnTo>
                    <a:pt x="8" y="10"/>
                  </a:lnTo>
                  <a:lnTo>
                    <a:pt x="4" y="12"/>
                  </a:lnTo>
                  <a:lnTo>
                    <a:pt x="0" y="16"/>
                  </a:lnTo>
                  <a:lnTo>
                    <a:pt x="0" y="0"/>
                  </a:lnTo>
                  <a:lnTo>
                    <a:pt x="92" y="0"/>
                  </a:lnTo>
                  <a:lnTo>
                    <a:pt x="92" y="16"/>
                  </a:lnTo>
                  <a:lnTo>
                    <a:pt x="90" y="12"/>
                  </a:lnTo>
                  <a:lnTo>
                    <a:pt x="84" y="10"/>
                  </a:lnTo>
                  <a:lnTo>
                    <a:pt x="5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9" name="Freeform 28"/>
            <p:cNvSpPr>
              <a:spLocks/>
            </p:cNvSpPr>
            <p:nvPr/>
          </p:nvSpPr>
          <p:spPr bwMode="auto">
            <a:xfrm>
              <a:off x="2051" y="1414"/>
              <a:ext cx="100" cy="118"/>
            </a:xfrm>
            <a:custGeom>
              <a:avLst/>
              <a:gdLst>
                <a:gd name="T0" fmla="*/ 100 w 100"/>
                <a:gd name="T1" fmla="*/ 0 h 118"/>
                <a:gd name="T2" fmla="*/ 100 w 100"/>
                <a:gd name="T3" fmla="*/ 0 h 118"/>
                <a:gd name="T4" fmla="*/ 92 w 100"/>
                <a:gd name="T5" fmla="*/ 4 h 118"/>
                <a:gd name="T6" fmla="*/ 88 w 100"/>
                <a:gd name="T7" fmla="*/ 10 h 118"/>
                <a:gd name="T8" fmla="*/ 60 w 100"/>
                <a:gd name="T9" fmla="*/ 62 h 118"/>
                <a:gd name="T10" fmla="*/ 60 w 100"/>
                <a:gd name="T11" fmla="*/ 110 h 118"/>
                <a:gd name="T12" fmla="*/ 60 w 100"/>
                <a:gd name="T13" fmla="*/ 110 h 118"/>
                <a:gd name="T14" fmla="*/ 62 w 100"/>
                <a:gd name="T15" fmla="*/ 116 h 118"/>
                <a:gd name="T16" fmla="*/ 68 w 100"/>
                <a:gd name="T17" fmla="*/ 118 h 118"/>
                <a:gd name="T18" fmla="*/ 38 w 100"/>
                <a:gd name="T19" fmla="*/ 118 h 118"/>
                <a:gd name="T20" fmla="*/ 38 w 100"/>
                <a:gd name="T21" fmla="*/ 118 h 118"/>
                <a:gd name="T22" fmla="*/ 42 w 100"/>
                <a:gd name="T23" fmla="*/ 116 h 118"/>
                <a:gd name="T24" fmla="*/ 44 w 100"/>
                <a:gd name="T25" fmla="*/ 114 h 118"/>
                <a:gd name="T26" fmla="*/ 44 w 100"/>
                <a:gd name="T27" fmla="*/ 110 h 118"/>
                <a:gd name="T28" fmla="*/ 44 w 100"/>
                <a:gd name="T29" fmla="*/ 62 h 118"/>
                <a:gd name="T30" fmla="*/ 10 w 100"/>
                <a:gd name="T31" fmla="*/ 8 h 118"/>
                <a:gd name="T32" fmla="*/ 10 w 100"/>
                <a:gd name="T33" fmla="*/ 8 h 118"/>
                <a:gd name="T34" fmla="*/ 6 w 100"/>
                <a:gd name="T35" fmla="*/ 4 h 118"/>
                <a:gd name="T36" fmla="*/ 0 w 100"/>
                <a:gd name="T37" fmla="*/ 0 h 118"/>
                <a:gd name="T38" fmla="*/ 34 w 100"/>
                <a:gd name="T39" fmla="*/ 0 h 118"/>
                <a:gd name="T40" fmla="*/ 34 w 100"/>
                <a:gd name="T41" fmla="*/ 0 h 118"/>
                <a:gd name="T42" fmla="*/ 32 w 100"/>
                <a:gd name="T43" fmla="*/ 0 h 118"/>
                <a:gd name="T44" fmla="*/ 30 w 100"/>
                <a:gd name="T45" fmla="*/ 2 h 118"/>
                <a:gd name="T46" fmla="*/ 30 w 100"/>
                <a:gd name="T47" fmla="*/ 6 h 118"/>
                <a:gd name="T48" fmla="*/ 32 w 100"/>
                <a:gd name="T49" fmla="*/ 10 h 118"/>
                <a:gd name="T50" fmla="*/ 56 w 100"/>
                <a:gd name="T51" fmla="*/ 54 h 118"/>
                <a:gd name="T52" fmla="*/ 80 w 100"/>
                <a:gd name="T53" fmla="*/ 8 h 118"/>
                <a:gd name="T54" fmla="*/ 80 w 100"/>
                <a:gd name="T55" fmla="*/ 8 h 118"/>
                <a:gd name="T56" fmla="*/ 80 w 100"/>
                <a:gd name="T57" fmla="*/ 4 h 118"/>
                <a:gd name="T58" fmla="*/ 80 w 100"/>
                <a:gd name="T59" fmla="*/ 2 h 118"/>
                <a:gd name="T60" fmla="*/ 76 w 100"/>
                <a:gd name="T61" fmla="*/ 0 h 118"/>
                <a:gd name="T62" fmla="*/ 100 w 100"/>
                <a:gd name="T63" fmla="*/ 0 h 118"/>
                <a:gd name="T64" fmla="*/ 100 w 100"/>
                <a:gd name="T65" fmla="*/ 0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118">
                  <a:moveTo>
                    <a:pt x="100" y="0"/>
                  </a:moveTo>
                  <a:lnTo>
                    <a:pt x="100" y="0"/>
                  </a:lnTo>
                  <a:lnTo>
                    <a:pt x="92" y="4"/>
                  </a:lnTo>
                  <a:lnTo>
                    <a:pt x="88" y="10"/>
                  </a:lnTo>
                  <a:lnTo>
                    <a:pt x="60" y="62"/>
                  </a:lnTo>
                  <a:lnTo>
                    <a:pt x="60" y="110"/>
                  </a:lnTo>
                  <a:lnTo>
                    <a:pt x="62" y="116"/>
                  </a:lnTo>
                  <a:lnTo>
                    <a:pt x="68" y="118"/>
                  </a:lnTo>
                  <a:lnTo>
                    <a:pt x="38" y="118"/>
                  </a:lnTo>
                  <a:lnTo>
                    <a:pt x="42" y="116"/>
                  </a:lnTo>
                  <a:lnTo>
                    <a:pt x="44" y="114"/>
                  </a:lnTo>
                  <a:lnTo>
                    <a:pt x="44" y="110"/>
                  </a:lnTo>
                  <a:lnTo>
                    <a:pt x="44" y="62"/>
                  </a:lnTo>
                  <a:lnTo>
                    <a:pt x="10" y="8"/>
                  </a:lnTo>
                  <a:lnTo>
                    <a:pt x="6" y="4"/>
                  </a:lnTo>
                  <a:lnTo>
                    <a:pt x="0" y="0"/>
                  </a:lnTo>
                  <a:lnTo>
                    <a:pt x="34" y="0"/>
                  </a:lnTo>
                  <a:lnTo>
                    <a:pt x="32" y="0"/>
                  </a:lnTo>
                  <a:lnTo>
                    <a:pt x="30" y="2"/>
                  </a:lnTo>
                  <a:lnTo>
                    <a:pt x="30" y="6"/>
                  </a:lnTo>
                  <a:lnTo>
                    <a:pt x="32" y="10"/>
                  </a:lnTo>
                  <a:lnTo>
                    <a:pt x="56" y="54"/>
                  </a:lnTo>
                  <a:lnTo>
                    <a:pt x="80" y="8"/>
                  </a:lnTo>
                  <a:lnTo>
                    <a:pt x="80" y="4"/>
                  </a:lnTo>
                  <a:lnTo>
                    <a:pt x="80" y="2"/>
                  </a:lnTo>
                  <a:lnTo>
                    <a:pt x="76" y="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0" name="Freeform 29"/>
            <p:cNvSpPr>
              <a:spLocks noEditPoints="1"/>
            </p:cNvSpPr>
            <p:nvPr/>
          </p:nvSpPr>
          <p:spPr bwMode="auto">
            <a:xfrm>
              <a:off x="2203" y="1412"/>
              <a:ext cx="110" cy="122"/>
            </a:xfrm>
            <a:custGeom>
              <a:avLst/>
              <a:gdLst>
                <a:gd name="T0" fmla="*/ 54 w 110"/>
                <a:gd name="T1" fmla="*/ 122 h 122"/>
                <a:gd name="T2" fmla="*/ 34 w 110"/>
                <a:gd name="T3" fmla="*/ 116 h 122"/>
                <a:gd name="T4" fmla="*/ 16 w 110"/>
                <a:gd name="T5" fmla="*/ 104 h 122"/>
                <a:gd name="T6" fmla="*/ 4 w 110"/>
                <a:gd name="T7" fmla="*/ 84 h 122"/>
                <a:gd name="T8" fmla="*/ 0 w 110"/>
                <a:gd name="T9" fmla="*/ 60 h 122"/>
                <a:gd name="T10" fmla="*/ 2 w 110"/>
                <a:gd name="T11" fmla="*/ 48 h 122"/>
                <a:gd name="T12" fmla="*/ 10 w 110"/>
                <a:gd name="T13" fmla="*/ 28 h 122"/>
                <a:gd name="T14" fmla="*/ 24 w 110"/>
                <a:gd name="T15" fmla="*/ 10 h 122"/>
                <a:gd name="T16" fmla="*/ 44 w 110"/>
                <a:gd name="T17" fmla="*/ 2 h 122"/>
                <a:gd name="T18" fmla="*/ 58 w 110"/>
                <a:gd name="T19" fmla="*/ 0 h 122"/>
                <a:gd name="T20" fmla="*/ 76 w 110"/>
                <a:gd name="T21" fmla="*/ 4 h 122"/>
                <a:gd name="T22" fmla="*/ 94 w 110"/>
                <a:gd name="T23" fmla="*/ 16 h 122"/>
                <a:gd name="T24" fmla="*/ 106 w 110"/>
                <a:gd name="T25" fmla="*/ 36 h 122"/>
                <a:gd name="T26" fmla="*/ 110 w 110"/>
                <a:gd name="T27" fmla="*/ 62 h 122"/>
                <a:gd name="T28" fmla="*/ 110 w 110"/>
                <a:gd name="T29" fmla="*/ 76 h 122"/>
                <a:gd name="T30" fmla="*/ 100 w 110"/>
                <a:gd name="T31" fmla="*/ 98 h 122"/>
                <a:gd name="T32" fmla="*/ 84 w 110"/>
                <a:gd name="T33" fmla="*/ 114 h 122"/>
                <a:gd name="T34" fmla="*/ 64 w 110"/>
                <a:gd name="T35" fmla="*/ 122 h 122"/>
                <a:gd name="T36" fmla="*/ 54 w 110"/>
                <a:gd name="T37" fmla="*/ 122 h 122"/>
                <a:gd name="T38" fmla="*/ 18 w 110"/>
                <a:gd name="T39" fmla="*/ 58 h 122"/>
                <a:gd name="T40" fmla="*/ 22 w 110"/>
                <a:gd name="T41" fmla="*/ 84 h 122"/>
                <a:gd name="T42" fmla="*/ 30 w 110"/>
                <a:gd name="T43" fmla="*/ 100 h 122"/>
                <a:gd name="T44" fmla="*/ 42 w 110"/>
                <a:gd name="T45" fmla="*/ 110 h 122"/>
                <a:gd name="T46" fmla="*/ 56 w 110"/>
                <a:gd name="T47" fmla="*/ 114 h 122"/>
                <a:gd name="T48" fmla="*/ 64 w 110"/>
                <a:gd name="T49" fmla="*/ 112 h 122"/>
                <a:gd name="T50" fmla="*/ 78 w 110"/>
                <a:gd name="T51" fmla="*/ 106 h 122"/>
                <a:gd name="T52" fmla="*/ 86 w 110"/>
                <a:gd name="T53" fmla="*/ 92 h 122"/>
                <a:gd name="T54" fmla="*/ 92 w 110"/>
                <a:gd name="T55" fmla="*/ 74 h 122"/>
                <a:gd name="T56" fmla="*/ 92 w 110"/>
                <a:gd name="T57" fmla="*/ 62 h 122"/>
                <a:gd name="T58" fmla="*/ 90 w 110"/>
                <a:gd name="T59" fmla="*/ 40 h 122"/>
                <a:gd name="T60" fmla="*/ 82 w 110"/>
                <a:gd name="T61" fmla="*/ 22 h 122"/>
                <a:gd name="T62" fmla="*/ 72 w 110"/>
                <a:gd name="T63" fmla="*/ 12 h 122"/>
                <a:gd name="T64" fmla="*/ 56 w 110"/>
                <a:gd name="T65" fmla="*/ 8 h 122"/>
                <a:gd name="T66" fmla="*/ 48 w 110"/>
                <a:gd name="T67" fmla="*/ 8 h 122"/>
                <a:gd name="T68" fmla="*/ 34 w 110"/>
                <a:gd name="T69" fmla="*/ 16 h 122"/>
                <a:gd name="T70" fmla="*/ 24 w 110"/>
                <a:gd name="T71" fmla="*/ 28 h 122"/>
                <a:gd name="T72" fmla="*/ 20 w 110"/>
                <a:gd name="T73" fmla="*/ 46 h 122"/>
                <a:gd name="T74" fmla="*/ 18 w 110"/>
                <a:gd name="T75" fmla="*/ 58 h 1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0" h="122">
                  <a:moveTo>
                    <a:pt x="54" y="122"/>
                  </a:moveTo>
                  <a:lnTo>
                    <a:pt x="54" y="122"/>
                  </a:lnTo>
                  <a:lnTo>
                    <a:pt x="44" y="120"/>
                  </a:lnTo>
                  <a:lnTo>
                    <a:pt x="34" y="116"/>
                  </a:lnTo>
                  <a:lnTo>
                    <a:pt x="24" y="112"/>
                  </a:lnTo>
                  <a:lnTo>
                    <a:pt x="16" y="104"/>
                  </a:lnTo>
                  <a:lnTo>
                    <a:pt x="10" y="94"/>
                  </a:lnTo>
                  <a:lnTo>
                    <a:pt x="4" y="84"/>
                  </a:lnTo>
                  <a:lnTo>
                    <a:pt x="2" y="72"/>
                  </a:lnTo>
                  <a:lnTo>
                    <a:pt x="0" y="60"/>
                  </a:lnTo>
                  <a:lnTo>
                    <a:pt x="2" y="48"/>
                  </a:lnTo>
                  <a:lnTo>
                    <a:pt x="4" y="38"/>
                  </a:lnTo>
                  <a:lnTo>
                    <a:pt x="10" y="28"/>
                  </a:lnTo>
                  <a:lnTo>
                    <a:pt x="16" y="18"/>
                  </a:lnTo>
                  <a:lnTo>
                    <a:pt x="24" y="10"/>
                  </a:lnTo>
                  <a:lnTo>
                    <a:pt x="34" y="4"/>
                  </a:lnTo>
                  <a:lnTo>
                    <a:pt x="44" y="2"/>
                  </a:lnTo>
                  <a:lnTo>
                    <a:pt x="58" y="0"/>
                  </a:lnTo>
                  <a:lnTo>
                    <a:pt x="66" y="2"/>
                  </a:lnTo>
                  <a:lnTo>
                    <a:pt x="76" y="4"/>
                  </a:lnTo>
                  <a:lnTo>
                    <a:pt x="86" y="10"/>
                  </a:lnTo>
                  <a:lnTo>
                    <a:pt x="94" y="16"/>
                  </a:lnTo>
                  <a:lnTo>
                    <a:pt x="100" y="26"/>
                  </a:lnTo>
                  <a:lnTo>
                    <a:pt x="106" y="36"/>
                  </a:lnTo>
                  <a:lnTo>
                    <a:pt x="110" y="48"/>
                  </a:lnTo>
                  <a:lnTo>
                    <a:pt x="110" y="62"/>
                  </a:lnTo>
                  <a:lnTo>
                    <a:pt x="110" y="76"/>
                  </a:lnTo>
                  <a:lnTo>
                    <a:pt x="106" y="88"/>
                  </a:lnTo>
                  <a:lnTo>
                    <a:pt x="100" y="98"/>
                  </a:lnTo>
                  <a:lnTo>
                    <a:pt x="92" y="108"/>
                  </a:lnTo>
                  <a:lnTo>
                    <a:pt x="84" y="114"/>
                  </a:lnTo>
                  <a:lnTo>
                    <a:pt x="74" y="118"/>
                  </a:lnTo>
                  <a:lnTo>
                    <a:pt x="64" y="122"/>
                  </a:lnTo>
                  <a:lnTo>
                    <a:pt x="54" y="122"/>
                  </a:lnTo>
                  <a:close/>
                  <a:moveTo>
                    <a:pt x="18" y="58"/>
                  </a:moveTo>
                  <a:lnTo>
                    <a:pt x="18" y="58"/>
                  </a:lnTo>
                  <a:lnTo>
                    <a:pt x="20" y="72"/>
                  </a:lnTo>
                  <a:lnTo>
                    <a:pt x="22" y="84"/>
                  </a:lnTo>
                  <a:lnTo>
                    <a:pt x="26" y="92"/>
                  </a:lnTo>
                  <a:lnTo>
                    <a:pt x="30" y="100"/>
                  </a:lnTo>
                  <a:lnTo>
                    <a:pt x="36" y="106"/>
                  </a:lnTo>
                  <a:lnTo>
                    <a:pt x="42" y="110"/>
                  </a:lnTo>
                  <a:lnTo>
                    <a:pt x="50" y="112"/>
                  </a:lnTo>
                  <a:lnTo>
                    <a:pt x="56" y="114"/>
                  </a:lnTo>
                  <a:lnTo>
                    <a:pt x="64" y="112"/>
                  </a:lnTo>
                  <a:lnTo>
                    <a:pt x="72" y="110"/>
                  </a:lnTo>
                  <a:lnTo>
                    <a:pt x="78" y="106"/>
                  </a:lnTo>
                  <a:lnTo>
                    <a:pt x="82" y="100"/>
                  </a:lnTo>
                  <a:lnTo>
                    <a:pt x="86" y="92"/>
                  </a:lnTo>
                  <a:lnTo>
                    <a:pt x="90" y="84"/>
                  </a:lnTo>
                  <a:lnTo>
                    <a:pt x="92" y="74"/>
                  </a:lnTo>
                  <a:lnTo>
                    <a:pt x="92" y="62"/>
                  </a:lnTo>
                  <a:lnTo>
                    <a:pt x="92" y="50"/>
                  </a:lnTo>
                  <a:lnTo>
                    <a:pt x="90" y="40"/>
                  </a:lnTo>
                  <a:lnTo>
                    <a:pt x="86" y="30"/>
                  </a:lnTo>
                  <a:lnTo>
                    <a:pt x="82" y="22"/>
                  </a:lnTo>
                  <a:lnTo>
                    <a:pt x="78" y="16"/>
                  </a:lnTo>
                  <a:lnTo>
                    <a:pt x="72" y="12"/>
                  </a:lnTo>
                  <a:lnTo>
                    <a:pt x="64" y="8"/>
                  </a:lnTo>
                  <a:lnTo>
                    <a:pt x="56" y="8"/>
                  </a:lnTo>
                  <a:lnTo>
                    <a:pt x="48" y="8"/>
                  </a:lnTo>
                  <a:lnTo>
                    <a:pt x="40" y="10"/>
                  </a:lnTo>
                  <a:lnTo>
                    <a:pt x="34" y="16"/>
                  </a:lnTo>
                  <a:lnTo>
                    <a:pt x="28" y="20"/>
                  </a:lnTo>
                  <a:lnTo>
                    <a:pt x="24" y="28"/>
                  </a:lnTo>
                  <a:lnTo>
                    <a:pt x="22" y="36"/>
                  </a:lnTo>
                  <a:lnTo>
                    <a:pt x="20" y="46"/>
                  </a:lnTo>
                  <a:lnTo>
                    <a:pt x="18"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1" name="Freeform 30"/>
            <p:cNvSpPr>
              <a:spLocks/>
            </p:cNvSpPr>
            <p:nvPr/>
          </p:nvSpPr>
          <p:spPr bwMode="auto">
            <a:xfrm>
              <a:off x="2325" y="1414"/>
              <a:ext cx="70" cy="118"/>
            </a:xfrm>
            <a:custGeom>
              <a:avLst/>
              <a:gdLst>
                <a:gd name="T0" fmla="*/ 26 w 70"/>
                <a:gd name="T1" fmla="*/ 118 h 118"/>
                <a:gd name="T2" fmla="*/ 0 w 70"/>
                <a:gd name="T3" fmla="*/ 118 h 118"/>
                <a:gd name="T4" fmla="*/ 0 w 70"/>
                <a:gd name="T5" fmla="*/ 118 h 118"/>
                <a:gd name="T6" fmla="*/ 4 w 70"/>
                <a:gd name="T7" fmla="*/ 116 h 118"/>
                <a:gd name="T8" fmla="*/ 4 w 70"/>
                <a:gd name="T9" fmla="*/ 110 h 118"/>
                <a:gd name="T10" fmla="*/ 4 w 70"/>
                <a:gd name="T11" fmla="*/ 8 h 118"/>
                <a:gd name="T12" fmla="*/ 4 w 70"/>
                <a:gd name="T13" fmla="*/ 8 h 118"/>
                <a:gd name="T14" fmla="*/ 4 w 70"/>
                <a:gd name="T15" fmla="*/ 2 h 118"/>
                <a:gd name="T16" fmla="*/ 0 w 70"/>
                <a:gd name="T17" fmla="*/ 0 h 118"/>
                <a:gd name="T18" fmla="*/ 70 w 70"/>
                <a:gd name="T19" fmla="*/ 0 h 118"/>
                <a:gd name="T20" fmla="*/ 70 w 70"/>
                <a:gd name="T21" fmla="*/ 16 h 118"/>
                <a:gd name="T22" fmla="*/ 70 w 70"/>
                <a:gd name="T23" fmla="*/ 16 h 118"/>
                <a:gd name="T24" fmla="*/ 64 w 70"/>
                <a:gd name="T25" fmla="*/ 10 h 118"/>
                <a:gd name="T26" fmla="*/ 54 w 70"/>
                <a:gd name="T27" fmla="*/ 8 h 118"/>
                <a:gd name="T28" fmla="*/ 54 w 70"/>
                <a:gd name="T29" fmla="*/ 8 h 118"/>
                <a:gd name="T30" fmla="*/ 22 w 70"/>
                <a:gd name="T31" fmla="*/ 8 h 118"/>
                <a:gd name="T32" fmla="*/ 22 w 70"/>
                <a:gd name="T33" fmla="*/ 48 h 118"/>
                <a:gd name="T34" fmla="*/ 50 w 70"/>
                <a:gd name="T35" fmla="*/ 48 h 118"/>
                <a:gd name="T36" fmla="*/ 50 w 70"/>
                <a:gd name="T37" fmla="*/ 48 h 118"/>
                <a:gd name="T38" fmla="*/ 54 w 70"/>
                <a:gd name="T39" fmla="*/ 46 h 118"/>
                <a:gd name="T40" fmla="*/ 56 w 70"/>
                <a:gd name="T41" fmla="*/ 44 h 118"/>
                <a:gd name="T42" fmla="*/ 56 w 70"/>
                <a:gd name="T43" fmla="*/ 62 h 118"/>
                <a:gd name="T44" fmla="*/ 56 w 70"/>
                <a:gd name="T45" fmla="*/ 62 h 118"/>
                <a:gd name="T46" fmla="*/ 54 w 70"/>
                <a:gd name="T47" fmla="*/ 58 h 118"/>
                <a:gd name="T48" fmla="*/ 50 w 70"/>
                <a:gd name="T49" fmla="*/ 58 h 118"/>
                <a:gd name="T50" fmla="*/ 22 w 70"/>
                <a:gd name="T51" fmla="*/ 58 h 118"/>
                <a:gd name="T52" fmla="*/ 22 w 70"/>
                <a:gd name="T53" fmla="*/ 110 h 118"/>
                <a:gd name="T54" fmla="*/ 22 w 70"/>
                <a:gd name="T55" fmla="*/ 110 h 118"/>
                <a:gd name="T56" fmla="*/ 22 w 70"/>
                <a:gd name="T57" fmla="*/ 116 h 118"/>
                <a:gd name="T58" fmla="*/ 26 w 70"/>
                <a:gd name="T59" fmla="*/ 118 h 118"/>
                <a:gd name="T60" fmla="*/ 26 w 70"/>
                <a:gd name="T61" fmla="*/ 118 h 1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0" h="118">
                  <a:moveTo>
                    <a:pt x="26" y="118"/>
                  </a:moveTo>
                  <a:lnTo>
                    <a:pt x="0" y="118"/>
                  </a:lnTo>
                  <a:lnTo>
                    <a:pt x="4" y="116"/>
                  </a:lnTo>
                  <a:lnTo>
                    <a:pt x="4" y="110"/>
                  </a:lnTo>
                  <a:lnTo>
                    <a:pt x="4" y="8"/>
                  </a:lnTo>
                  <a:lnTo>
                    <a:pt x="4" y="2"/>
                  </a:lnTo>
                  <a:lnTo>
                    <a:pt x="0" y="0"/>
                  </a:lnTo>
                  <a:lnTo>
                    <a:pt x="70" y="0"/>
                  </a:lnTo>
                  <a:lnTo>
                    <a:pt x="70" y="16"/>
                  </a:lnTo>
                  <a:lnTo>
                    <a:pt x="64" y="10"/>
                  </a:lnTo>
                  <a:lnTo>
                    <a:pt x="54" y="8"/>
                  </a:lnTo>
                  <a:lnTo>
                    <a:pt x="22" y="8"/>
                  </a:lnTo>
                  <a:lnTo>
                    <a:pt x="22" y="48"/>
                  </a:lnTo>
                  <a:lnTo>
                    <a:pt x="50" y="48"/>
                  </a:lnTo>
                  <a:lnTo>
                    <a:pt x="54" y="46"/>
                  </a:lnTo>
                  <a:lnTo>
                    <a:pt x="56" y="44"/>
                  </a:lnTo>
                  <a:lnTo>
                    <a:pt x="56" y="62"/>
                  </a:lnTo>
                  <a:lnTo>
                    <a:pt x="54" y="58"/>
                  </a:lnTo>
                  <a:lnTo>
                    <a:pt x="50" y="58"/>
                  </a:lnTo>
                  <a:lnTo>
                    <a:pt x="22" y="58"/>
                  </a:lnTo>
                  <a:lnTo>
                    <a:pt x="22" y="110"/>
                  </a:lnTo>
                  <a:lnTo>
                    <a:pt x="22" y="116"/>
                  </a:lnTo>
                  <a:lnTo>
                    <a:pt x="2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09895" y="41855747"/>
            <a:ext cx="2539683" cy="88888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GB" sz="23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GB" sz="23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29954</TotalTime>
  <Words>1041</Words>
  <Application>Microsoft Office PowerPoint</Application>
  <PresentationFormat>Custom</PresentationFormat>
  <Paragraphs>37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Times New Roman</vt:lpstr>
      <vt:lpstr>Arial</vt:lpstr>
      <vt:lpstr>Calibri</vt:lpstr>
      <vt:lpstr>Default Design</vt:lpstr>
      <vt:lpstr>PowerPoint Presentation</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Russel Torah</dc:creator>
  <cp:lastModifiedBy>Administrator</cp:lastModifiedBy>
  <cp:revision>320</cp:revision>
  <cp:lastPrinted>2013-04-05T14:44:46Z</cp:lastPrinted>
  <dcterms:created xsi:type="dcterms:W3CDTF">2002-03-06T12:09:29Z</dcterms:created>
  <dcterms:modified xsi:type="dcterms:W3CDTF">2013-04-19T10:28:16Z</dcterms:modified>
</cp:coreProperties>
</file>