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206400" cy="36004500"/>
  <p:notesSz cx="50741263" cy="35542538"/>
  <p:defaultTextStyle>
    <a:defPPr>
      <a:defRPr lang="en-US"/>
    </a:defPPr>
    <a:lvl1pPr marL="0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212711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425422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638133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850843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1063554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276265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488976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701687" algn="l" defTabSz="4425422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9FA8"/>
    <a:srgbClr val="BDBDBD"/>
    <a:srgbClr val="F7F7F7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>
      <p:cViewPr varScale="1">
        <p:scale>
          <a:sx n="17" d="100"/>
          <a:sy n="17" d="100"/>
        </p:scale>
        <p:origin x="-1157" y="-130"/>
      </p:cViewPr>
      <p:guideLst>
        <p:guide orient="horz" pos="15108"/>
        <p:guide orient="horz" pos="7572"/>
        <p:guide pos="21504"/>
        <p:guide pos="107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65F30-9AEB-4692-8D59-746FD648EA5A}" type="doc">
      <dgm:prSet loTypeId="urn:microsoft.com/office/officeart/2005/8/layout/hierarchy5" loCatId="hierarchy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DBE2214C-9249-4A23-9C8D-D27778D99BB4}">
      <dgm:prSet phldrT="[Text]" custT="1"/>
      <dgm:spPr>
        <a:noFill/>
      </dgm:spPr>
      <dgm:t>
        <a:bodyPr lIns="0" anchor="t"/>
        <a:lstStyle/>
        <a:p>
          <a:pPr algn="l"/>
          <a:endParaRPr lang="en-US" sz="4800" b="1" dirty="0">
            <a:solidFill>
              <a:schemeClr val="bg1">
                <a:lumMod val="50000"/>
              </a:schemeClr>
            </a:solidFill>
          </a:endParaRPr>
        </a:p>
      </dgm:t>
    </dgm:pt>
    <dgm:pt modelId="{0152F652-CF51-4A37-BD8E-10DFC045DE55}" type="sibTrans" cxnId="{F31B937A-4392-4BEA-855B-9081D01A7BA2}">
      <dgm:prSet/>
      <dgm:spPr/>
      <dgm:t>
        <a:bodyPr/>
        <a:lstStyle/>
        <a:p>
          <a:endParaRPr lang="en-US" sz="6600"/>
        </a:p>
      </dgm:t>
    </dgm:pt>
    <dgm:pt modelId="{A17EC9BF-AB3F-4186-AD4A-D83B629D0E33}" type="parTrans" cxnId="{F31B937A-4392-4BEA-855B-9081D01A7BA2}">
      <dgm:prSet/>
      <dgm:spPr/>
      <dgm:t>
        <a:bodyPr/>
        <a:lstStyle/>
        <a:p>
          <a:endParaRPr lang="en-US" sz="6600"/>
        </a:p>
      </dgm:t>
    </dgm:pt>
    <dgm:pt modelId="{4BA8390D-929A-4792-A1CD-9034F541480E}">
      <dgm:prSet phldrT="[Text]" custT="1"/>
      <dgm:spPr>
        <a:noFill/>
      </dgm:spPr>
      <dgm:t>
        <a:bodyPr rIns="0" anchor="t"/>
        <a:lstStyle/>
        <a:p>
          <a:pPr algn="r"/>
          <a:endParaRPr lang="en-US" sz="4800" b="1" dirty="0">
            <a:solidFill>
              <a:schemeClr val="bg1">
                <a:lumMod val="50000"/>
              </a:schemeClr>
            </a:solidFill>
          </a:endParaRPr>
        </a:p>
      </dgm:t>
    </dgm:pt>
    <dgm:pt modelId="{0D0BB459-6223-4831-8C34-F0ADD726C20D}" type="sibTrans" cxnId="{1D1286C0-122B-442E-B313-8285DADD7EB5}">
      <dgm:prSet/>
      <dgm:spPr/>
      <dgm:t>
        <a:bodyPr/>
        <a:lstStyle/>
        <a:p>
          <a:endParaRPr lang="en-US" sz="6600"/>
        </a:p>
      </dgm:t>
    </dgm:pt>
    <dgm:pt modelId="{DEA1A750-5559-4CBA-AA5F-D00C2A01D8BF}" type="parTrans" cxnId="{1D1286C0-122B-442E-B313-8285DADD7EB5}">
      <dgm:prSet/>
      <dgm:spPr/>
      <dgm:t>
        <a:bodyPr/>
        <a:lstStyle/>
        <a:p>
          <a:endParaRPr lang="en-US" sz="6600"/>
        </a:p>
      </dgm:t>
    </dgm:pt>
    <dgm:pt modelId="{9639092D-84CF-4345-9630-B8C6517F2C8A}">
      <dgm:prSet phldrT="[Text]" custT="1"/>
      <dgm:spPr>
        <a:noFill/>
      </dgm:spPr>
      <dgm:t>
        <a:bodyPr lIns="0" anchor="t"/>
        <a:lstStyle/>
        <a:p>
          <a:pPr algn="l"/>
          <a:endParaRPr lang="en-US" sz="4800" b="1" dirty="0">
            <a:solidFill>
              <a:schemeClr val="bg1">
                <a:lumMod val="50000"/>
              </a:schemeClr>
            </a:solidFill>
          </a:endParaRPr>
        </a:p>
      </dgm:t>
    </dgm:pt>
    <dgm:pt modelId="{E1F78FED-9D79-4797-A498-072375CDA646}" type="sibTrans" cxnId="{1A2ABCB8-7C0F-4B64-9A6D-849D32880CE4}">
      <dgm:prSet/>
      <dgm:spPr/>
      <dgm:t>
        <a:bodyPr/>
        <a:lstStyle/>
        <a:p>
          <a:endParaRPr lang="en-US" sz="6600"/>
        </a:p>
      </dgm:t>
    </dgm:pt>
    <dgm:pt modelId="{E87AE70E-ACFE-4E46-ADE2-A86948446728}" type="parTrans" cxnId="{1A2ABCB8-7C0F-4B64-9A6D-849D32880CE4}">
      <dgm:prSet/>
      <dgm:spPr/>
      <dgm:t>
        <a:bodyPr/>
        <a:lstStyle/>
        <a:p>
          <a:endParaRPr lang="en-US" sz="6600"/>
        </a:p>
      </dgm:t>
    </dgm:pt>
    <dgm:pt modelId="{EE65C851-0F3F-4538-9EF4-C2A0B7A85BDD}">
      <dgm:prSet phldrT="[Text]" custT="1"/>
      <dgm:spPr/>
      <dgm:t>
        <a:bodyPr/>
        <a:lstStyle/>
        <a:p>
          <a:r>
            <a:rPr lang="en-GB" sz="4800" dirty="0" smtClean="0">
              <a:solidFill>
                <a:schemeClr val="tx2"/>
              </a:solidFill>
            </a:rPr>
            <a:t>Cloudiness-precipitation</a:t>
          </a:r>
          <a:endParaRPr lang="en-US" sz="4800" dirty="0">
            <a:solidFill>
              <a:schemeClr val="tx2"/>
            </a:solidFill>
          </a:endParaRPr>
        </a:p>
      </dgm:t>
    </dgm:pt>
    <dgm:pt modelId="{F2ADEC89-32A8-4CDD-B118-1036A47C5BC1}">
      <dgm:prSet phldrT="[Text]" custT="1"/>
      <dgm:spPr/>
      <dgm:t>
        <a:bodyPr/>
        <a:lstStyle/>
        <a:p>
          <a:r>
            <a:rPr lang="en-GB" sz="4800" i="1" dirty="0" smtClean="0">
              <a:solidFill>
                <a:schemeClr val="bg1">
                  <a:lumMod val="50000"/>
                </a:schemeClr>
              </a:solidFill>
            </a:rPr>
            <a:t>Others</a:t>
          </a:r>
          <a:endParaRPr lang="en-US" sz="4800" i="1" dirty="0">
            <a:solidFill>
              <a:schemeClr val="bg1">
                <a:lumMod val="50000"/>
              </a:schemeClr>
            </a:solidFill>
          </a:endParaRPr>
        </a:p>
      </dgm:t>
    </dgm:pt>
    <dgm:pt modelId="{71C0E5A8-6D7A-4794-A3C9-7F92C657390A}">
      <dgm:prSet phldrT="[Text]" custT="1"/>
      <dgm:spPr/>
      <dgm:t>
        <a:bodyPr/>
        <a:lstStyle/>
        <a:p>
          <a:r>
            <a:rPr lang="en-GB" sz="4800" dirty="0" smtClean="0">
              <a:solidFill>
                <a:srgbClr val="00B050"/>
              </a:solidFill>
            </a:rPr>
            <a:t>Forest fire</a:t>
          </a:r>
          <a:endParaRPr lang="en-US" sz="4800" dirty="0">
            <a:solidFill>
              <a:srgbClr val="00B050"/>
            </a:solidFill>
          </a:endParaRPr>
        </a:p>
      </dgm:t>
    </dgm:pt>
    <dgm:pt modelId="{E16483DC-9CE1-4A5B-9EF2-81098BD65F74}">
      <dgm:prSet phldrT="[Text]" custT="1"/>
      <dgm:spPr/>
      <dgm:t>
        <a:bodyPr/>
        <a:lstStyle/>
        <a:p>
          <a:r>
            <a:rPr lang="en-GB" sz="4800" dirty="0" smtClean="0">
              <a:solidFill>
                <a:srgbClr val="FF0000"/>
              </a:solidFill>
            </a:rPr>
            <a:t>Volcanic dust &amp; aerosols</a:t>
          </a:r>
          <a:endParaRPr lang="en-US" sz="4800" dirty="0">
            <a:solidFill>
              <a:srgbClr val="FF0000"/>
            </a:solidFill>
          </a:endParaRPr>
        </a:p>
      </dgm:t>
    </dgm:pt>
    <dgm:pt modelId="{4CB899DA-ABD2-485D-A811-560C1A2A71CC}">
      <dgm:prSet phldrT="[Text]" custT="1"/>
      <dgm:spPr/>
      <dgm:t>
        <a:bodyPr/>
        <a:lstStyle/>
        <a:p>
          <a:r>
            <a:rPr lang="en-GB" sz="4800" dirty="0" smtClean="0">
              <a:solidFill>
                <a:schemeClr val="accent6">
                  <a:lumMod val="50000"/>
                </a:schemeClr>
              </a:solidFill>
            </a:rPr>
            <a:t>Air pollution</a:t>
          </a:r>
          <a:endParaRPr lang="en-US" sz="4800" dirty="0">
            <a:solidFill>
              <a:schemeClr val="accent6">
                <a:lumMod val="50000"/>
              </a:schemeClr>
            </a:solidFill>
          </a:endParaRPr>
        </a:p>
      </dgm:t>
    </dgm:pt>
    <dgm:pt modelId="{D81FA59E-5ABA-410F-8CA5-224BE55D694D}">
      <dgm:prSet phldrT="[Text]" custT="1"/>
      <dgm:spPr/>
      <dgm:t>
        <a:bodyPr/>
        <a:lstStyle/>
        <a:p>
          <a:r>
            <a:rPr lang="en-GB" sz="4800" dirty="0" smtClean="0"/>
            <a:t>Aerosols</a:t>
          </a:r>
          <a:endParaRPr lang="en-US" sz="4800" dirty="0"/>
        </a:p>
      </dgm:t>
    </dgm:pt>
    <dgm:pt modelId="{D0BCD906-12F4-48B7-9CAB-C6C2F3052446}" type="sibTrans" cxnId="{780FA969-409C-44B0-81E8-3B4068B6A2D9}">
      <dgm:prSet/>
      <dgm:spPr/>
      <dgm:t>
        <a:bodyPr/>
        <a:lstStyle/>
        <a:p>
          <a:endParaRPr lang="en-US" sz="6600"/>
        </a:p>
      </dgm:t>
    </dgm:pt>
    <dgm:pt modelId="{9D10718C-4B15-4AA5-B492-92D72D96B1D6}" type="parTrans" cxnId="{780FA969-409C-44B0-81E8-3B4068B6A2D9}">
      <dgm:prSet custT="1"/>
      <dgm:spPr/>
      <dgm:t>
        <a:bodyPr/>
        <a:lstStyle/>
        <a:p>
          <a:endParaRPr lang="en-US" sz="4800"/>
        </a:p>
      </dgm:t>
    </dgm:pt>
    <dgm:pt modelId="{8AE22808-ECA5-46C4-9D65-6F859D0CEFC5}" type="sibTrans" cxnId="{CF8A7706-F274-48C3-8D59-DDDB11A37277}">
      <dgm:prSet/>
      <dgm:spPr/>
      <dgm:t>
        <a:bodyPr/>
        <a:lstStyle/>
        <a:p>
          <a:endParaRPr lang="en-US" sz="6600"/>
        </a:p>
      </dgm:t>
    </dgm:pt>
    <dgm:pt modelId="{5B8222D6-269F-4849-A14C-11E19D5EF72E}" type="parTrans" cxnId="{CF8A7706-F274-48C3-8D59-DDDB11A37277}">
      <dgm:prSet custT="1"/>
      <dgm:spPr/>
      <dgm:t>
        <a:bodyPr/>
        <a:lstStyle/>
        <a:p>
          <a:endParaRPr lang="en-US" sz="4800"/>
        </a:p>
      </dgm:t>
    </dgm:pt>
    <dgm:pt modelId="{9E628291-0CC1-4B41-961D-16B237C96ADD}" type="sibTrans" cxnId="{D1D726A5-B147-407D-B02F-6710785577E1}">
      <dgm:prSet/>
      <dgm:spPr/>
      <dgm:t>
        <a:bodyPr/>
        <a:lstStyle/>
        <a:p>
          <a:endParaRPr lang="en-US" sz="6600"/>
        </a:p>
      </dgm:t>
    </dgm:pt>
    <dgm:pt modelId="{D4FB5913-8C6F-4731-964F-64D7D966A0B0}" type="parTrans" cxnId="{D1D726A5-B147-407D-B02F-6710785577E1}">
      <dgm:prSet custT="1"/>
      <dgm:spPr/>
      <dgm:t>
        <a:bodyPr/>
        <a:lstStyle/>
        <a:p>
          <a:endParaRPr lang="en-US" sz="4800"/>
        </a:p>
      </dgm:t>
    </dgm:pt>
    <dgm:pt modelId="{8CF46075-B3D9-4529-8CDE-28BFA7FFF987}">
      <dgm:prSet phldrT="[Text]" custT="1"/>
      <dgm:spPr/>
      <dgm:t>
        <a:bodyPr/>
        <a:lstStyle/>
        <a:p>
          <a:r>
            <a:rPr lang="en-GB" sz="4800" dirty="0" smtClean="0"/>
            <a:t>Sunshine duration</a:t>
          </a:r>
          <a:endParaRPr lang="en-US" sz="4800" dirty="0"/>
        </a:p>
      </dgm:t>
    </dgm:pt>
    <dgm:pt modelId="{EB195650-89AB-4078-BEF2-684BAD95EC79}" type="sibTrans" cxnId="{3453E423-C5AF-4C48-A098-AA89327E4941}">
      <dgm:prSet/>
      <dgm:spPr/>
      <dgm:t>
        <a:bodyPr/>
        <a:lstStyle/>
        <a:p>
          <a:endParaRPr lang="en-US" sz="6600"/>
        </a:p>
      </dgm:t>
    </dgm:pt>
    <dgm:pt modelId="{3C07C8F6-6016-4CAE-AF9D-05B156364D27}" type="parTrans" cxnId="{3453E423-C5AF-4C48-A098-AA89327E4941}">
      <dgm:prSet custT="1"/>
      <dgm:spPr/>
      <dgm:t>
        <a:bodyPr/>
        <a:lstStyle/>
        <a:p>
          <a:endParaRPr lang="en-US" sz="4800"/>
        </a:p>
      </dgm:t>
    </dgm:pt>
    <dgm:pt modelId="{3C8DBF12-48E9-486C-A03E-974998FBD3C3}" type="sibTrans" cxnId="{BC359EF2-E79A-4123-813F-1C0E040A608C}">
      <dgm:prSet/>
      <dgm:spPr/>
      <dgm:t>
        <a:bodyPr/>
        <a:lstStyle/>
        <a:p>
          <a:endParaRPr lang="en-US" sz="6600"/>
        </a:p>
      </dgm:t>
    </dgm:pt>
    <dgm:pt modelId="{F476A188-78A1-4C84-BF62-64EA1AEF4359}" type="parTrans" cxnId="{BC359EF2-E79A-4123-813F-1C0E040A608C}">
      <dgm:prSet custT="1"/>
      <dgm:spPr/>
      <dgm:t>
        <a:bodyPr/>
        <a:lstStyle/>
        <a:p>
          <a:endParaRPr lang="en-US" sz="4800"/>
        </a:p>
      </dgm:t>
    </dgm:pt>
    <dgm:pt modelId="{1F17B91F-D250-41E0-8377-2D75C89AF1D7}" type="sibTrans" cxnId="{2B5E2273-9B25-4209-9B2A-221F2DF7427B}">
      <dgm:prSet/>
      <dgm:spPr/>
      <dgm:t>
        <a:bodyPr/>
        <a:lstStyle/>
        <a:p>
          <a:endParaRPr lang="en-US" sz="6600"/>
        </a:p>
      </dgm:t>
    </dgm:pt>
    <dgm:pt modelId="{7A2A582F-6DD5-4A2A-AAD4-D353EC280779}" type="parTrans" cxnId="{2B5E2273-9B25-4209-9B2A-221F2DF7427B}">
      <dgm:prSet custT="1"/>
      <dgm:spPr/>
      <dgm:t>
        <a:bodyPr/>
        <a:lstStyle/>
        <a:p>
          <a:endParaRPr lang="en-US" sz="4800"/>
        </a:p>
      </dgm:t>
    </dgm:pt>
    <dgm:pt modelId="{C955EE2D-7DCC-46BB-92F7-5745C6AF8982}">
      <dgm:prSet phldrT="[Text]" custT="1"/>
      <dgm:spPr/>
      <dgm:t>
        <a:bodyPr/>
        <a:lstStyle/>
        <a:p>
          <a:r>
            <a:rPr lang="en-GB" sz="4800" dirty="0" err="1" smtClean="0"/>
            <a:t>Tmin</a:t>
          </a:r>
          <a:endParaRPr lang="en-US" sz="4800" dirty="0"/>
        </a:p>
      </dgm:t>
    </dgm:pt>
    <dgm:pt modelId="{815327B4-824E-4A10-AF04-7C39CB396500}" type="sibTrans" cxnId="{E525A2A9-5E2A-4CEC-AA3C-BE99DC1A6E65}">
      <dgm:prSet/>
      <dgm:spPr/>
      <dgm:t>
        <a:bodyPr/>
        <a:lstStyle/>
        <a:p>
          <a:endParaRPr lang="en-US" sz="6600"/>
        </a:p>
      </dgm:t>
    </dgm:pt>
    <dgm:pt modelId="{9077438A-CD17-4FA3-98FF-B445854F2651}" type="parTrans" cxnId="{E525A2A9-5E2A-4CEC-AA3C-BE99DC1A6E65}">
      <dgm:prSet custT="1"/>
      <dgm:spPr/>
      <dgm:t>
        <a:bodyPr/>
        <a:lstStyle/>
        <a:p>
          <a:endParaRPr lang="en-US" sz="4800"/>
        </a:p>
      </dgm:t>
    </dgm:pt>
    <dgm:pt modelId="{7531E13E-4AEB-4689-AA31-A89DB636848F}">
      <dgm:prSet phldrT="[Text]" custT="1"/>
      <dgm:spPr/>
      <dgm:t>
        <a:bodyPr/>
        <a:lstStyle/>
        <a:p>
          <a:r>
            <a:rPr lang="en-GB" sz="4800" dirty="0" err="1" smtClean="0"/>
            <a:t>Tmax</a:t>
          </a:r>
          <a:endParaRPr lang="en-US" sz="4800" dirty="0"/>
        </a:p>
      </dgm:t>
    </dgm:pt>
    <dgm:pt modelId="{DBD58218-7090-47A0-AF65-EE82D2988136}">
      <dgm:prSet phldrT="[Text]" custT="1"/>
      <dgm:spPr/>
      <dgm:t>
        <a:bodyPr/>
        <a:lstStyle/>
        <a:p>
          <a:r>
            <a:rPr lang="en-GB" sz="4800" dirty="0" smtClean="0"/>
            <a:t>DTR</a:t>
          </a:r>
          <a:endParaRPr lang="en-US" sz="4800" dirty="0"/>
        </a:p>
      </dgm:t>
    </dgm:pt>
    <dgm:pt modelId="{DD966762-B81B-4F7E-AF19-FE0E5674FB37}" type="sibTrans" cxnId="{2C5920BC-3CB8-4E70-8D7A-58B27D6D17E0}">
      <dgm:prSet/>
      <dgm:spPr/>
      <dgm:t>
        <a:bodyPr/>
        <a:lstStyle/>
        <a:p>
          <a:endParaRPr lang="en-US" sz="6600"/>
        </a:p>
      </dgm:t>
    </dgm:pt>
    <dgm:pt modelId="{6F91CF2F-B581-4BA8-B764-711A27198900}" type="parTrans" cxnId="{2C5920BC-3CB8-4E70-8D7A-58B27D6D17E0}">
      <dgm:prSet/>
      <dgm:spPr/>
      <dgm:t>
        <a:bodyPr/>
        <a:lstStyle/>
        <a:p>
          <a:endParaRPr lang="en-US" sz="6600"/>
        </a:p>
      </dgm:t>
    </dgm:pt>
    <dgm:pt modelId="{D9EC0D49-6673-4295-B5E9-4258AEB62A19}" type="sibTrans" cxnId="{670EA06E-70FD-4234-A04D-F9AE9F4F0F12}">
      <dgm:prSet/>
      <dgm:spPr/>
      <dgm:t>
        <a:bodyPr/>
        <a:lstStyle/>
        <a:p>
          <a:endParaRPr lang="en-US" sz="6600"/>
        </a:p>
      </dgm:t>
    </dgm:pt>
    <dgm:pt modelId="{3B1697EB-6906-402C-B1C0-9A99E3408303}" type="parTrans" cxnId="{670EA06E-70FD-4234-A04D-F9AE9F4F0F12}">
      <dgm:prSet custT="1"/>
      <dgm:spPr/>
      <dgm:t>
        <a:bodyPr/>
        <a:lstStyle/>
        <a:p>
          <a:endParaRPr lang="en-US" sz="4800"/>
        </a:p>
      </dgm:t>
    </dgm:pt>
    <dgm:pt modelId="{71CCEC8A-9618-4A1C-ABB2-ABFDAF807F99}" type="sibTrans" cxnId="{FB7CF2FB-C0D4-48F9-A042-53FC2B3E04B4}">
      <dgm:prSet/>
      <dgm:spPr/>
      <dgm:t>
        <a:bodyPr/>
        <a:lstStyle/>
        <a:p>
          <a:endParaRPr lang="en-US" sz="6600"/>
        </a:p>
      </dgm:t>
    </dgm:pt>
    <dgm:pt modelId="{1CE05D0B-4990-4743-8745-BB1979448F60}" type="parTrans" cxnId="{FB7CF2FB-C0D4-48F9-A042-53FC2B3E04B4}">
      <dgm:prSet custT="1"/>
      <dgm:spPr/>
      <dgm:t>
        <a:bodyPr/>
        <a:lstStyle/>
        <a:p>
          <a:endParaRPr lang="en-US" sz="4800"/>
        </a:p>
      </dgm:t>
    </dgm:pt>
    <dgm:pt modelId="{A6DFA0E8-DB55-4599-8779-734FF1776BD8}">
      <dgm:prSet phldrT="[Text]" custT="1"/>
      <dgm:spPr/>
      <dgm:t>
        <a:bodyPr/>
        <a:lstStyle/>
        <a:p>
          <a:r>
            <a:rPr lang="en-GB" sz="4800" i="1" dirty="0" smtClean="0">
              <a:solidFill>
                <a:schemeClr val="bg1">
                  <a:lumMod val="50000"/>
                </a:schemeClr>
              </a:solidFill>
            </a:rPr>
            <a:t>Others</a:t>
          </a:r>
          <a:endParaRPr lang="en-US" sz="4800" dirty="0">
            <a:solidFill>
              <a:srgbClr val="00B050"/>
            </a:solidFill>
          </a:endParaRPr>
        </a:p>
      </dgm:t>
    </dgm:pt>
    <dgm:pt modelId="{2ECB8CE9-2DDA-4B50-9827-BBAAE0DEDE18}" type="parTrans" cxnId="{510026E4-3D56-469B-941D-E8B75ADD05EA}">
      <dgm:prSet/>
      <dgm:spPr/>
      <dgm:t>
        <a:bodyPr/>
        <a:lstStyle/>
        <a:p>
          <a:endParaRPr lang="en-US"/>
        </a:p>
      </dgm:t>
    </dgm:pt>
    <dgm:pt modelId="{BAAE8A57-4FBE-4AC2-AFD4-7640066EE291}" type="sibTrans" cxnId="{510026E4-3D56-469B-941D-E8B75ADD05EA}">
      <dgm:prSet/>
      <dgm:spPr/>
      <dgm:t>
        <a:bodyPr/>
        <a:lstStyle/>
        <a:p>
          <a:endParaRPr lang="en-US"/>
        </a:p>
      </dgm:t>
    </dgm:pt>
    <dgm:pt modelId="{CA4D36ED-276A-40C1-A91B-34D3C21C3AE0}" type="pres">
      <dgm:prSet presAssocID="{94B65F30-9AEB-4692-8D59-746FD648EA5A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078EC1-34E9-4185-968C-39A21D43B816}" type="pres">
      <dgm:prSet presAssocID="{94B65F30-9AEB-4692-8D59-746FD648EA5A}" presName="hierFlow" presStyleCnt="0"/>
      <dgm:spPr/>
      <dgm:t>
        <a:bodyPr/>
        <a:lstStyle/>
        <a:p>
          <a:endParaRPr lang="en-US"/>
        </a:p>
      </dgm:t>
    </dgm:pt>
    <dgm:pt modelId="{6A55D9EA-7A53-4FDB-8FA6-CD946AB4FD10}" type="pres">
      <dgm:prSet presAssocID="{94B65F30-9AEB-4692-8D59-746FD648EA5A}" presName="firstBuf" presStyleCnt="0"/>
      <dgm:spPr/>
      <dgm:t>
        <a:bodyPr/>
        <a:lstStyle/>
        <a:p>
          <a:endParaRPr lang="en-US"/>
        </a:p>
      </dgm:t>
    </dgm:pt>
    <dgm:pt modelId="{F5CA8883-F27D-4313-8802-0EE59E61E33F}" type="pres">
      <dgm:prSet presAssocID="{94B65F30-9AEB-4692-8D59-746FD648EA5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388FB18-66C0-46B2-BAC1-B0BCCDE8A859}" type="pres">
      <dgm:prSet presAssocID="{DBD58218-7090-47A0-AF65-EE82D2988136}" presName="Name17" presStyleCnt="0"/>
      <dgm:spPr/>
      <dgm:t>
        <a:bodyPr/>
        <a:lstStyle/>
        <a:p>
          <a:endParaRPr lang="en-US"/>
        </a:p>
      </dgm:t>
    </dgm:pt>
    <dgm:pt modelId="{F45722B1-1F54-44AE-8192-C36E0BE4E40E}" type="pres">
      <dgm:prSet presAssocID="{DBD58218-7090-47A0-AF65-EE82D2988136}" presName="level1Shape" presStyleLbl="node0" presStyleIdx="0" presStyleCnt="1" custScaleX="41888" custScaleY="33231" custLinFactY="-123450" custLinFactNeighborX="-24216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5B493-34A9-4158-9472-4C02E574C40F}" type="pres">
      <dgm:prSet presAssocID="{DBD58218-7090-47A0-AF65-EE82D2988136}" presName="hierChild2" presStyleCnt="0"/>
      <dgm:spPr/>
      <dgm:t>
        <a:bodyPr/>
        <a:lstStyle/>
        <a:p>
          <a:endParaRPr lang="en-US"/>
        </a:p>
      </dgm:t>
    </dgm:pt>
    <dgm:pt modelId="{A2709808-A8D0-4718-8467-87881428E90D}" type="pres">
      <dgm:prSet presAssocID="{1CE05D0B-4990-4743-8745-BB1979448F60}" presName="Name25" presStyleLbl="parChTrans1D2" presStyleIdx="0" presStyleCnt="2"/>
      <dgm:spPr/>
      <dgm:t>
        <a:bodyPr/>
        <a:lstStyle/>
        <a:p>
          <a:endParaRPr lang="en-US"/>
        </a:p>
      </dgm:t>
    </dgm:pt>
    <dgm:pt modelId="{DD2C4B1B-F94C-44F4-9693-0B6FE227BD64}" type="pres">
      <dgm:prSet presAssocID="{1CE05D0B-4990-4743-8745-BB1979448F6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9D684C9-DFC0-4693-B45C-7FC35435539B}" type="pres">
      <dgm:prSet presAssocID="{7531E13E-4AEB-4689-AA31-A89DB636848F}" presName="Name30" presStyleCnt="0"/>
      <dgm:spPr/>
      <dgm:t>
        <a:bodyPr/>
        <a:lstStyle/>
        <a:p>
          <a:endParaRPr lang="en-US"/>
        </a:p>
      </dgm:t>
    </dgm:pt>
    <dgm:pt modelId="{F61D5EF8-1327-4D3C-96FE-4E2E0B418B23}" type="pres">
      <dgm:prSet presAssocID="{7531E13E-4AEB-4689-AA31-A89DB636848F}" presName="level2Shape" presStyleLbl="node2" presStyleIdx="0" presStyleCnt="2" custScaleX="40715" custScaleY="31738" custLinFactX="-3809" custLinFactY="-109479" custLinFactNeighborX="-100000" custLinFactNeighborY="-200000"/>
      <dgm:spPr/>
      <dgm:t>
        <a:bodyPr/>
        <a:lstStyle/>
        <a:p>
          <a:endParaRPr lang="en-US"/>
        </a:p>
      </dgm:t>
    </dgm:pt>
    <dgm:pt modelId="{606DD3EC-D0C1-4A94-B77B-AFA3E121BDA1}" type="pres">
      <dgm:prSet presAssocID="{7531E13E-4AEB-4689-AA31-A89DB636848F}" presName="hierChild3" presStyleCnt="0"/>
      <dgm:spPr/>
      <dgm:t>
        <a:bodyPr/>
        <a:lstStyle/>
        <a:p>
          <a:endParaRPr lang="en-US"/>
        </a:p>
      </dgm:t>
    </dgm:pt>
    <dgm:pt modelId="{79B4CD91-7CB1-4556-9B13-EAAB750F902E}" type="pres">
      <dgm:prSet presAssocID="{3B1697EB-6906-402C-B1C0-9A99E3408303}" presName="Name25" presStyleLbl="parChTrans1D2" presStyleIdx="1" presStyleCnt="2"/>
      <dgm:spPr/>
      <dgm:t>
        <a:bodyPr/>
        <a:lstStyle/>
        <a:p>
          <a:endParaRPr lang="en-US"/>
        </a:p>
      </dgm:t>
    </dgm:pt>
    <dgm:pt modelId="{6FEF767C-9235-4416-AC29-D90BBE25FF9B}" type="pres">
      <dgm:prSet presAssocID="{3B1697EB-6906-402C-B1C0-9A99E340830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1243047-EB01-4FAC-9C29-2A07470DBBF7}" type="pres">
      <dgm:prSet presAssocID="{C955EE2D-7DCC-46BB-92F7-5745C6AF8982}" presName="Name30" presStyleCnt="0"/>
      <dgm:spPr/>
      <dgm:t>
        <a:bodyPr/>
        <a:lstStyle/>
        <a:p>
          <a:endParaRPr lang="en-US"/>
        </a:p>
      </dgm:t>
    </dgm:pt>
    <dgm:pt modelId="{CBF15B82-B993-49AF-B01F-D6FFB4CA04A7}" type="pres">
      <dgm:prSet presAssocID="{C955EE2D-7DCC-46BB-92F7-5745C6AF8982}" presName="level2Shape" presStyleLbl="node2" presStyleIdx="1" presStyleCnt="2" custScaleX="42690" custScaleY="34079" custLinFactY="-4049" custLinFactNeighborX="-36122" custLinFactNeighborY="-100000"/>
      <dgm:spPr/>
      <dgm:t>
        <a:bodyPr/>
        <a:lstStyle/>
        <a:p>
          <a:endParaRPr lang="en-US"/>
        </a:p>
      </dgm:t>
    </dgm:pt>
    <dgm:pt modelId="{10E81392-0B36-4A93-8012-3913A616D123}" type="pres">
      <dgm:prSet presAssocID="{C955EE2D-7DCC-46BB-92F7-5745C6AF8982}" presName="hierChild3" presStyleCnt="0"/>
      <dgm:spPr/>
      <dgm:t>
        <a:bodyPr/>
        <a:lstStyle/>
        <a:p>
          <a:endParaRPr lang="en-US"/>
        </a:p>
      </dgm:t>
    </dgm:pt>
    <dgm:pt modelId="{D7487725-E1E2-4D81-93DE-FB9D8FD6E145}" type="pres">
      <dgm:prSet presAssocID="{9077438A-CD17-4FA3-98FF-B445854F2651}" presName="Name25" presStyleLbl="parChTrans1D3" presStyleIdx="0" presStyleCnt="1"/>
      <dgm:spPr/>
      <dgm:t>
        <a:bodyPr/>
        <a:lstStyle/>
        <a:p>
          <a:endParaRPr lang="en-US"/>
        </a:p>
      </dgm:t>
    </dgm:pt>
    <dgm:pt modelId="{AE236595-4290-4419-92C1-1C016421DFBA}" type="pres">
      <dgm:prSet presAssocID="{9077438A-CD17-4FA3-98FF-B445854F2651}" presName="connTx" presStyleLbl="parChTrans1D3" presStyleIdx="0" presStyleCnt="1"/>
      <dgm:spPr/>
      <dgm:t>
        <a:bodyPr/>
        <a:lstStyle/>
        <a:p>
          <a:endParaRPr lang="en-US"/>
        </a:p>
      </dgm:t>
    </dgm:pt>
    <dgm:pt modelId="{FB5D479D-2745-4A90-A8E4-BE1C081BD040}" type="pres">
      <dgm:prSet presAssocID="{8CF46075-B3D9-4529-8CDE-28BFA7FFF987}" presName="Name30" presStyleCnt="0"/>
      <dgm:spPr/>
      <dgm:t>
        <a:bodyPr/>
        <a:lstStyle/>
        <a:p>
          <a:endParaRPr lang="en-US"/>
        </a:p>
      </dgm:t>
    </dgm:pt>
    <dgm:pt modelId="{EB217ADC-F422-4B55-9502-4352BF15CE8C}" type="pres">
      <dgm:prSet presAssocID="{8CF46075-B3D9-4529-8CDE-28BFA7FFF987}" presName="level2Shape" presStyleLbl="node3" presStyleIdx="0" presStyleCnt="1" custScaleX="93786" custScaleY="49588" custLinFactY="-141159" custLinFactNeighborX="-76449" custLinFactNeighborY="-200000"/>
      <dgm:spPr/>
      <dgm:t>
        <a:bodyPr/>
        <a:lstStyle/>
        <a:p>
          <a:endParaRPr lang="en-US"/>
        </a:p>
      </dgm:t>
    </dgm:pt>
    <dgm:pt modelId="{ACAC1C71-0706-4F47-8155-C0A2A27EADE8}" type="pres">
      <dgm:prSet presAssocID="{8CF46075-B3D9-4529-8CDE-28BFA7FFF987}" presName="hierChild3" presStyleCnt="0"/>
      <dgm:spPr/>
      <dgm:t>
        <a:bodyPr/>
        <a:lstStyle/>
        <a:p>
          <a:endParaRPr lang="en-US"/>
        </a:p>
      </dgm:t>
    </dgm:pt>
    <dgm:pt modelId="{25DB410B-0D70-4097-AAA7-A122100D8691}" type="pres">
      <dgm:prSet presAssocID="{7A2A582F-6DD5-4A2A-AAD4-D353EC280779}" presName="Name25" presStyleLbl="parChTrans1D4" presStyleIdx="0" presStyleCnt="7"/>
      <dgm:spPr/>
      <dgm:t>
        <a:bodyPr/>
        <a:lstStyle/>
        <a:p>
          <a:endParaRPr lang="en-US"/>
        </a:p>
      </dgm:t>
    </dgm:pt>
    <dgm:pt modelId="{33E15346-22F4-4A40-A9C0-1E2CFE89092D}" type="pres">
      <dgm:prSet presAssocID="{7A2A582F-6DD5-4A2A-AAD4-D353EC280779}" presName="connTx" presStyleLbl="parChTrans1D4" presStyleIdx="0" presStyleCnt="7"/>
      <dgm:spPr/>
      <dgm:t>
        <a:bodyPr/>
        <a:lstStyle/>
        <a:p>
          <a:endParaRPr lang="en-US"/>
        </a:p>
      </dgm:t>
    </dgm:pt>
    <dgm:pt modelId="{333E6674-9F58-4C40-BF81-E03033CA306B}" type="pres">
      <dgm:prSet presAssocID="{D81FA59E-5ABA-410F-8CA5-224BE55D694D}" presName="Name30" presStyleCnt="0"/>
      <dgm:spPr/>
      <dgm:t>
        <a:bodyPr/>
        <a:lstStyle/>
        <a:p>
          <a:endParaRPr lang="en-US"/>
        </a:p>
      </dgm:t>
    </dgm:pt>
    <dgm:pt modelId="{43F9B6E2-1894-4F62-BF7E-E831D7A7C2C7}" type="pres">
      <dgm:prSet presAssocID="{D81FA59E-5ABA-410F-8CA5-224BE55D694D}" presName="level2Shape" presStyleLbl="node4" presStyleIdx="0" presStyleCnt="7" custScaleX="62543" custScaleY="39604" custLinFactY="-100000" custLinFactNeighborX="-66932" custLinFactNeighborY="-177344"/>
      <dgm:spPr/>
      <dgm:t>
        <a:bodyPr/>
        <a:lstStyle/>
        <a:p>
          <a:endParaRPr lang="en-US"/>
        </a:p>
      </dgm:t>
    </dgm:pt>
    <dgm:pt modelId="{6E792A6F-63A7-463E-968F-9D2C2483CE37}" type="pres">
      <dgm:prSet presAssocID="{D81FA59E-5ABA-410F-8CA5-224BE55D694D}" presName="hierChild3" presStyleCnt="0"/>
      <dgm:spPr/>
      <dgm:t>
        <a:bodyPr/>
        <a:lstStyle/>
        <a:p>
          <a:endParaRPr lang="en-US"/>
        </a:p>
      </dgm:t>
    </dgm:pt>
    <dgm:pt modelId="{43AB1AC2-5A38-44F6-ACAD-B63863A85F33}" type="pres">
      <dgm:prSet presAssocID="{D4FB5913-8C6F-4731-964F-64D7D966A0B0}" presName="Name25" presStyleLbl="parChTrans1D4" presStyleIdx="1" presStyleCnt="7"/>
      <dgm:spPr/>
      <dgm:t>
        <a:bodyPr/>
        <a:lstStyle/>
        <a:p>
          <a:endParaRPr lang="en-US"/>
        </a:p>
      </dgm:t>
    </dgm:pt>
    <dgm:pt modelId="{3FB31ABF-3F12-4F92-A781-478588A48296}" type="pres">
      <dgm:prSet presAssocID="{D4FB5913-8C6F-4731-964F-64D7D966A0B0}" presName="connTx" presStyleLbl="parChTrans1D4" presStyleIdx="1" presStyleCnt="7"/>
      <dgm:spPr/>
      <dgm:t>
        <a:bodyPr/>
        <a:lstStyle/>
        <a:p>
          <a:endParaRPr lang="en-US"/>
        </a:p>
      </dgm:t>
    </dgm:pt>
    <dgm:pt modelId="{DD745545-7EAB-4E3E-AA85-7A6CFF3E3AA0}" type="pres">
      <dgm:prSet presAssocID="{4CB899DA-ABD2-485D-A811-560C1A2A71CC}" presName="Name30" presStyleCnt="0"/>
      <dgm:spPr/>
      <dgm:t>
        <a:bodyPr/>
        <a:lstStyle/>
        <a:p>
          <a:endParaRPr lang="en-US"/>
        </a:p>
      </dgm:t>
    </dgm:pt>
    <dgm:pt modelId="{8F9E2046-A086-41A7-B890-7D7CF826A718}" type="pres">
      <dgm:prSet presAssocID="{4CB899DA-ABD2-485D-A811-560C1A2A71CC}" presName="level2Shape" presStyleLbl="node4" presStyleIdx="1" presStyleCnt="7" custScaleX="79377" custScaleY="32531" custLinFactY="-100000" custLinFactNeighborX="-36975" custLinFactNeighborY="-122429"/>
      <dgm:spPr/>
      <dgm:t>
        <a:bodyPr/>
        <a:lstStyle/>
        <a:p>
          <a:endParaRPr lang="en-US"/>
        </a:p>
      </dgm:t>
    </dgm:pt>
    <dgm:pt modelId="{B8BBF998-605E-47CA-965E-47F5E4932974}" type="pres">
      <dgm:prSet presAssocID="{4CB899DA-ABD2-485D-A811-560C1A2A71CC}" presName="hierChild3" presStyleCnt="0"/>
      <dgm:spPr/>
      <dgm:t>
        <a:bodyPr/>
        <a:lstStyle/>
        <a:p>
          <a:endParaRPr lang="en-US"/>
        </a:p>
      </dgm:t>
    </dgm:pt>
    <dgm:pt modelId="{05E2E7B1-2CAC-4AE1-80C4-491CF4953119}" type="pres">
      <dgm:prSet presAssocID="{5B8222D6-269F-4849-A14C-11E19D5EF72E}" presName="Name25" presStyleLbl="parChTrans1D4" presStyleIdx="2" presStyleCnt="7"/>
      <dgm:spPr/>
      <dgm:t>
        <a:bodyPr/>
        <a:lstStyle/>
        <a:p>
          <a:endParaRPr lang="en-US"/>
        </a:p>
      </dgm:t>
    </dgm:pt>
    <dgm:pt modelId="{C519848D-07D4-49F6-AE7B-BB63A7317A09}" type="pres">
      <dgm:prSet presAssocID="{5B8222D6-269F-4849-A14C-11E19D5EF72E}" presName="connTx" presStyleLbl="parChTrans1D4" presStyleIdx="2" presStyleCnt="7"/>
      <dgm:spPr/>
      <dgm:t>
        <a:bodyPr/>
        <a:lstStyle/>
        <a:p>
          <a:endParaRPr lang="en-US"/>
        </a:p>
      </dgm:t>
    </dgm:pt>
    <dgm:pt modelId="{E58A275E-2275-45D1-B04F-A7582A62B01F}" type="pres">
      <dgm:prSet presAssocID="{E16483DC-9CE1-4A5B-9EF2-81098BD65F74}" presName="Name30" presStyleCnt="0"/>
      <dgm:spPr/>
      <dgm:t>
        <a:bodyPr/>
        <a:lstStyle/>
        <a:p>
          <a:endParaRPr lang="en-US"/>
        </a:p>
      </dgm:t>
    </dgm:pt>
    <dgm:pt modelId="{B1549E0C-61E9-49AF-980C-B541DD0DE835}" type="pres">
      <dgm:prSet presAssocID="{E16483DC-9CE1-4A5B-9EF2-81098BD65F74}" presName="level2Shape" presStyleLbl="node4" presStyleIdx="2" presStyleCnt="7" custScaleX="78825" custScaleY="44151" custLinFactY="-100000" custLinFactNeighborX="-36849" custLinFactNeighborY="-131586"/>
      <dgm:spPr/>
      <dgm:t>
        <a:bodyPr/>
        <a:lstStyle/>
        <a:p>
          <a:endParaRPr lang="en-US"/>
        </a:p>
      </dgm:t>
    </dgm:pt>
    <dgm:pt modelId="{1C375728-252A-41D5-A283-2381F1920375}" type="pres">
      <dgm:prSet presAssocID="{E16483DC-9CE1-4A5B-9EF2-81098BD65F74}" presName="hierChild3" presStyleCnt="0"/>
      <dgm:spPr/>
      <dgm:t>
        <a:bodyPr/>
        <a:lstStyle/>
        <a:p>
          <a:endParaRPr lang="en-US"/>
        </a:p>
      </dgm:t>
    </dgm:pt>
    <dgm:pt modelId="{8E03B29F-A683-47E7-9D1C-67E881332645}" type="pres">
      <dgm:prSet presAssocID="{9D10718C-4B15-4AA5-B492-92D72D96B1D6}" presName="Name25" presStyleLbl="parChTrans1D4" presStyleIdx="3" presStyleCnt="7"/>
      <dgm:spPr/>
      <dgm:t>
        <a:bodyPr/>
        <a:lstStyle/>
        <a:p>
          <a:endParaRPr lang="en-US"/>
        </a:p>
      </dgm:t>
    </dgm:pt>
    <dgm:pt modelId="{5116F001-B097-4F9D-A03B-784646850F79}" type="pres">
      <dgm:prSet presAssocID="{9D10718C-4B15-4AA5-B492-92D72D96B1D6}" presName="connTx" presStyleLbl="parChTrans1D4" presStyleIdx="3" presStyleCnt="7"/>
      <dgm:spPr/>
      <dgm:t>
        <a:bodyPr/>
        <a:lstStyle/>
        <a:p>
          <a:endParaRPr lang="en-US"/>
        </a:p>
      </dgm:t>
    </dgm:pt>
    <dgm:pt modelId="{78D389C8-3E01-4E79-B38B-7B71787171FD}" type="pres">
      <dgm:prSet presAssocID="{71C0E5A8-6D7A-4794-A3C9-7F92C657390A}" presName="Name30" presStyleCnt="0"/>
      <dgm:spPr/>
      <dgm:t>
        <a:bodyPr/>
        <a:lstStyle/>
        <a:p>
          <a:endParaRPr lang="en-US"/>
        </a:p>
      </dgm:t>
    </dgm:pt>
    <dgm:pt modelId="{44009180-A81F-4D56-A726-BD4627097249}" type="pres">
      <dgm:prSet presAssocID="{71C0E5A8-6D7A-4794-A3C9-7F92C657390A}" presName="level2Shape" presStyleLbl="node4" presStyleIdx="3" presStyleCnt="7" custScaleX="81932" custScaleY="34265" custLinFactY="-100000" custLinFactNeighborX="-34420" custLinFactNeighborY="-141464"/>
      <dgm:spPr/>
      <dgm:t>
        <a:bodyPr/>
        <a:lstStyle/>
        <a:p>
          <a:endParaRPr lang="en-US"/>
        </a:p>
      </dgm:t>
    </dgm:pt>
    <dgm:pt modelId="{9205B3B9-81B9-42C9-BF00-924687571941}" type="pres">
      <dgm:prSet presAssocID="{71C0E5A8-6D7A-4794-A3C9-7F92C657390A}" presName="hierChild3" presStyleCnt="0"/>
      <dgm:spPr/>
      <dgm:t>
        <a:bodyPr/>
        <a:lstStyle/>
        <a:p>
          <a:endParaRPr lang="en-US"/>
        </a:p>
      </dgm:t>
    </dgm:pt>
    <dgm:pt modelId="{F0FD6CA0-A6A6-4525-99EF-7EDFBADE07B8}" type="pres">
      <dgm:prSet presAssocID="{2ECB8CE9-2DDA-4B50-9827-BBAAE0DEDE18}" presName="Name25" presStyleLbl="parChTrans1D4" presStyleIdx="4" presStyleCnt="7"/>
      <dgm:spPr/>
      <dgm:t>
        <a:bodyPr/>
        <a:lstStyle/>
        <a:p>
          <a:endParaRPr lang="en-US"/>
        </a:p>
      </dgm:t>
    </dgm:pt>
    <dgm:pt modelId="{502B435D-EF80-43E5-9A49-420343907F3D}" type="pres">
      <dgm:prSet presAssocID="{2ECB8CE9-2DDA-4B50-9827-BBAAE0DEDE18}" presName="connTx" presStyleLbl="parChTrans1D4" presStyleIdx="4" presStyleCnt="7"/>
      <dgm:spPr/>
      <dgm:t>
        <a:bodyPr/>
        <a:lstStyle/>
        <a:p>
          <a:endParaRPr lang="en-US"/>
        </a:p>
      </dgm:t>
    </dgm:pt>
    <dgm:pt modelId="{B3D636C7-A3C8-4B24-B51C-4D1A53345663}" type="pres">
      <dgm:prSet presAssocID="{A6DFA0E8-DB55-4599-8779-734FF1776BD8}" presName="Name30" presStyleCnt="0"/>
      <dgm:spPr/>
    </dgm:pt>
    <dgm:pt modelId="{08620B0D-A0AD-4B80-8B57-D2546E49A394}" type="pres">
      <dgm:prSet presAssocID="{A6DFA0E8-DB55-4599-8779-734FF1776BD8}" presName="level2Shape" presStyleLbl="node4" presStyleIdx="4" presStyleCnt="7" custScaleX="78477" custScaleY="25255" custLinFactY="-100000" custLinFactNeighborX="-36460" custLinFactNeighborY="-150620"/>
      <dgm:spPr/>
      <dgm:t>
        <a:bodyPr/>
        <a:lstStyle/>
        <a:p>
          <a:endParaRPr lang="en-US"/>
        </a:p>
      </dgm:t>
    </dgm:pt>
    <dgm:pt modelId="{2A0FE484-0046-402F-8050-89BC61E275FB}" type="pres">
      <dgm:prSet presAssocID="{A6DFA0E8-DB55-4599-8779-734FF1776BD8}" presName="hierChild3" presStyleCnt="0"/>
      <dgm:spPr/>
    </dgm:pt>
    <dgm:pt modelId="{1AC083A2-8729-45C9-B24A-6DBBB5C7252F}" type="pres">
      <dgm:prSet presAssocID="{F476A188-78A1-4C84-BF62-64EA1AEF4359}" presName="Name25" presStyleLbl="parChTrans1D4" presStyleIdx="5" presStyleCnt="7"/>
      <dgm:spPr/>
      <dgm:t>
        <a:bodyPr/>
        <a:lstStyle/>
        <a:p>
          <a:endParaRPr lang="en-US"/>
        </a:p>
      </dgm:t>
    </dgm:pt>
    <dgm:pt modelId="{48CB506A-EB00-4621-83DE-C14FD299D56D}" type="pres">
      <dgm:prSet presAssocID="{F476A188-78A1-4C84-BF62-64EA1AEF4359}" presName="connTx" presStyleLbl="parChTrans1D4" presStyleIdx="5" presStyleCnt="7"/>
      <dgm:spPr/>
      <dgm:t>
        <a:bodyPr/>
        <a:lstStyle/>
        <a:p>
          <a:endParaRPr lang="en-US"/>
        </a:p>
      </dgm:t>
    </dgm:pt>
    <dgm:pt modelId="{3BE669F4-C58E-42AD-94B4-B6A6B74EB886}" type="pres">
      <dgm:prSet presAssocID="{F2ADEC89-32A8-4CDD-B118-1036A47C5BC1}" presName="Name30" presStyleCnt="0"/>
      <dgm:spPr/>
      <dgm:t>
        <a:bodyPr/>
        <a:lstStyle/>
        <a:p>
          <a:endParaRPr lang="en-US"/>
        </a:p>
      </dgm:t>
    </dgm:pt>
    <dgm:pt modelId="{B9FC9482-A3A1-4D2D-A447-7A8D2A1DF45F}" type="pres">
      <dgm:prSet presAssocID="{F2ADEC89-32A8-4CDD-B118-1036A47C5BC1}" presName="level2Shape" presStyleLbl="node4" presStyleIdx="5" presStyleCnt="7" custScaleX="62043" custScaleY="26130" custLinFactY="-100000" custLinFactNeighborX="-67202" custLinFactNeighborY="-118539"/>
      <dgm:spPr/>
      <dgm:t>
        <a:bodyPr/>
        <a:lstStyle/>
        <a:p>
          <a:endParaRPr lang="en-US"/>
        </a:p>
      </dgm:t>
    </dgm:pt>
    <dgm:pt modelId="{426DB7C5-B2F7-4828-8CFB-633F62009953}" type="pres">
      <dgm:prSet presAssocID="{F2ADEC89-32A8-4CDD-B118-1036A47C5BC1}" presName="hierChild3" presStyleCnt="0"/>
      <dgm:spPr/>
      <dgm:t>
        <a:bodyPr/>
        <a:lstStyle/>
        <a:p>
          <a:endParaRPr lang="en-US"/>
        </a:p>
      </dgm:t>
    </dgm:pt>
    <dgm:pt modelId="{81F5B755-4970-4999-B6D7-CC14ED1A6B24}" type="pres">
      <dgm:prSet presAssocID="{3C07C8F6-6016-4CAE-AF9D-05B156364D27}" presName="Name25" presStyleLbl="parChTrans1D4" presStyleIdx="6" presStyleCnt="7"/>
      <dgm:spPr/>
      <dgm:t>
        <a:bodyPr/>
        <a:lstStyle/>
        <a:p>
          <a:endParaRPr lang="en-US"/>
        </a:p>
      </dgm:t>
    </dgm:pt>
    <dgm:pt modelId="{D7B071BF-350C-48BE-869D-F184AA92F224}" type="pres">
      <dgm:prSet presAssocID="{3C07C8F6-6016-4CAE-AF9D-05B156364D27}" presName="connTx" presStyleLbl="parChTrans1D4" presStyleIdx="6" presStyleCnt="7"/>
      <dgm:spPr/>
      <dgm:t>
        <a:bodyPr/>
        <a:lstStyle/>
        <a:p>
          <a:endParaRPr lang="en-US"/>
        </a:p>
      </dgm:t>
    </dgm:pt>
    <dgm:pt modelId="{4AD7CFF5-D29D-4A66-9F6A-9B9339E0DE80}" type="pres">
      <dgm:prSet presAssocID="{EE65C851-0F3F-4538-9EF4-C2A0B7A85BDD}" presName="Name30" presStyleCnt="0"/>
      <dgm:spPr/>
      <dgm:t>
        <a:bodyPr/>
        <a:lstStyle/>
        <a:p>
          <a:endParaRPr lang="en-US"/>
        </a:p>
      </dgm:t>
    </dgm:pt>
    <dgm:pt modelId="{8715B16A-8C7B-45EF-8F99-FB3126A9EAF9}" type="pres">
      <dgm:prSet presAssocID="{EE65C851-0F3F-4538-9EF4-C2A0B7A85BDD}" presName="level2Shape" presStyleLbl="node4" presStyleIdx="6" presStyleCnt="7" custScaleX="59384" custScaleY="58441" custLinFactY="-127324" custLinFactNeighborX="-68595" custLinFactNeighborY="-200000"/>
      <dgm:spPr/>
      <dgm:t>
        <a:bodyPr/>
        <a:lstStyle/>
        <a:p>
          <a:endParaRPr lang="en-US"/>
        </a:p>
      </dgm:t>
    </dgm:pt>
    <dgm:pt modelId="{0AFF84CF-5A08-42F6-9C06-8DF333CA364A}" type="pres">
      <dgm:prSet presAssocID="{EE65C851-0F3F-4538-9EF4-C2A0B7A85BDD}" presName="hierChild3" presStyleCnt="0"/>
      <dgm:spPr/>
      <dgm:t>
        <a:bodyPr/>
        <a:lstStyle/>
        <a:p>
          <a:endParaRPr lang="en-US"/>
        </a:p>
      </dgm:t>
    </dgm:pt>
    <dgm:pt modelId="{C4A8A529-0D4E-4C81-A2E6-DDBB16934330}" type="pres">
      <dgm:prSet presAssocID="{94B65F30-9AEB-4692-8D59-746FD648EA5A}" presName="bgShapesFlow" presStyleCnt="0"/>
      <dgm:spPr/>
      <dgm:t>
        <a:bodyPr/>
        <a:lstStyle/>
        <a:p>
          <a:endParaRPr lang="en-US"/>
        </a:p>
      </dgm:t>
    </dgm:pt>
    <dgm:pt modelId="{B084D294-7EFB-4E96-854E-81268DCB4159}" type="pres">
      <dgm:prSet presAssocID="{9639092D-84CF-4345-9630-B8C6517F2C8A}" presName="rectComp" presStyleCnt="0"/>
      <dgm:spPr/>
      <dgm:t>
        <a:bodyPr/>
        <a:lstStyle/>
        <a:p>
          <a:endParaRPr lang="en-US"/>
        </a:p>
      </dgm:t>
    </dgm:pt>
    <dgm:pt modelId="{D0052351-606E-42E6-8416-43E1C577CE37}" type="pres">
      <dgm:prSet presAssocID="{9639092D-84CF-4345-9630-B8C6517F2C8A}" presName="bgRect" presStyleLbl="bgShp" presStyleIdx="0" presStyleCnt="3" custLinFactNeighborX="-51683" custLinFactNeighborY="-1125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B7CA69B-A3FB-4264-8793-834F9233DFC3}" type="pres">
      <dgm:prSet presAssocID="{9639092D-84CF-4345-9630-B8C6517F2C8A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1177B-F61F-4D3E-B7F9-C2709CD8F476}" type="pres">
      <dgm:prSet presAssocID="{9639092D-84CF-4345-9630-B8C6517F2C8A}" presName="spComp" presStyleCnt="0"/>
      <dgm:spPr/>
      <dgm:t>
        <a:bodyPr/>
        <a:lstStyle/>
        <a:p>
          <a:endParaRPr lang="en-US"/>
        </a:p>
      </dgm:t>
    </dgm:pt>
    <dgm:pt modelId="{2CC318C5-DB01-4B4F-84ED-042B1EF72CC9}" type="pres">
      <dgm:prSet presAssocID="{9639092D-84CF-4345-9630-B8C6517F2C8A}" presName="hSp" presStyleCnt="0"/>
      <dgm:spPr/>
      <dgm:t>
        <a:bodyPr/>
        <a:lstStyle/>
        <a:p>
          <a:endParaRPr lang="en-US"/>
        </a:p>
      </dgm:t>
    </dgm:pt>
    <dgm:pt modelId="{4FD3A32B-A082-4049-B1D2-882397682D64}" type="pres">
      <dgm:prSet presAssocID="{4BA8390D-929A-4792-A1CD-9034F541480E}" presName="rectComp" presStyleCnt="0"/>
      <dgm:spPr/>
      <dgm:t>
        <a:bodyPr/>
        <a:lstStyle/>
        <a:p>
          <a:endParaRPr lang="en-US"/>
        </a:p>
      </dgm:t>
    </dgm:pt>
    <dgm:pt modelId="{220E649E-3F80-4F4C-9734-EE0641446932}" type="pres">
      <dgm:prSet presAssocID="{4BA8390D-929A-4792-A1CD-9034F541480E}" presName="bgRect" presStyleLbl="bgShp" presStyleIdx="1" presStyleCnt="3" custScaleX="151794" custLinFactNeighborX="-37736" custLinFactNeighborY="-11275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F1750D2-16AA-4810-8C32-182A21F53CF1}" type="pres">
      <dgm:prSet presAssocID="{4BA8390D-929A-4792-A1CD-9034F541480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02B06-6E38-49E0-826E-1959914BE0E8}" type="pres">
      <dgm:prSet presAssocID="{4BA8390D-929A-4792-A1CD-9034F541480E}" presName="spComp" presStyleCnt="0"/>
      <dgm:spPr/>
      <dgm:t>
        <a:bodyPr/>
        <a:lstStyle/>
        <a:p>
          <a:endParaRPr lang="en-US"/>
        </a:p>
      </dgm:t>
    </dgm:pt>
    <dgm:pt modelId="{A9F08394-E7A3-480D-8283-F0B40DD51E57}" type="pres">
      <dgm:prSet presAssocID="{4BA8390D-929A-4792-A1CD-9034F541480E}" presName="hSp" presStyleCnt="0"/>
      <dgm:spPr/>
      <dgm:t>
        <a:bodyPr/>
        <a:lstStyle/>
        <a:p>
          <a:endParaRPr lang="en-US"/>
        </a:p>
      </dgm:t>
    </dgm:pt>
    <dgm:pt modelId="{F64FC59B-6BA2-4AEE-AB29-1F0E5C8B3286}" type="pres">
      <dgm:prSet presAssocID="{DBE2214C-9249-4A23-9C8D-D27778D99BB4}" presName="rectComp" presStyleCnt="0"/>
      <dgm:spPr/>
      <dgm:t>
        <a:bodyPr/>
        <a:lstStyle/>
        <a:p>
          <a:endParaRPr lang="en-US"/>
        </a:p>
      </dgm:t>
    </dgm:pt>
    <dgm:pt modelId="{92EF86E9-3EE7-4D70-8E66-CAD8D2776B71}" type="pres">
      <dgm:prSet presAssocID="{DBE2214C-9249-4A23-9C8D-D27778D99BB4}" presName="bgRect" presStyleLbl="bgShp" presStyleIdx="2" presStyleCnt="3" custScaleX="128997" custLinFactNeighborX="31043" custLinFactNeighborY="-10468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8FB716D-64FE-4033-8F09-7558D3DAD4E1}" type="pres">
      <dgm:prSet presAssocID="{DBE2214C-9249-4A23-9C8D-D27778D99BB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7CF2FB-C0D4-48F9-A042-53FC2B3E04B4}" srcId="{DBD58218-7090-47A0-AF65-EE82D2988136}" destId="{7531E13E-4AEB-4689-AA31-A89DB636848F}" srcOrd="0" destOrd="0" parTransId="{1CE05D0B-4990-4743-8745-BB1979448F60}" sibTransId="{71CCEC8A-9618-4A1C-ABB2-ABFDAF807F99}"/>
    <dgm:cxn modelId="{8DE8099E-58C8-4F58-AC2A-DC48591D551A}" type="presOf" srcId="{9077438A-CD17-4FA3-98FF-B445854F2651}" destId="{AE236595-4290-4419-92C1-1C016421DFBA}" srcOrd="1" destOrd="0" presId="urn:microsoft.com/office/officeart/2005/8/layout/hierarchy5"/>
    <dgm:cxn modelId="{DCDE50C7-3804-47C5-91DA-D390E18B3323}" type="presOf" srcId="{7531E13E-4AEB-4689-AA31-A89DB636848F}" destId="{F61D5EF8-1327-4D3C-96FE-4E2E0B418B23}" srcOrd="0" destOrd="0" presId="urn:microsoft.com/office/officeart/2005/8/layout/hierarchy5"/>
    <dgm:cxn modelId="{C4830A63-D765-4C75-92C3-34B26B19A2EB}" type="presOf" srcId="{2ECB8CE9-2DDA-4B50-9827-BBAAE0DEDE18}" destId="{F0FD6CA0-A6A6-4525-99EF-7EDFBADE07B8}" srcOrd="0" destOrd="0" presId="urn:microsoft.com/office/officeart/2005/8/layout/hierarchy5"/>
    <dgm:cxn modelId="{BC359EF2-E79A-4123-813F-1C0E040A608C}" srcId="{8CF46075-B3D9-4529-8CDE-28BFA7FFF987}" destId="{F2ADEC89-32A8-4CDD-B118-1036A47C5BC1}" srcOrd="1" destOrd="0" parTransId="{F476A188-78A1-4C84-BF62-64EA1AEF4359}" sibTransId="{3C8DBF12-48E9-486C-A03E-974998FBD3C3}"/>
    <dgm:cxn modelId="{2B866DA6-319D-4967-935A-BFE389CCB44B}" type="presOf" srcId="{4CB899DA-ABD2-485D-A811-560C1A2A71CC}" destId="{8F9E2046-A086-41A7-B890-7D7CF826A718}" srcOrd="0" destOrd="0" presId="urn:microsoft.com/office/officeart/2005/8/layout/hierarchy5"/>
    <dgm:cxn modelId="{CF8A7706-F274-48C3-8D59-DDDB11A37277}" srcId="{D81FA59E-5ABA-410F-8CA5-224BE55D694D}" destId="{E16483DC-9CE1-4A5B-9EF2-81098BD65F74}" srcOrd="1" destOrd="0" parTransId="{5B8222D6-269F-4849-A14C-11E19D5EF72E}" sibTransId="{8AE22808-ECA5-46C4-9D65-6F859D0CEFC5}"/>
    <dgm:cxn modelId="{51554F03-7D50-4238-A8A5-FED0F253455D}" type="presOf" srcId="{F2ADEC89-32A8-4CDD-B118-1036A47C5BC1}" destId="{B9FC9482-A3A1-4D2D-A447-7A8D2A1DF45F}" srcOrd="0" destOrd="0" presId="urn:microsoft.com/office/officeart/2005/8/layout/hierarchy5"/>
    <dgm:cxn modelId="{864066A4-D577-4639-B356-462F96D4BB2F}" type="presOf" srcId="{DBD58218-7090-47A0-AF65-EE82D2988136}" destId="{F45722B1-1F54-44AE-8192-C36E0BE4E40E}" srcOrd="0" destOrd="0" presId="urn:microsoft.com/office/officeart/2005/8/layout/hierarchy5"/>
    <dgm:cxn modelId="{453ED5E3-F6D2-4AF3-9528-3C0CAEF6B2F4}" type="presOf" srcId="{3C07C8F6-6016-4CAE-AF9D-05B156364D27}" destId="{81F5B755-4970-4999-B6D7-CC14ED1A6B24}" srcOrd="0" destOrd="0" presId="urn:microsoft.com/office/officeart/2005/8/layout/hierarchy5"/>
    <dgm:cxn modelId="{2B5E2273-9B25-4209-9B2A-221F2DF7427B}" srcId="{8CF46075-B3D9-4529-8CDE-28BFA7FFF987}" destId="{D81FA59E-5ABA-410F-8CA5-224BE55D694D}" srcOrd="0" destOrd="0" parTransId="{7A2A582F-6DD5-4A2A-AAD4-D353EC280779}" sibTransId="{1F17B91F-D250-41E0-8377-2D75C89AF1D7}"/>
    <dgm:cxn modelId="{1AECC9C3-8633-426D-BEDA-25DAB78F85D5}" type="presOf" srcId="{A6DFA0E8-DB55-4599-8779-734FF1776BD8}" destId="{08620B0D-A0AD-4B80-8B57-D2546E49A394}" srcOrd="0" destOrd="0" presId="urn:microsoft.com/office/officeart/2005/8/layout/hierarchy5"/>
    <dgm:cxn modelId="{874FDFB7-2830-4B4A-95D3-AA9BA7ABABB6}" type="presOf" srcId="{9077438A-CD17-4FA3-98FF-B445854F2651}" destId="{D7487725-E1E2-4D81-93DE-FB9D8FD6E145}" srcOrd="0" destOrd="0" presId="urn:microsoft.com/office/officeart/2005/8/layout/hierarchy5"/>
    <dgm:cxn modelId="{E7E5257C-1B6F-4370-AF06-45C372D89A34}" type="presOf" srcId="{7A2A582F-6DD5-4A2A-AAD4-D353EC280779}" destId="{33E15346-22F4-4A40-A9C0-1E2CFE89092D}" srcOrd="1" destOrd="0" presId="urn:microsoft.com/office/officeart/2005/8/layout/hierarchy5"/>
    <dgm:cxn modelId="{017FB73B-6DBD-4198-B4D6-D244E8F2C819}" type="presOf" srcId="{D81FA59E-5ABA-410F-8CA5-224BE55D694D}" destId="{43F9B6E2-1894-4F62-BF7E-E831D7A7C2C7}" srcOrd="0" destOrd="0" presId="urn:microsoft.com/office/officeart/2005/8/layout/hierarchy5"/>
    <dgm:cxn modelId="{780FA969-409C-44B0-81E8-3B4068B6A2D9}" srcId="{D81FA59E-5ABA-410F-8CA5-224BE55D694D}" destId="{71C0E5A8-6D7A-4794-A3C9-7F92C657390A}" srcOrd="2" destOrd="0" parTransId="{9D10718C-4B15-4AA5-B492-92D72D96B1D6}" sibTransId="{D0BCD906-12F4-48B7-9CAB-C6C2F3052446}"/>
    <dgm:cxn modelId="{D9D012F4-2A26-431F-9EBA-F3B963A3C8C7}" type="presOf" srcId="{C955EE2D-7DCC-46BB-92F7-5745C6AF8982}" destId="{CBF15B82-B993-49AF-B01F-D6FFB4CA04A7}" srcOrd="0" destOrd="0" presId="urn:microsoft.com/office/officeart/2005/8/layout/hierarchy5"/>
    <dgm:cxn modelId="{AA94ED78-5DED-4C75-8125-D6424764F2B3}" type="presOf" srcId="{2ECB8CE9-2DDA-4B50-9827-BBAAE0DEDE18}" destId="{502B435D-EF80-43E5-9A49-420343907F3D}" srcOrd="1" destOrd="0" presId="urn:microsoft.com/office/officeart/2005/8/layout/hierarchy5"/>
    <dgm:cxn modelId="{4D848D4C-16D6-47A4-8640-B136B7E42E9A}" type="presOf" srcId="{8CF46075-B3D9-4529-8CDE-28BFA7FFF987}" destId="{EB217ADC-F422-4B55-9502-4352BF15CE8C}" srcOrd="0" destOrd="0" presId="urn:microsoft.com/office/officeart/2005/8/layout/hierarchy5"/>
    <dgm:cxn modelId="{510026E4-3D56-469B-941D-E8B75ADD05EA}" srcId="{D81FA59E-5ABA-410F-8CA5-224BE55D694D}" destId="{A6DFA0E8-DB55-4599-8779-734FF1776BD8}" srcOrd="3" destOrd="0" parTransId="{2ECB8CE9-2DDA-4B50-9827-BBAAE0DEDE18}" sibTransId="{BAAE8A57-4FBE-4AC2-AFD4-7640066EE291}"/>
    <dgm:cxn modelId="{E525A2A9-5E2A-4CEC-AA3C-BE99DC1A6E65}" srcId="{C955EE2D-7DCC-46BB-92F7-5745C6AF8982}" destId="{8CF46075-B3D9-4529-8CDE-28BFA7FFF987}" srcOrd="0" destOrd="0" parTransId="{9077438A-CD17-4FA3-98FF-B445854F2651}" sibTransId="{815327B4-824E-4A10-AF04-7C39CB396500}"/>
    <dgm:cxn modelId="{1D1286C0-122B-442E-B313-8285DADD7EB5}" srcId="{94B65F30-9AEB-4692-8D59-746FD648EA5A}" destId="{4BA8390D-929A-4792-A1CD-9034F541480E}" srcOrd="2" destOrd="0" parTransId="{DEA1A750-5559-4CBA-AA5F-D00C2A01D8BF}" sibTransId="{0D0BB459-6223-4831-8C34-F0ADD726C20D}"/>
    <dgm:cxn modelId="{1A2ABCB8-7C0F-4B64-9A6D-849D32880CE4}" srcId="{94B65F30-9AEB-4692-8D59-746FD648EA5A}" destId="{9639092D-84CF-4345-9630-B8C6517F2C8A}" srcOrd="1" destOrd="0" parTransId="{E87AE70E-ACFE-4E46-ADE2-A86948446728}" sibTransId="{E1F78FED-9D79-4797-A498-072375CDA646}"/>
    <dgm:cxn modelId="{11ACC18C-B73D-4F57-B28B-DAE3DA3F85B8}" type="presOf" srcId="{7A2A582F-6DD5-4A2A-AAD4-D353EC280779}" destId="{25DB410B-0D70-4097-AAA7-A122100D8691}" srcOrd="0" destOrd="0" presId="urn:microsoft.com/office/officeart/2005/8/layout/hierarchy5"/>
    <dgm:cxn modelId="{BF674731-2E63-4F42-BEDB-A4E894C2159D}" type="presOf" srcId="{F476A188-78A1-4C84-BF62-64EA1AEF4359}" destId="{48CB506A-EB00-4621-83DE-C14FD299D56D}" srcOrd="1" destOrd="0" presId="urn:microsoft.com/office/officeart/2005/8/layout/hierarchy5"/>
    <dgm:cxn modelId="{670EA06E-70FD-4234-A04D-F9AE9F4F0F12}" srcId="{DBD58218-7090-47A0-AF65-EE82D2988136}" destId="{C955EE2D-7DCC-46BB-92F7-5745C6AF8982}" srcOrd="1" destOrd="0" parTransId="{3B1697EB-6906-402C-B1C0-9A99E3408303}" sibTransId="{D9EC0D49-6673-4295-B5E9-4258AEB62A19}"/>
    <dgm:cxn modelId="{EE02B0C1-B5DD-40E3-91C0-C834893B1A99}" type="presOf" srcId="{5B8222D6-269F-4849-A14C-11E19D5EF72E}" destId="{C519848D-07D4-49F6-AE7B-BB63A7317A09}" srcOrd="1" destOrd="0" presId="urn:microsoft.com/office/officeart/2005/8/layout/hierarchy5"/>
    <dgm:cxn modelId="{76BCAEB9-B8DD-4982-AE3F-0781040183E5}" type="presOf" srcId="{94B65F30-9AEB-4692-8D59-746FD648EA5A}" destId="{CA4D36ED-276A-40C1-A91B-34D3C21C3AE0}" srcOrd="0" destOrd="0" presId="urn:microsoft.com/office/officeart/2005/8/layout/hierarchy5"/>
    <dgm:cxn modelId="{EEACBB27-D3A0-4677-9E8A-70F57F8C0C70}" type="presOf" srcId="{9D10718C-4B15-4AA5-B492-92D72D96B1D6}" destId="{5116F001-B097-4F9D-A03B-784646850F79}" srcOrd="1" destOrd="0" presId="urn:microsoft.com/office/officeart/2005/8/layout/hierarchy5"/>
    <dgm:cxn modelId="{EFB786C7-69AD-421A-9E20-D8C40BA850EA}" type="presOf" srcId="{5B8222D6-269F-4849-A14C-11E19D5EF72E}" destId="{05E2E7B1-2CAC-4AE1-80C4-491CF4953119}" srcOrd="0" destOrd="0" presId="urn:microsoft.com/office/officeart/2005/8/layout/hierarchy5"/>
    <dgm:cxn modelId="{0F4FFB98-946F-4BB2-B9C8-659A7AA1A99A}" type="presOf" srcId="{3B1697EB-6906-402C-B1C0-9A99E3408303}" destId="{6FEF767C-9235-4416-AC29-D90BBE25FF9B}" srcOrd="1" destOrd="0" presId="urn:microsoft.com/office/officeart/2005/8/layout/hierarchy5"/>
    <dgm:cxn modelId="{DF1DFB71-9F64-4458-9846-B440AEB0D8E9}" type="presOf" srcId="{D4FB5913-8C6F-4731-964F-64D7D966A0B0}" destId="{43AB1AC2-5A38-44F6-ACAD-B63863A85F33}" srcOrd="0" destOrd="0" presId="urn:microsoft.com/office/officeart/2005/8/layout/hierarchy5"/>
    <dgm:cxn modelId="{ACAE583E-6EC0-4AB9-B732-9A5714C7BEFF}" type="presOf" srcId="{3C07C8F6-6016-4CAE-AF9D-05B156364D27}" destId="{D7B071BF-350C-48BE-869D-F184AA92F224}" srcOrd="1" destOrd="0" presId="urn:microsoft.com/office/officeart/2005/8/layout/hierarchy5"/>
    <dgm:cxn modelId="{8F7A1EAC-E59B-40CE-A2E7-D72F137B3B6D}" type="presOf" srcId="{DBE2214C-9249-4A23-9C8D-D27778D99BB4}" destId="{58FB716D-64FE-4033-8F09-7558D3DAD4E1}" srcOrd="1" destOrd="0" presId="urn:microsoft.com/office/officeart/2005/8/layout/hierarchy5"/>
    <dgm:cxn modelId="{9A475916-C7B5-418A-B579-DD831995B515}" type="presOf" srcId="{F476A188-78A1-4C84-BF62-64EA1AEF4359}" destId="{1AC083A2-8729-45C9-B24A-6DBBB5C7252F}" srcOrd="0" destOrd="0" presId="urn:microsoft.com/office/officeart/2005/8/layout/hierarchy5"/>
    <dgm:cxn modelId="{C63FCF30-84BC-4702-B129-11A9C2F99E3F}" type="presOf" srcId="{1CE05D0B-4990-4743-8745-BB1979448F60}" destId="{A2709808-A8D0-4718-8467-87881428E90D}" srcOrd="0" destOrd="0" presId="urn:microsoft.com/office/officeart/2005/8/layout/hierarchy5"/>
    <dgm:cxn modelId="{A80581AB-9A85-486D-930B-173702EA61C8}" type="presOf" srcId="{EE65C851-0F3F-4538-9EF4-C2A0B7A85BDD}" destId="{8715B16A-8C7B-45EF-8F99-FB3126A9EAF9}" srcOrd="0" destOrd="0" presId="urn:microsoft.com/office/officeart/2005/8/layout/hierarchy5"/>
    <dgm:cxn modelId="{EF44AC0D-32A3-433E-9097-2238781FAAA9}" type="presOf" srcId="{4BA8390D-929A-4792-A1CD-9034F541480E}" destId="{5F1750D2-16AA-4810-8C32-182A21F53CF1}" srcOrd="1" destOrd="0" presId="urn:microsoft.com/office/officeart/2005/8/layout/hierarchy5"/>
    <dgm:cxn modelId="{66865E41-AA29-4190-B9E6-6DA1E0F10939}" type="presOf" srcId="{9D10718C-4B15-4AA5-B492-92D72D96B1D6}" destId="{8E03B29F-A683-47E7-9D1C-67E881332645}" srcOrd="0" destOrd="0" presId="urn:microsoft.com/office/officeart/2005/8/layout/hierarchy5"/>
    <dgm:cxn modelId="{2C5920BC-3CB8-4E70-8D7A-58B27D6D17E0}" srcId="{94B65F30-9AEB-4692-8D59-746FD648EA5A}" destId="{DBD58218-7090-47A0-AF65-EE82D2988136}" srcOrd="0" destOrd="0" parTransId="{6F91CF2F-B581-4BA8-B764-711A27198900}" sibTransId="{DD966762-B81B-4F7E-AF19-FE0E5674FB37}"/>
    <dgm:cxn modelId="{3453E423-C5AF-4C48-A098-AA89327E4941}" srcId="{8CF46075-B3D9-4529-8CDE-28BFA7FFF987}" destId="{EE65C851-0F3F-4538-9EF4-C2A0B7A85BDD}" srcOrd="2" destOrd="0" parTransId="{3C07C8F6-6016-4CAE-AF9D-05B156364D27}" sibTransId="{EB195650-89AB-4078-BEF2-684BAD95EC79}"/>
    <dgm:cxn modelId="{8F77987B-3186-4D56-82D8-E5B27AF20C65}" type="presOf" srcId="{3B1697EB-6906-402C-B1C0-9A99E3408303}" destId="{79B4CD91-7CB1-4556-9B13-EAAB750F902E}" srcOrd="0" destOrd="0" presId="urn:microsoft.com/office/officeart/2005/8/layout/hierarchy5"/>
    <dgm:cxn modelId="{C44B29B0-4490-4A4C-93AE-41CD6607E368}" type="presOf" srcId="{D4FB5913-8C6F-4731-964F-64D7D966A0B0}" destId="{3FB31ABF-3F12-4F92-A781-478588A48296}" srcOrd="1" destOrd="0" presId="urn:microsoft.com/office/officeart/2005/8/layout/hierarchy5"/>
    <dgm:cxn modelId="{7CBD475A-5426-4588-BF5C-1A983C529E3C}" type="presOf" srcId="{71C0E5A8-6D7A-4794-A3C9-7F92C657390A}" destId="{44009180-A81F-4D56-A726-BD4627097249}" srcOrd="0" destOrd="0" presId="urn:microsoft.com/office/officeart/2005/8/layout/hierarchy5"/>
    <dgm:cxn modelId="{049C6A43-B48A-4DB7-8177-B24C0D686AA7}" type="presOf" srcId="{4BA8390D-929A-4792-A1CD-9034F541480E}" destId="{220E649E-3F80-4F4C-9734-EE0641446932}" srcOrd="0" destOrd="0" presId="urn:microsoft.com/office/officeart/2005/8/layout/hierarchy5"/>
    <dgm:cxn modelId="{63A07A67-C8CA-4F9C-97A3-298C9FA88FCE}" type="presOf" srcId="{E16483DC-9CE1-4A5B-9EF2-81098BD65F74}" destId="{B1549E0C-61E9-49AF-980C-B541DD0DE835}" srcOrd="0" destOrd="0" presId="urn:microsoft.com/office/officeart/2005/8/layout/hierarchy5"/>
    <dgm:cxn modelId="{F31B937A-4392-4BEA-855B-9081D01A7BA2}" srcId="{94B65F30-9AEB-4692-8D59-746FD648EA5A}" destId="{DBE2214C-9249-4A23-9C8D-D27778D99BB4}" srcOrd="3" destOrd="0" parTransId="{A17EC9BF-AB3F-4186-AD4A-D83B629D0E33}" sibTransId="{0152F652-CF51-4A37-BD8E-10DFC045DE55}"/>
    <dgm:cxn modelId="{5E9A6108-E4EC-4E24-A5D8-82FD7AE60C36}" type="presOf" srcId="{9639092D-84CF-4345-9630-B8C6517F2C8A}" destId="{D0052351-606E-42E6-8416-43E1C577CE37}" srcOrd="0" destOrd="0" presId="urn:microsoft.com/office/officeart/2005/8/layout/hierarchy5"/>
    <dgm:cxn modelId="{3AEB8697-8D0C-4F93-8A2E-691EEF4718A8}" type="presOf" srcId="{1CE05D0B-4990-4743-8745-BB1979448F60}" destId="{DD2C4B1B-F94C-44F4-9693-0B6FE227BD64}" srcOrd="1" destOrd="0" presId="urn:microsoft.com/office/officeart/2005/8/layout/hierarchy5"/>
    <dgm:cxn modelId="{C7CDFD2F-D41A-4005-B649-1FF8E66A6E88}" type="presOf" srcId="{DBE2214C-9249-4A23-9C8D-D27778D99BB4}" destId="{92EF86E9-3EE7-4D70-8E66-CAD8D2776B71}" srcOrd="0" destOrd="0" presId="urn:microsoft.com/office/officeart/2005/8/layout/hierarchy5"/>
    <dgm:cxn modelId="{7663A782-59C5-414D-A26C-E631EDED1BE9}" type="presOf" srcId="{9639092D-84CF-4345-9630-B8C6517F2C8A}" destId="{1B7CA69B-A3FB-4264-8793-834F9233DFC3}" srcOrd="1" destOrd="0" presId="urn:microsoft.com/office/officeart/2005/8/layout/hierarchy5"/>
    <dgm:cxn modelId="{D1D726A5-B147-407D-B02F-6710785577E1}" srcId="{D81FA59E-5ABA-410F-8CA5-224BE55D694D}" destId="{4CB899DA-ABD2-485D-A811-560C1A2A71CC}" srcOrd="0" destOrd="0" parTransId="{D4FB5913-8C6F-4731-964F-64D7D966A0B0}" sibTransId="{9E628291-0CC1-4B41-961D-16B237C96ADD}"/>
    <dgm:cxn modelId="{0A58FFB2-8A82-484B-BD48-666E63407FD5}" type="presParOf" srcId="{CA4D36ED-276A-40C1-A91B-34D3C21C3AE0}" destId="{C4078EC1-34E9-4185-968C-39A21D43B816}" srcOrd="0" destOrd="0" presId="urn:microsoft.com/office/officeart/2005/8/layout/hierarchy5"/>
    <dgm:cxn modelId="{C1083D87-59CE-42A5-9016-8C4165163C3D}" type="presParOf" srcId="{C4078EC1-34E9-4185-968C-39A21D43B816}" destId="{6A55D9EA-7A53-4FDB-8FA6-CD946AB4FD10}" srcOrd="0" destOrd="0" presId="urn:microsoft.com/office/officeart/2005/8/layout/hierarchy5"/>
    <dgm:cxn modelId="{EBD98A2E-7002-4939-8C11-7EBB2C02AC2C}" type="presParOf" srcId="{C4078EC1-34E9-4185-968C-39A21D43B816}" destId="{F5CA8883-F27D-4313-8802-0EE59E61E33F}" srcOrd="1" destOrd="0" presId="urn:microsoft.com/office/officeart/2005/8/layout/hierarchy5"/>
    <dgm:cxn modelId="{8A0F31D5-2293-4D15-8288-40DB002594F0}" type="presParOf" srcId="{F5CA8883-F27D-4313-8802-0EE59E61E33F}" destId="{D388FB18-66C0-46B2-BAC1-B0BCCDE8A859}" srcOrd="0" destOrd="0" presId="urn:microsoft.com/office/officeart/2005/8/layout/hierarchy5"/>
    <dgm:cxn modelId="{94861B29-2BE6-4950-B417-D36393B02D7B}" type="presParOf" srcId="{D388FB18-66C0-46B2-BAC1-B0BCCDE8A859}" destId="{F45722B1-1F54-44AE-8192-C36E0BE4E40E}" srcOrd="0" destOrd="0" presId="urn:microsoft.com/office/officeart/2005/8/layout/hierarchy5"/>
    <dgm:cxn modelId="{29AA6352-D177-42FA-8F28-05C0F964B9D8}" type="presParOf" srcId="{D388FB18-66C0-46B2-BAC1-B0BCCDE8A859}" destId="{4995B493-34A9-4158-9472-4C02E574C40F}" srcOrd="1" destOrd="0" presId="urn:microsoft.com/office/officeart/2005/8/layout/hierarchy5"/>
    <dgm:cxn modelId="{14B7C183-97B3-4B35-A6FB-6123CCFEEC45}" type="presParOf" srcId="{4995B493-34A9-4158-9472-4C02E574C40F}" destId="{A2709808-A8D0-4718-8467-87881428E90D}" srcOrd="0" destOrd="0" presId="urn:microsoft.com/office/officeart/2005/8/layout/hierarchy5"/>
    <dgm:cxn modelId="{85EC3761-C4E2-47D9-82B1-AE7D11ED7AC4}" type="presParOf" srcId="{A2709808-A8D0-4718-8467-87881428E90D}" destId="{DD2C4B1B-F94C-44F4-9693-0B6FE227BD64}" srcOrd="0" destOrd="0" presId="urn:microsoft.com/office/officeart/2005/8/layout/hierarchy5"/>
    <dgm:cxn modelId="{4814F97F-829D-4F15-993C-90C93FD00555}" type="presParOf" srcId="{4995B493-34A9-4158-9472-4C02E574C40F}" destId="{29D684C9-DFC0-4693-B45C-7FC35435539B}" srcOrd="1" destOrd="0" presId="urn:microsoft.com/office/officeart/2005/8/layout/hierarchy5"/>
    <dgm:cxn modelId="{8C00407F-DE81-4D68-AFC4-40AFBB426384}" type="presParOf" srcId="{29D684C9-DFC0-4693-B45C-7FC35435539B}" destId="{F61D5EF8-1327-4D3C-96FE-4E2E0B418B23}" srcOrd="0" destOrd="0" presId="urn:microsoft.com/office/officeart/2005/8/layout/hierarchy5"/>
    <dgm:cxn modelId="{5C86B3FB-07E7-48D6-98ED-755672DAA8D3}" type="presParOf" srcId="{29D684C9-DFC0-4693-B45C-7FC35435539B}" destId="{606DD3EC-D0C1-4A94-B77B-AFA3E121BDA1}" srcOrd="1" destOrd="0" presId="urn:microsoft.com/office/officeart/2005/8/layout/hierarchy5"/>
    <dgm:cxn modelId="{7F947868-C646-4354-9179-4F5861FBF515}" type="presParOf" srcId="{4995B493-34A9-4158-9472-4C02E574C40F}" destId="{79B4CD91-7CB1-4556-9B13-EAAB750F902E}" srcOrd="2" destOrd="0" presId="urn:microsoft.com/office/officeart/2005/8/layout/hierarchy5"/>
    <dgm:cxn modelId="{854505E6-5010-4619-A1A4-79F81459302E}" type="presParOf" srcId="{79B4CD91-7CB1-4556-9B13-EAAB750F902E}" destId="{6FEF767C-9235-4416-AC29-D90BBE25FF9B}" srcOrd="0" destOrd="0" presId="urn:microsoft.com/office/officeart/2005/8/layout/hierarchy5"/>
    <dgm:cxn modelId="{957BEA7A-E532-490F-9C82-BF0FBA94E1A9}" type="presParOf" srcId="{4995B493-34A9-4158-9472-4C02E574C40F}" destId="{11243047-EB01-4FAC-9C29-2A07470DBBF7}" srcOrd="3" destOrd="0" presId="urn:microsoft.com/office/officeart/2005/8/layout/hierarchy5"/>
    <dgm:cxn modelId="{94C18578-9CF0-41A0-89CE-273D6E947EFD}" type="presParOf" srcId="{11243047-EB01-4FAC-9C29-2A07470DBBF7}" destId="{CBF15B82-B993-49AF-B01F-D6FFB4CA04A7}" srcOrd="0" destOrd="0" presId="urn:microsoft.com/office/officeart/2005/8/layout/hierarchy5"/>
    <dgm:cxn modelId="{84804D1E-2839-4ED4-ABC6-797352DD5A1B}" type="presParOf" srcId="{11243047-EB01-4FAC-9C29-2A07470DBBF7}" destId="{10E81392-0B36-4A93-8012-3913A616D123}" srcOrd="1" destOrd="0" presId="urn:microsoft.com/office/officeart/2005/8/layout/hierarchy5"/>
    <dgm:cxn modelId="{92544CC3-05B6-477C-AD72-7BF042A5FD2B}" type="presParOf" srcId="{10E81392-0B36-4A93-8012-3913A616D123}" destId="{D7487725-E1E2-4D81-93DE-FB9D8FD6E145}" srcOrd="0" destOrd="0" presId="urn:microsoft.com/office/officeart/2005/8/layout/hierarchy5"/>
    <dgm:cxn modelId="{298FC19C-E9AC-4A1F-9988-445A45F26458}" type="presParOf" srcId="{D7487725-E1E2-4D81-93DE-FB9D8FD6E145}" destId="{AE236595-4290-4419-92C1-1C016421DFBA}" srcOrd="0" destOrd="0" presId="urn:microsoft.com/office/officeart/2005/8/layout/hierarchy5"/>
    <dgm:cxn modelId="{0CD39882-ABB5-4E43-91FA-7EF68DB72201}" type="presParOf" srcId="{10E81392-0B36-4A93-8012-3913A616D123}" destId="{FB5D479D-2745-4A90-A8E4-BE1C081BD040}" srcOrd="1" destOrd="0" presId="urn:microsoft.com/office/officeart/2005/8/layout/hierarchy5"/>
    <dgm:cxn modelId="{9724A3FC-A68D-4913-9A3D-32A32F40AB83}" type="presParOf" srcId="{FB5D479D-2745-4A90-A8E4-BE1C081BD040}" destId="{EB217ADC-F422-4B55-9502-4352BF15CE8C}" srcOrd="0" destOrd="0" presId="urn:microsoft.com/office/officeart/2005/8/layout/hierarchy5"/>
    <dgm:cxn modelId="{3DAB8150-58D8-4059-85DA-201D6D565854}" type="presParOf" srcId="{FB5D479D-2745-4A90-A8E4-BE1C081BD040}" destId="{ACAC1C71-0706-4F47-8155-C0A2A27EADE8}" srcOrd="1" destOrd="0" presId="urn:microsoft.com/office/officeart/2005/8/layout/hierarchy5"/>
    <dgm:cxn modelId="{E151C9CE-B9A8-4750-A7A4-4788203A97CF}" type="presParOf" srcId="{ACAC1C71-0706-4F47-8155-C0A2A27EADE8}" destId="{25DB410B-0D70-4097-AAA7-A122100D8691}" srcOrd="0" destOrd="0" presId="urn:microsoft.com/office/officeart/2005/8/layout/hierarchy5"/>
    <dgm:cxn modelId="{3E86647D-BCF3-487B-A500-9FDC548FCFE1}" type="presParOf" srcId="{25DB410B-0D70-4097-AAA7-A122100D8691}" destId="{33E15346-22F4-4A40-A9C0-1E2CFE89092D}" srcOrd="0" destOrd="0" presId="urn:microsoft.com/office/officeart/2005/8/layout/hierarchy5"/>
    <dgm:cxn modelId="{B4DFF440-0789-45AE-ABB0-29376ECFAB11}" type="presParOf" srcId="{ACAC1C71-0706-4F47-8155-C0A2A27EADE8}" destId="{333E6674-9F58-4C40-BF81-E03033CA306B}" srcOrd="1" destOrd="0" presId="urn:microsoft.com/office/officeart/2005/8/layout/hierarchy5"/>
    <dgm:cxn modelId="{735B1C8C-3D98-406C-B43E-731608D90D99}" type="presParOf" srcId="{333E6674-9F58-4C40-BF81-E03033CA306B}" destId="{43F9B6E2-1894-4F62-BF7E-E831D7A7C2C7}" srcOrd="0" destOrd="0" presId="urn:microsoft.com/office/officeart/2005/8/layout/hierarchy5"/>
    <dgm:cxn modelId="{D5747705-D736-4CAD-821B-C8FAF9966B2A}" type="presParOf" srcId="{333E6674-9F58-4C40-BF81-E03033CA306B}" destId="{6E792A6F-63A7-463E-968F-9D2C2483CE37}" srcOrd="1" destOrd="0" presId="urn:microsoft.com/office/officeart/2005/8/layout/hierarchy5"/>
    <dgm:cxn modelId="{B213143A-437E-4EE9-AEDB-F13E8334EA7C}" type="presParOf" srcId="{6E792A6F-63A7-463E-968F-9D2C2483CE37}" destId="{43AB1AC2-5A38-44F6-ACAD-B63863A85F33}" srcOrd="0" destOrd="0" presId="urn:microsoft.com/office/officeart/2005/8/layout/hierarchy5"/>
    <dgm:cxn modelId="{DB77A49D-17AD-4B6A-A027-8CA51E2E7055}" type="presParOf" srcId="{43AB1AC2-5A38-44F6-ACAD-B63863A85F33}" destId="{3FB31ABF-3F12-4F92-A781-478588A48296}" srcOrd="0" destOrd="0" presId="urn:microsoft.com/office/officeart/2005/8/layout/hierarchy5"/>
    <dgm:cxn modelId="{3A42B6FB-B949-41A3-A606-839AFCF566D7}" type="presParOf" srcId="{6E792A6F-63A7-463E-968F-9D2C2483CE37}" destId="{DD745545-7EAB-4E3E-AA85-7A6CFF3E3AA0}" srcOrd="1" destOrd="0" presId="urn:microsoft.com/office/officeart/2005/8/layout/hierarchy5"/>
    <dgm:cxn modelId="{A30E37AB-FBE6-4C66-A270-B99FE3DB2FD7}" type="presParOf" srcId="{DD745545-7EAB-4E3E-AA85-7A6CFF3E3AA0}" destId="{8F9E2046-A086-41A7-B890-7D7CF826A718}" srcOrd="0" destOrd="0" presId="urn:microsoft.com/office/officeart/2005/8/layout/hierarchy5"/>
    <dgm:cxn modelId="{4B22C138-E6B0-4AA7-987D-AF70481C18FB}" type="presParOf" srcId="{DD745545-7EAB-4E3E-AA85-7A6CFF3E3AA0}" destId="{B8BBF998-605E-47CA-965E-47F5E4932974}" srcOrd="1" destOrd="0" presId="urn:microsoft.com/office/officeart/2005/8/layout/hierarchy5"/>
    <dgm:cxn modelId="{19B07433-F0F3-4A22-97B0-9CB851031279}" type="presParOf" srcId="{6E792A6F-63A7-463E-968F-9D2C2483CE37}" destId="{05E2E7B1-2CAC-4AE1-80C4-491CF4953119}" srcOrd="2" destOrd="0" presId="urn:microsoft.com/office/officeart/2005/8/layout/hierarchy5"/>
    <dgm:cxn modelId="{92CCEDFF-98F3-4CD0-A859-4AD56F270997}" type="presParOf" srcId="{05E2E7B1-2CAC-4AE1-80C4-491CF4953119}" destId="{C519848D-07D4-49F6-AE7B-BB63A7317A09}" srcOrd="0" destOrd="0" presId="urn:microsoft.com/office/officeart/2005/8/layout/hierarchy5"/>
    <dgm:cxn modelId="{7DE49180-EB58-4B11-A66D-1E7A3B5C1E8F}" type="presParOf" srcId="{6E792A6F-63A7-463E-968F-9D2C2483CE37}" destId="{E58A275E-2275-45D1-B04F-A7582A62B01F}" srcOrd="3" destOrd="0" presId="urn:microsoft.com/office/officeart/2005/8/layout/hierarchy5"/>
    <dgm:cxn modelId="{6ED0A9D6-7C02-43C3-A0CE-1FAEDC594A18}" type="presParOf" srcId="{E58A275E-2275-45D1-B04F-A7582A62B01F}" destId="{B1549E0C-61E9-49AF-980C-B541DD0DE835}" srcOrd="0" destOrd="0" presId="urn:microsoft.com/office/officeart/2005/8/layout/hierarchy5"/>
    <dgm:cxn modelId="{25B8517E-916A-47A9-BE3A-27519C898351}" type="presParOf" srcId="{E58A275E-2275-45D1-B04F-A7582A62B01F}" destId="{1C375728-252A-41D5-A283-2381F1920375}" srcOrd="1" destOrd="0" presId="urn:microsoft.com/office/officeart/2005/8/layout/hierarchy5"/>
    <dgm:cxn modelId="{313C11D7-B0A8-4712-9792-764836016D30}" type="presParOf" srcId="{6E792A6F-63A7-463E-968F-9D2C2483CE37}" destId="{8E03B29F-A683-47E7-9D1C-67E881332645}" srcOrd="4" destOrd="0" presId="urn:microsoft.com/office/officeart/2005/8/layout/hierarchy5"/>
    <dgm:cxn modelId="{7D41530D-6396-41F6-A167-B2E5415A5B4B}" type="presParOf" srcId="{8E03B29F-A683-47E7-9D1C-67E881332645}" destId="{5116F001-B097-4F9D-A03B-784646850F79}" srcOrd="0" destOrd="0" presId="urn:microsoft.com/office/officeart/2005/8/layout/hierarchy5"/>
    <dgm:cxn modelId="{E1F70133-7208-442D-BA96-74675E71EA75}" type="presParOf" srcId="{6E792A6F-63A7-463E-968F-9D2C2483CE37}" destId="{78D389C8-3E01-4E79-B38B-7B71787171FD}" srcOrd="5" destOrd="0" presId="urn:microsoft.com/office/officeart/2005/8/layout/hierarchy5"/>
    <dgm:cxn modelId="{1A667CEF-C34B-477B-8F00-442D97359217}" type="presParOf" srcId="{78D389C8-3E01-4E79-B38B-7B71787171FD}" destId="{44009180-A81F-4D56-A726-BD4627097249}" srcOrd="0" destOrd="0" presId="urn:microsoft.com/office/officeart/2005/8/layout/hierarchy5"/>
    <dgm:cxn modelId="{1F2E9F53-1AB2-4BE8-8724-2C7C113BCDCC}" type="presParOf" srcId="{78D389C8-3E01-4E79-B38B-7B71787171FD}" destId="{9205B3B9-81B9-42C9-BF00-924687571941}" srcOrd="1" destOrd="0" presId="urn:microsoft.com/office/officeart/2005/8/layout/hierarchy5"/>
    <dgm:cxn modelId="{4180CEC1-3A92-4557-A9D2-7D025F0605B3}" type="presParOf" srcId="{6E792A6F-63A7-463E-968F-9D2C2483CE37}" destId="{F0FD6CA0-A6A6-4525-99EF-7EDFBADE07B8}" srcOrd="6" destOrd="0" presId="urn:microsoft.com/office/officeart/2005/8/layout/hierarchy5"/>
    <dgm:cxn modelId="{BC4B9846-BE4D-4CD7-B93C-475B6D199B79}" type="presParOf" srcId="{F0FD6CA0-A6A6-4525-99EF-7EDFBADE07B8}" destId="{502B435D-EF80-43E5-9A49-420343907F3D}" srcOrd="0" destOrd="0" presId="urn:microsoft.com/office/officeart/2005/8/layout/hierarchy5"/>
    <dgm:cxn modelId="{9720B687-766F-450F-9981-80D9007D146C}" type="presParOf" srcId="{6E792A6F-63A7-463E-968F-9D2C2483CE37}" destId="{B3D636C7-A3C8-4B24-B51C-4D1A53345663}" srcOrd="7" destOrd="0" presId="urn:microsoft.com/office/officeart/2005/8/layout/hierarchy5"/>
    <dgm:cxn modelId="{B30B2355-5295-4B1F-A0D8-703EE54E7F62}" type="presParOf" srcId="{B3D636C7-A3C8-4B24-B51C-4D1A53345663}" destId="{08620B0D-A0AD-4B80-8B57-D2546E49A394}" srcOrd="0" destOrd="0" presId="urn:microsoft.com/office/officeart/2005/8/layout/hierarchy5"/>
    <dgm:cxn modelId="{B201203C-07EA-41A5-A226-FF1DBEFFC32F}" type="presParOf" srcId="{B3D636C7-A3C8-4B24-B51C-4D1A53345663}" destId="{2A0FE484-0046-402F-8050-89BC61E275FB}" srcOrd="1" destOrd="0" presId="urn:microsoft.com/office/officeart/2005/8/layout/hierarchy5"/>
    <dgm:cxn modelId="{7F1E8C55-EC2C-435D-A848-FE171B228B43}" type="presParOf" srcId="{ACAC1C71-0706-4F47-8155-C0A2A27EADE8}" destId="{1AC083A2-8729-45C9-B24A-6DBBB5C7252F}" srcOrd="2" destOrd="0" presId="urn:microsoft.com/office/officeart/2005/8/layout/hierarchy5"/>
    <dgm:cxn modelId="{AC241B97-C785-426B-843E-908E35D4855C}" type="presParOf" srcId="{1AC083A2-8729-45C9-B24A-6DBBB5C7252F}" destId="{48CB506A-EB00-4621-83DE-C14FD299D56D}" srcOrd="0" destOrd="0" presId="urn:microsoft.com/office/officeart/2005/8/layout/hierarchy5"/>
    <dgm:cxn modelId="{40999630-8CB3-47F0-B02D-890373DFF8DA}" type="presParOf" srcId="{ACAC1C71-0706-4F47-8155-C0A2A27EADE8}" destId="{3BE669F4-C58E-42AD-94B4-B6A6B74EB886}" srcOrd="3" destOrd="0" presId="urn:microsoft.com/office/officeart/2005/8/layout/hierarchy5"/>
    <dgm:cxn modelId="{B76DC3EA-CFA2-4ACC-A1CC-979C3FADAA6C}" type="presParOf" srcId="{3BE669F4-C58E-42AD-94B4-B6A6B74EB886}" destId="{B9FC9482-A3A1-4D2D-A447-7A8D2A1DF45F}" srcOrd="0" destOrd="0" presId="urn:microsoft.com/office/officeart/2005/8/layout/hierarchy5"/>
    <dgm:cxn modelId="{DB1ED205-AF07-4BF0-98EF-D749805B3AE4}" type="presParOf" srcId="{3BE669F4-C58E-42AD-94B4-B6A6B74EB886}" destId="{426DB7C5-B2F7-4828-8CFB-633F62009953}" srcOrd="1" destOrd="0" presId="urn:microsoft.com/office/officeart/2005/8/layout/hierarchy5"/>
    <dgm:cxn modelId="{2FD04951-7E12-4790-9C37-9784B11DC9D7}" type="presParOf" srcId="{ACAC1C71-0706-4F47-8155-C0A2A27EADE8}" destId="{81F5B755-4970-4999-B6D7-CC14ED1A6B24}" srcOrd="4" destOrd="0" presId="urn:microsoft.com/office/officeart/2005/8/layout/hierarchy5"/>
    <dgm:cxn modelId="{C00A2D4D-D0B2-40E4-B85C-70EC1A67E7AD}" type="presParOf" srcId="{81F5B755-4970-4999-B6D7-CC14ED1A6B24}" destId="{D7B071BF-350C-48BE-869D-F184AA92F224}" srcOrd="0" destOrd="0" presId="urn:microsoft.com/office/officeart/2005/8/layout/hierarchy5"/>
    <dgm:cxn modelId="{508FCD90-2ACA-4DB6-AD7C-0AABBDA15B93}" type="presParOf" srcId="{ACAC1C71-0706-4F47-8155-C0A2A27EADE8}" destId="{4AD7CFF5-D29D-4A66-9F6A-9B9339E0DE80}" srcOrd="5" destOrd="0" presId="urn:microsoft.com/office/officeart/2005/8/layout/hierarchy5"/>
    <dgm:cxn modelId="{586BA2FF-1AEC-458A-A87A-FF9D08352246}" type="presParOf" srcId="{4AD7CFF5-D29D-4A66-9F6A-9B9339E0DE80}" destId="{8715B16A-8C7B-45EF-8F99-FB3126A9EAF9}" srcOrd="0" destOrd="0" presId="urn:microsoft.com/office/officeart/2005/8/layout/hierarchy5"/>
    <dgm:cxn modelId="{AB0B5BE0-78F2-4ED1-A345-A2FC7B8104AC}" type="presParOf" srcId="{4AD7CFF5-D29D-4A66-9F6A-9B9339E0DE80}" destId="{0AFF84CF-5A08-42F6-9C06-8DF333CA364A}" srcOrd="1" destOrd="0" presId="urn:microsoft.com/office/officeart/2005/8/layout/hierarchy5"/>
    <dgm:cxn modelId="{C5722E21-0E7A-4977-8BA0-7E6471A148A9}" type="presParOf" srcId="{CA4D36ED-276A-40C1-A91B-34D3C21C3AE0}" destId="{C4A8A529-0D4E-4C81-A2E6-DDBB16934330}" srcOrd="1" destOrd="0" presId="urn:microsoft.com/office/officeart/2005/8/layout/hierarchy5"/>
    <dgm:cxn modelId="{973354FE-DE55-466C-AD3D-3085B085057B}" type="presParOf" srcId="{C4A8A529-0D4E-4C81-A2E6-DDBB16934330}" destId="{B084D294-7EFB-4E96-854E-81268DCB4159}" srcOrd="0" destOrd="0" presId="urn:microsoft.com/office/officeart/2005/8/layout/hierarchy5"/>
    <dgm:cxn modelId="{16A679C8-5617-4E4B-B445-80062DB09519}" type="presParOf" srcId="{B084D294-7EFB-4E96-854E-81268DCB4159}" destId="{D0052351-606E-42E6-8416-43E1C577CE37}" srcOrd="0" destOrd="0" presId="urn:microsoft.com/office/officeart/2005/8/layout/hierarchy5"/>
    <dgm:cxn modelId="{9ED0EA98-1DFA-494F-B991-354A9EB2D0E3}" type="presParOf" srcId="{B084D294-7EFB-4E96-854E-81268DCB4159}" destId="{1B7CA69B-A3FB-4264-8793-834F9233DFC3}" srcOrd="1" destOrd="0" presId="urn:microsoft.com/office/officeart/2005/8/layout/hierarchy5"/>
    <dgm:cxn modelId="{D287CBC6-7660-4519-B3EA-1B5A65E2BF00}" type="presParOf" srcId="{C4A8A529-0D4E-4C81-A2E6-DDBB16934330}" destId="{F451177B-F61F-4D3E-B7F9-C2709CD8F476}" srcOrd="1" destOrd="0" presId="urn:microsoft.com/office/officeart/2005/8/layout/hierarchy5"/>
    <dgm:cxn modelId="{990FFF32-DED3-4F0D-8B71-2F9A0035C5B2}" type="presParOf" srcId="{F451177B-F61F-4D3E-B7F9-C2709CD8F476}" destId="{2CC318C5-DB01-4B4F-84ED-042B1EF72CC9}" srcOrd="0" destOrd="0" presId="urn:microsoft.com/office/officeart/2005/8/layout/hierarchy5"/>
    <dgm:cxn modelId="{9C8B33A4-D70B-48A3-9455-6E4B6405A534}" type="presParOf" srcId="{C4A8A529-0D4E-4C81-A2E6-DDBB16934330}" destId="{4FD3A32B-A082-4049-B1D2-882397682D64}" srcOrd="2" destOrd="0" presId="urn:microsoft.com/office/officeart/2005/8/layout/hierarchy5"/>
    <dgm:cxn modelId="{60D4F72B-07D1-42DB-A0C9-D64004E6201C}" type="presParOf" srcId="{4FD3A32B-A082-4049-B1D2-882397682D64}" destId="{220E649E-3F80-4F4C-9734-EE0641446932}" srcOrd="0" destOrd="0" presId="urn:microsoft.com/office/officeart/2005/8/layout/hierarchy5"/>
    <dgm:cxn modelId="{E4DCB329-01F3-4A19-97AA-0F6FC5507198}" type="presParOf" srcId="{4FD3A32B-A082-4049-B1D2-882397682D64}" destId="{5F1750D2-16AA-4810-8C32-182A21F53CF1}" srcOrd="1" destOrd="0" presId="urn:microsoft.com/office/officeart/2005/8/layout/hierarchy5"/>
    <dgm:cxn modelId="{BA84E0D2-9CFC-49F3-8224-B4132F35866C}" type="presParOf" srcId="{C4A8A529-0D4E-4C81-A2E6-DDBB16934330}" destId="{4E502B06-6E38-49E0-826E-1959914BE0E8}" srcOrd="3" destOrd="0" presId="urn:microsoft.com/office/officeart/2005/8/layout/hierarchy5"/>
    <dgm:cxn modelId="{3ACA3EEA-EFF9-4820-ABFA-020A7FFB24EF}" type="presParOf" srcId="{4E502B06-6E38-49E0-826E-1959914BE0E8}" destId="{A9F08394-E7A3-480D-8283-F0B40DD51E57}" srcOrd="0" destOrd="0" presId="urn:microsoft.com/office/officeart/2005/8/layout/hierarchy5"/>
    <dgm:cxn modelId="{8161D2DC-A39A-47E9-8B18-9B0A03B72018}" type="presParOf" srcId="{C4A8A529-0D4E-4C81-A2E6-DDBB16934330}" destId="{F64FC59B-6BA2-4AEE-AB29-1F0E5C8B3286}" srcOrd="4" destOrd="0" presId="urn:microsoft.com/office/officeart/2005/8/layout/hierarchy5"/>
    <dgm:cxn modelId="{37A96DEF-E839-47B2-873F-7CA516EFCEE0}" type="presParOf" srcId="{F64FC59B-6BA2-4AEE-AB29-1F0E5C8B3286}" destId="{92EF86E9-3EE7-4D70-8E66-CAD8D2776B71}" srcOrd="0" destOrd="0" presId="urn:microsoft.com/office/officeart/2005/8/layout/hierarchy5"/>
    <dgm:cxn modelId="{0995C96C-6FCA-4D8F-8B8D-21B24BFFBDED}" type="presParOf" srcId="{F64FC59B-6BA2-4AEE-AB29-1F0E5C8B3286}" destId="{58FB716D-64FE-4033-8F09-7558D3DAD4E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EF86E9-3EE7-4D70-8E66-CAD8D2776B71}">
      <dsp:nvSpPr>
        <dsp:cNvPr id="0" name=""/>
        <dsp:cNvSpPr/>
      </dsp:nvSpPr>
      <dsp:spPr>
        <a:xfrm>
          <a:off x="7102716" y="338233"/>
          <a:ext cx="14498963" cy="1925232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1376" rIns="341376" bIns="341376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7102716" y="338233"/>
        <a:ext cx="14498963" cy="5775696"/>
      </dsp:txXfrm>
    </dsp:sp>
    <dsp:sp modelId="{220E649E-3F80-4F4C-9734-EE0641446932}">
      <dsp:nvSpPr>
        <dsp:cNvPr id="0" name=""/>
        <dsp:cNvSpPr/>
      </dsp:nvSpPr>
      <dsp:spPr>
        <a:xfrm>
          <a:off x="15744374" y="182867"/>
          <a:ext cx="17061293" cy="1925232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0" bIns="341376" numCol="1" spcCol="1270" anchor="t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5744374" y="182867"/>
        <a:ext cx="17061293" cy="5775696"/>
      </dsp:txXfrm>
    </dsp:sp>
    <dsp:sp modelId="{D0052351-606E-42E6-8416-43E1C577CE37}">
      <dsp:nvSpPr>
        <dsp:cNvPr id="0" name=""/>
        <dsp:cNvSpPr/>
      </dsp:nvSpPr>
      <dsp:spPr>
        <a:xfrm>
          <a:off x="33111352" y="186910"/>
          <a:ext cx="11239768" cy="1925232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1376" rIns="341376" bIns="341376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3111352" y="186910"/>
        <a:ext cx="11239768" cy="5775696"/>
      </dsp:txXfrm>
    </dsp:sp>
    <dsp:sp modelId="{F45722B1-1F54-44AE-8192-C36E0BE4E40E}">
      <dsp:nvSpPr>
        <dsp:cNvPr id="0" name=""/>
        <dsp:cNvSpPr/>
      </dsp:nvSpPr>
      <dsp:spPr>
        <a:xfrm>
          <a:off x="43099075" y="532012"/>
          <a:ext cx="3923428" cy="15562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DTR</a:t>
          </a:r>
          <a:endParaRPr lang="en-US" sz="4800" kern="1200" dirty="0"/>
        </a:p>
      </dsp:txBody>
      <dsp:txXfrm>
        <a:off x="43099075" y="532012"/>
        <a:ext cx="3923428" cy="1556286"/>
      </dsp:txXfrm>
    </dsp:sp>
    <dsp:sp modelId="{A2709808-A8D0-4718-8467-87881428E90D}">
      <dsp:nvSpPr>
        <dsp:cNvPr id="0" name=""/>
        <dsp:cNvSpPr/>
      </dsp:nvSpPr>
      <dsp:spPr>
        <a:xfrm rot="10951799">
          <a:off x="31891964" y="1045090"/>
          <a:ext cx="11212576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11212576" y="1759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10951799">
        <a:off x="37217937" y="782367"/>
        <a:ext cx="560628" cy="560628"/>
      </dsp:txXfrm>
    </dsp:sp>
    <dsp:sp modelId="{F61D5EF8-1327-4D3C-96FE-4E2E0B418B23}">
      <dsp:nvSpPr>
        <dsp:cNvPr id="0" name=""/>
        <dsp:cNvSpPr/>
      </dsp:nvSpPr>
      <dsp:spPr>
        <a:xfrm>
          <a:off x="28083869" y="72025"/>
          <a:ext cx="3813559" cy="1486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err="1" smtClean="0"/>
            <a:t>Tmax</a:t>
          </a:r>
          <a:endParaRPr lang="en-US" sz="4800" kern="1200" dirty="0"/>
        </a:p>
      </dsp:txBody>
      <dsp:txXfrm>
        <a:off x="28083869" y="72025"/>
        <a:ext cx="3813559" cy="1486365"/>
      </dsp:txXfrm>
    </dsp:sp>
    <dsp:sp modelId="{79B4CD91-7CB1-4556-9B13-EAAB750F902E}">
      <dsp:nvSpPr>
        <dsp:cNvPr id="0" name=""/>
        <dsp:cNvSpPr/>
      </dsp:nvSpPr>
      <dsp:spPr>
        <a:xfrm rot="6789136">
          <a:off x="34485515" y="6977311"/>
          <a:ext cx="12365359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12365359" y="17591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6789136">
        <a:off x="40359060" y="6685769"/>
        <a:ext cx="618267" cy="618267"/>
      </dsp:txXfrm>
    </dsp:sp>
    <dsp:sp modelId="{CBF15B82-B993-49AF-B01F-D6FFB4CA04A7}">
      <dsp:nvSpPr>
        <dsp:cNvPr id="0" name=""/>
        <dsp:cNvSpPr/>
      </dsp:nvSpPr>
      <dsp:spPr>
        <a:xfrm>
          <a:off x="34238766" y="11881649"/>
          <a:ext cx="3998547" cy="159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err="1" smtClean="0"/>
            <a:t>Tmin</a:t>
          </a:r>
          <a:endParaRPr lang="en-US" sz="4800" kern="1200" dirty="0"/>
        </a:p>
      </dsp:txBody>
      <dsp:txXfrm>
        <a:off x="34238766" y="11881649"/>
        <a:ext cx="3998547" cy="1596000"/>
      </dsp:txXfrm>
    </dsp:sp>
    <dsp:sp modelId="{D7487725-E1E2-4D81-93DE-FB9D8FD6E145}">
      <dsp:nvSpPr>
        <dsp:cNvPr id="0" name=""/>
        <dsp:cNvSpPr/>
      </dsp:nvSpPr>
      <dsp:spPr>
        <a:xfrm rot="14152823">
          <a:off x="23770226" y="7109846"/>
          <a:ext cx="13413272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13413272" y="175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14152823">
        <a:off x="30141530" y="6792106"/>
        <a:ext cx="670663" cy="670663"/>
      </dsp:txXfrm>
    </dsp:sp>
    <dsp:sp modelId="{EB217ADC-F422-4B55-9502-4352BF15CE8C}">
      <dsp:nvSpPr>
        <dsp:cNvPr id="0" name=""/>
        <dsp:cNvSpPr/>
      </dsp:nvSpPr>
      <dsp:spPr>
        <a:xfrm>
          <a:off x="17930518" y="414065"/>
          <a:ext cx="8784440" cy="23223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Sunshine duration</a:t>
          </a:r>
          <a:endParaRPr lang="en-US" sz="4800" kern="1200" dirty="0"/>
        </a:p>
      </dsp:txBody>
      <dsp:txXfrm>
        <a:off x="17930518" y="414065"/>
        <a:ext cx="8784440" cy="2322323"/>
      </dsp:txXfrm>
    </dsp:sp>
    <dsp:sp modelId="{25DB410B-0D70-4097-AAA7-A122100D8691}">
      <dsp:nvSpPr>
        <dsp:cNvPr id="0" name=""/>
        <dsp:cNvSpPr/>
      </dsp:nvSpPr>
      <dsp:spPr>
        <a:xfrm rot="10433213">
          <a:off x="15067171" y="1710531"/>
          <a:ext cx="2871510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2871510" y="175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10433213">
        <a:off x="16431139" y="1656335"/>
        <a:ext cx="143575" cy="143575"/>
      </dsp:txXfrm>
    </dsp:sp>
    <dsp:sp modelId="{43F9B6E2-1894-4F62-BF7E-E831D7A7C2C7}">
      <dsp:nvSpPr>
        <dsp:cNvPr id="0" name=""/>
        <dsp:cNvSpPr/>
      </dsp:nvSpPr>
      <dsp:spPr>
        <a:xfrm>
          <a:off x="9217262" y="953644"/>
          <a:ext cx="5858073" cy="1854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Aerosols</a:t>
          </a:r>
          <a:endParaRPr lang="en-US" sz="4800" kern="1200" dirty="0"/>
        </a:p>
      </dsp:txBody>
      <dsp:txXfrm>
        <a:off x="9217262" y="953644"/>
        <a:ext cx="5858073" cy="1854749"/>
      </dsp:txXfrm>
    </dsp:sp>
    <dsp:sp modelId="{43AB1AC2-5A38-44F6-ACAD-B63863A85F33}">
      <dsp:nvSpPr>
        <dsp:cNvPr id="0" name=""/>
        <dsp:cNvSpPr/>
      </dsp:nvSpPr>
      <dsp:spPr>
        <a:xfrm rot="13442096">
          <a:off x="8092693" y="1408673"/>
          <a:ext cx="1308462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1308462" y="175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13442096">
        <a:off x="8714213" y="1393553"/>
        <a:ext cx="65423" cy="65423"/>
      </dsp:txXfrm>
    </dsp:sp>
    <dsp:sp modelId="{8F9E2046-A086-41A7-B890-7D7CF826A718}">
      <dsp:nvSpPr>
        <dsp:cNvPr id="0" name=""/>
        <dsp:cNvSpPr/>
      </dsp:nvSpPr>
      <dsp:spPr>
        <a:xfrm>
          <a:off x="841761" y="209759"/>
          <a:ext cx="7434825" cy="15235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solidFill>
                <a:schemeClr val="accent6">
                  <a:lumMod val="50000"/>
                </a:schemeClr>
              </a:solidFill>
            </a:rPr>
            <a:t>Air pollution</a:t>
          </a:r>
          <a:endParaRPr lang="en-US" sz="4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41761" y="209759"/>
        <a:ext cx="7434825" cy="1523503"/>
      </dsp:txXfrm>
    </dsp:sp>
    <dsp:sp modelId="{05E2E7B1-2CAC-4AE1-80C4-491CF4953119}">
      <dsp:nvSpPr>
        <dsp:cNvPr id="0" name=""/>
        <dsp:cNvSpPr/>
      </dsp:nvSpPr>
      <dsp:spPr>
        <a:xfrm rot="7721551">
          <a:off x="8009894" y="2443294"/>
          <a:ext cx="1485862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1485862" y="175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7721551">
        <a:off x="8715679" y="2423739"/>
        <a:ext cx="74293" cy="74293"/>
      </dsp:txXfrm>
    </dsp:sp>
    <dsp:sp modelId="{B1549E0C-61E9-49AF-980C-B541DD0DE835}">
      <dsp:nvSpPr>
        <dsp:cNvPr id="0" name=""/>
        <dsp:cNvSpPr/>
      </dsp:nvSpPr>
      <dsp:spPr>
        <a:xfrm>
          <a:off x="905266" y="2006904"/>
          <a:ext cx="7383122" cy="20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solidFill>
                <a:srgbClr val="FF0000"/>
              </a:solidFill>
            </a:rPr>
            <a:t>Volcanic dust &amp; aerosols</a:t>
          </a:r>
          <a:endParaRPr lang="en-US" sz="4800" kern="1200" dirty="0">
            <a:solidFill>
              <a:srgbClr val="FF0000"/>
            </a:solidFill>
          </a:endParaRPr>
        </a:p>
      </dsp:txBody>
      <dsp:txXfrm>
        <a:off x="905266" y="2006904"/>
        <a:ext cx="7383122" cy="2067695"/>
      </dsp:txXfrm>
    </dsp:sp>
    <dsp:sp modelId="{8E03B29F-A683-47E7-9D1C-67E881332645}">
      <dsp:nvSpPr>
        <dsp:cNvPr id="0" name=""/>
        <dsp:cNvSpPr/>
      </dsp:nvSpPr>
      <dsp:spPr>
        <a:xfrm rot="6133780">
          <a:off x="7211106" y="3481333"/>
          <a:ext cx="3310949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3310949" y="175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6133780">
        <a:off x="8783808" y="3416151"/>
        <a:ext cx="165547" cy="165547"/>
      </dsp:txXfrm>
    </dsp:sp>
    <dsp:sp modelId="{44009180-A81F-4D56-A726-BD4627097249}">
      <dsp:nvSpPr>
        <dsp:cNvPr id="0" name=""/>
        <dsp:cNvSpPr/>
      </dsp:nvSpPr>
      <dsp:spPr>
        <a:xfrm>
          <a:off x="841761" y="4314475"/>
          <a:ext cx="7674139" cy="1604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solidFill>
                <a:srgbClr val="00B050"/>
              </a:solidFill>
            </a:rPr>
            <a:t>Forest fire</a:t>
          </a:r>
          <a:endParaRPr lang="en-US" sz="4800" kern="1200" dirty="0">
            <a:solidFill>
              <a:srgbClr val="00B050"/>
            </a:solidFill>
          </a:endParaRPr>
        </a:p>
      </dsp:txBody>
      <dsp:txXfrm>
        <a:off x="841761" y="4314475"/>
        <a:ext cx="7674139" cy="1604711"/>
      </dsp:txXfrm>
    </dsp:sp>
    <dsp:sp modelId="{F0FD6CA0-A6A6-4525-99EF-7EDFBADE07B8}">
      <dsp:nvSpPr>
        <dsp:cNvPr id="0" name=""/>
        <dsp:cNvSpPr/>
      </dsp:nvSpPr>
      <dsp:spPr>
        <a:xfrm rot="6018929">
          <a:off x="6279150" y="4315043"/>
          <a:ext cx="4983786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4983786" y="175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6018929">
        <a:off x="8646449" y="4208040"/>
        <a:ext cx="249189" cy="249189"/>
      </dsp:txXfrm>
    </dsp:sp>
    <dsp:sp modelId="{08620B0D-A0AD-4B80-8B57-D2546E49A394}">
      <dsp:nvSpPr>
        <dsp:cNvPr id="0" name=""/>
        <dsp:cNvSpPr/>
      </dsp:nvSpPr>
      <dsp:spPr>
        <a:xfrm>
          <a:off x="974297" y="6192875"/>
          <a:ext cx="7350527" cy="1182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i="1" kern="1200" dirty="0" smtClean="0">
              <a:solidFill>
                <a:schemeClr val="bg1">
                  <a:lumMod val="50000"/>
                </a:schemeClr>
              </a:solidFill>
            </a:rPr>
            <a:t>Others</a:t>
          </a:r>
          <a:endParaRPr lang="en-US" sz="4800" kern="1200" dirty="0">
            <a:solidFill>
              <a:srgbClr val="00B050"/>
            </a:solidFill>
          </a:endParaRPr>
        </a:p>
      </dsp:txBody>
      <dsp:txXfrm>
        <a:off x="974297" y="6192875"/>
        <a:ext cx="7350527" cy="1182751"/>
      </dsp:txXfrm>
    </dsp:sp>
    <dsp:sp modelId="{1AC083A2-8729-45C9-B24A-6DBBB5C7252F}">
      <dsp:nvSpPr>
        <dsp:cNvPr id="0" name=""/>
        <dsp:cNvSpPr/>
      </dsp:nvSpPr>
      <dsp:spPr>
        <a:xfrm rot="7110999">
          <a:off x="13473539" y="4208382"/>
          <a:ext cx="6033486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6033486" y="175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7110999">
        <a:off x="16339445" y="4075137"/>
        <a:ext cx="301674" cy="301674"/>
      </dsp:txXfrm>
    </dsp:sp>
    <dsp:sp modelId="{B9FC9482-A3A1-4D2D-A447-7A8D2A1DF45F}">
      <dsp:nvSpPr>
        <dsp:cNvPr id="0" name=""/>
        <dsp:cNvSpPr/>
      </dsp:nvSpPr>
      <dsp:spPr>
        <a:xfrm>
          <a:off x="9238805" y="6264856"/>
          <a:ext cx="5811241" cy="1223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i="1" kern="1200" dirty="0" smtClean="0">
              <a:solidFill>
                <a:schemeClr val="bg1">
                  <a:lumMod val="50000"/>
                </a:schemeClr>
              </a:solidFill>
            </a:rPr>
            <a:t>Others</a:t>
          </a:r>
          <a:endParaRPr lang="en-US" sz="4800" i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9238805" y="6264856"/>
        <a:ext cx="5811241" cy="1223729"/>
      </dsp:txXfrm>
    </dsp:sp>
    <dsp:sp modelId="{81F5B755-4970-4999-B6D7-CC14ED1A6B24}">
      <dsp:nvSpPr>
        <dsp:cNvPr id="0" name=""/>
        <dsp:cNvSpPr/>
      </dsp:nvSpPr>
      <dsp:spPr>
        <a:xfrm rot="8170658">
          <a:off x="14338428" y="3002460"/>
          <a:ext cx="4173233" cy="35183"/>
        </a:xfrm>
        <a:custGeom>
          <a:avLst/>
          <a:gdLst/>
          <a:ahLst/>
          <a:cxnLst/>
          <a:rect l="0" t="0" r="0" b="0"/>
          <a:pathLst>
            <a:path>
              <a:moveTo>
                <a:pt x="0" y="17591"/>
              </a:moveTo>
              <a:lnTo>
                <a:pt x="4173233" y="17591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/>
        </a:p>
      </dsp:txBody>
      <dsp:txXfrm rot="8170658">
        <a:off x="16320714" y="2915721"/>
        <a:ext cx="208661" cy="208661"/>
      </dsp:txXfrm>
    </dsp:sp>
    <dsp:sp modelId="{8715B16A-8C7B-45EF-8F99-FB3126A9EAF9}">
      <dsp:nvSpPr>
        <dsp:cNvPr id="0" name=""/>
        <dsp:cNvSpPr/>
      </dsp:nvSpPr>
      <dsp:spPr>
        <a:xfrm>
          <a:off x="9357385" y="3096412"/>
          <a:ext cx="5562186" cy="2736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solidFill>
                <a:schemeClr val="tx2"/>
              </a:solidFill>
            </a:rPr>
            <a:t>Cloudiness-precipitation</a:t>
          </a:r>
          <a:endParaRPr lang="en-US" sz="4800" kern="1200" dirty="0">
            <a:solidFill>
              <a:schemeClr val="tx2"/>
            </a:solidFill>
          </a:endParaRPr>
        </a:p>
      </dsp:txBody>
      <dsp:txXfrm>
        <a:off x="9357385" y="3096412"/>
        <a:ext cx="5562186" cy="2736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184748"/>
            <a:ext cx="43525440" cy="77176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402563"/>
            <a:ext cx="35844480" cy="92011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11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23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35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4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59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270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48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69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418760" y="1591867"/>
            <a:ext cx="13468355" cy="338708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5934" y="1591867"/>
            <a:ext cx="39569388" cy="338708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3136240"/>
            <a:ext cx="43525440" cy="7150895"/>
          </a:xfrm>
        </p:spPr>
        <p:txBody>
          <a:bodyPr anchor="t"/>
          <a:lstStyle>
            <a:lvl1pPr algn="l">
              <a:defRPr sz="1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5260245"/>
            <a:ext cx="43525440" cy="7875984"/>
          </a:xfrm>
        </p:spPr>
        <p:txBody>
          <a:bodyPr anchor="b"/>
          <a:lstStyle>
            <a:lvl1pPr marL="0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1pPr>
            <a:lvl2pPr marL="2211802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423604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63540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847208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05900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27081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482613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69441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5935" y="9259494"/>
            <a:ext cx="26518867" cy="26203274"/>
          </a:xfrm>
        </p:spPr>
        <p:txBody>
          <a:bodyPr/>
          <a:lstStyle>
            <a:lvl1pPr>
              <a:defRPr sz="13600"/>
            </a:lvl1pPr>
            <a:lvl2pPr>
              <a:defRPr sz="11500"/>
            </a:lvl2pPr>
            <a:lvl3pPr>
              <a:defRPr sz="98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68257" y="9259494"/>
            <a:ext cx="26518871" cy="26203274"/>
          </a:xfrm>
        </p:spPr>
        <p:txBody>
          <a:bodyPr/>
          <a:lstStyle>
            <a:lvl1pPr>
              <a:defRPr sz="13600"/>
            </a:lvl1pPr>
            <a:lvl2pPr>
              <a:defRPr sz="11500"/>
            </a:lvl2pPr>
            <a:lvl3pPr>
              <a:defRPr sz="98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1" y="1441856"/>
            <a:ext cx="46085760" cy="60007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4" y="8059347"/>
            <a:ext cx="22625050" cy="335874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211802" indent="0">
              <a:buNone/>
              <a:defRPr sz="9800" b="1"/>
            </a:lvl2pPr>
            <a:lvl3pPr marL="4423604" indent="0">
              <a:buNone/>
              <a:defRPr sz="8900" b="1"/>
            </a:lvl3pPr>
            <a:lvl4pPr marL="6635406" indent="0">
              <a:buNone/>
              <a:defRPr sz="7600" b="1"/>
            </a:lvl4pPr>
            <a:lvl5pPr marL="8847208" indent="0">
              <a:buNone/>
              <a:defRPr sz="7600" b="1"/>
            </a:lvl5pPr>
            <a:lvl6pPr marL="11059005" indent="0">
              <a:buNone/>
              <a:defRPr sz="7600" b="1"/>
            </a:lvl6pPr>
            <a:lvl7pPr marL="13270812" indent="0">
              <a:buNone/>
              <a:defRPr sz="7600" b="1"/>
            </a:lvl7pPr>
            <a:lvl8pPr marL="15482613" indent="0">
              <a:buNone/>
              <a:defRPr sz="7600" b="1"/>
            </a:lvl8pPr>
            <a:lvl9pPr marL="17694411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4" y="11418096"/>
            <a:ext cx="22625050" cy="20744261"/>
          </a:xfrm>
        </p:spPr>
        <p:txBody>
          <a:bodyPr/>
          <a:lstStyle>
            <a:lvl1pPr>
              <a:defRPr sz="11500"/>
            </a:lvl1pPr>
            <a:lvl2pPr>
              <a:defRPr sz="9800"/>
            </a:lvl2pPr>
            <a:lvl3pPr>
              <a:defRPr sz="89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59" y="8059347"/>
            <a:ext cx="22633938" cy="335874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211802" indent="0">
              <a:buNone/>
              <a:defRPr sz="9800" b="1"/>
            </a:lvl2pPr>
            <a:lvl3pPr marL="4423604" indent="0">
              <a:buNone/>
              <a:defRPr sz="8900" b="1"/>
            </a:lvl3pPr>
            <a:lvl4pPr marL="6635406" indent="0">
              <a:buNone/>
              <a:defRPr sz="7600" b="1"/>
            </a:lvl4pPr>
            <a:lvl5pPr marL="8847208" indent="0">
              <a:buNone/>
              <a:defRPr sz="7600" b="1"/>
            </a:lvl5pPr>
            <a:lvl6pPr marL="11059005" indent="0">
              <a:buNone/>
              <a:defRPr sz="7600" b="1"/>
            </a:lvl6pPr>
            <a:lvl7pPr marL="13270812" indent="0">
              <a:buNone/>
              <a:defRPr sz="7600" b="1"/>
            </a:lvl7pPr>
            <a:lvl8pPr marL="15482613" indent="0">
              <a:buNone/>
              <a:defRPr sz="7600" b="1"/>
            </a:lvl8pPr>
            <a:lvl9pPr marL="17694411" indent="0">
              <a:buNone/>
              <a:defRPr sz="7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59" y="11418096"/>
            <a:ext cx="22633938" cy="20744261"/>
          </a:xfrm>
        </p:spPr>
        <p:txBody>
          <a:bodyPr/>
          <a:lstStyle>
            <a:lvl1pPr>
              <a:defRPr sz="11500"/>
            </a:lvl1pPr>
            <a:lvl2pPr>
              <a:defRPr sz="9800"/>
            </a:lvl2pPr>
            <a:lvl3pPr>
              <a:defRPr sz="89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38" y="1433511"/>
            <a:ext cx="16846553" cy="6100763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79" y="1433516"/>
            <a:ext cx="28625802" cy="30728841"/>
          </a:xfrm>
        </p:spPr>
        <p:txBody>
          <a:bodyPr/>
          <a:lstStyle>
            <a:lvl1pPr>
              <a:defRPr sz="15700"/>
            </a:lvl1pPr>
            <a:lvl2pPr>
              <a:defRPr sz="13600"/>
            </a:lvl2pPr>
            <a:lvl3pPr>
              <a:defRPr sz="115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38" y="7534279"/>
            <a:ext cx="16846553" cy="24628078"/>
          </a:xfrm>
        </p:spPr>
        <p:txBody>
          <a:bodyPr/>
          <a:lstStyle>
            <a:lvl1pPr marL="0" indent="0">
              <a:buNone/>
              <a:defRPr sz="6800"/>
            </a:lvl1pPr>
            <a:lvl2pPr marL="2211802" indent="0">
              <a:buNone/>
              <a:defRPr sz="5900"/>
            </a:lvl2pPr>
            <a:lvl3pPr marL="4423604" indent="0">
              <a:buNone/>
              <a:defRPr sz="4700"/>
            </a:lvl3pPr>
            <a:lvl4pPr marL="6635406" indent="0">
              <a:buNone/>
              <a:defRPr sz="4200"/>
            </a:lvl4pPr>
            <a:lvl5pPr marL="8847208" indent="0">
              <a:buNone/>
              <a:defRPr sz="4200"/>
            </a:lvl5pPr>
            <a:lvl6pPr marL="11059005" indent="0">
              <a:buNone/>
              <a:defRPr sz="4200"/>
            </a:lvl6pPr>
            <a:lvl7pPr marL="13270812" indent="0">
              <a:buNone/>
              <a:defRPr sz="4200"/>
            </a:lvl7pPr>
            <a:lvl8pPr marL="15482613" indent="0">
              <a:buNone/>
              <a:defRPr sz="4200"/>
            </a:lvl8pPr>
            <a:lvl9pPr marL="17694411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2" y="25203154"/>
            <a:ext cx="30723840" cy="2975375"/>
          </a:xfrm>
        </p:spPr>
        <p:txBody>
          <a:bodyPr anchor="b"/>
          <a:lstStyle>
            <a:lvl1pPr algn="l">
              <a:defRPr sz="9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2" y="3217071"/>
            <a:ext cx="30723840" cy="21602701"/>
          </a:xfrm>
        </p:spPr>
        <p:txBody>
          <a:bodyPr/>
          <a:lstStyle>
            <a:lvl1pPr marL="0" indent="0">
              <a:buNone/>
              <a:defRPr sz="15700"/>
            </a:lvl1pPr>
            <a:lvl2pPr marL="2211802" indent="0">
              <a:buNone/>
              <a:defRPr sz="13600"/>
            </a:lvl2pPr>
            <a:lvl3pPr marL="4423604" indent="0">
              <a:buNone/>
              <a:defRPr sz="11500"/>
            </a:lvl3pPr>
            <a:lvl4pPr marL="6635406" indent="0">
              <a:buNone/>
              <a:defRPr sz="9800"/>
            </a:lvl4pPr>
            <a:lvl5pPr marL="8847208" indent="0">
              <a:buNone/>
              <a:defRPr sz="9800"/>
            </a:lvl5pPr>
            <a:lvl6pPr marL="11059005" indent="0">
              <a:buNone/>
              <a:defRPr sz="9800"/>
            </a:lvl6pPr>
            <a:lvl7pPr marL="13270812" indent="0">
              <a:buNone/>
              <a:defRPr sz="9800"/>
            </a:lvl7pPr>
            <a:lvl8pPr marL="15482613" indent="0">
              <a:buNone/>
              <a:defRPr sz="9800"/>
            </a:lvl8pPr>
            <a:lvl9pPr marL="17694411" indent="0">
              <a:buNone/>
              <a:defRPr sz="9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2" y="28178526"/>
            <a:ext cx="30723840" cy="4225527"/>
          </a:xfrm>
        </p:spPr>
        <p:txBody>
          <a:bodyPr/>
          <a:lstStyle>
            <a:lvl1pPr marL="0" indent="0">
              <a:buNone/>
              <a:defRPr sz="6800"/>
            </a:lvl1pPr>
            <a:lvl2pPr marL="2211802" indent="0">
              <a:buNone/>
              <a:defRPr sz="5900"/>
            </a:lvl2pPr>
            <a:lvl3pPr marL="4423604" indent="0">
              <a:buNone/>
              <a:defRPr sz="4700"/>
            </a:lvl3pPr>
            <a:lvl4pPr marL="6635406" indent="0">
              <a:buNone/>
              <a:defRPr sz="4200"/>
            </a:lvl4pPr>
            <a:lvl5pPr marL="8847208" indent="0">
              <a:buNone/>
              <a:defRPr sz="4200"/>
            </a:lvl5pPr>
            <a:lvl6pPr marL="11059005" indent="0">
              <a:buNone/>
              <a:defRPr sz="4200"/>
            </a:lvl6pPr>
            <a:lvl7pPr marL="13270812" indent="0">
              <a:buNone/>
              <a:defRPr sz="4200"/>
            </a:lvl7pPr>
            <a:lvl8pPr marL="15482613" indent="0">
              <a:buNone/>
              <a:defRPr sz="4200"/>
            </a:lvl8pPr>
            <a:lvl9pPr marL="17694411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1" y="1441856"/>
            <a:ext cx="46085760" cy="6000752"/>
          </a:xfrm>
          <a:prstGeom prst="rect">
            <a:avLst/>
          </a:prstGeom>
        </p:spPr>
        <p:txBody>
          <a:bodyPr vert="horz" lIns="442361" tIns="221183" rIns="442361" bIns="22118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8401053"/>
            <a:ext cx="46085760" cy="23761306"/>
          </a:xfrm>
          <a:prstGeom prst="rect">
            <a:avLst/>
          </a:prstGeom>
        </p:spPr>
        <p:txBody>
          <a:bodyPr vert="horz" lIns="442361" tIns="221183" rIns="442361" bIns="2211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8" y="33370853"/>
            <a:ext cx="11948162" cy="1916906"/>
          </a:xfrm>
          <a:prstGeom prst="rect">
            <a:avLst/>
          </a:prstGeom>
        </p:spPr>
        <p:txBody>
          <a:bodyPr vert="horz" lIns="442361" tIns="221183" rIns="442361" bIns="221183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8BD5-7374-4633-A4AD-C7A721BDCC0C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35" y="33370853"/>
            <a:ext cx="16215359" cy="1916906"/>
          </a:xfrm>
          <a:prstGeom prst="rect">
            <a:avLst/>
          </a:prstGeom>
        </p:spPr>
        <p:txBody>
          <a:bodyPr vert="horz" lIns="442361" tIns="221183" rIns="442361" bIns="221183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1" y="33370853"/>
            <a:ext cx="11948162" cy="1916906"/>
          </a:xfrm>
          <a:prstGeom prst="rect">
            <a:avLst/>
          </a:prstGeom>
        </p:spPr>
        <p:txBody>
          <a:bodyPr vert="horz" lIns="442361" tIns="221183" rIns="442361" bIns="221183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7153-4677-4A72-A7D4-7E56B794E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23604" rtl="0" eaLnBrk="1" latinLnBrk="0" hangingPunct="1">
        <a:spcBef>
          <a:spcPct val="0"/>
        </a:spcBef>
        <a:buNone/>
        <a:defRPr sz="2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8847" indent="-1658847" algn="l" defTabSz="4423604" rtl="0" eaLnBrk="1" latinLnBrk="0" hangingPunct="1">
        <a:spcBef>
          <a:spcPct val="20000"/>
        </a:spcBef>
        <a:buFont typeface="Arial" pitchFamily="34" charset="0"/>
        <a:buChar char="•"/>
        <a:defRPr sz="15700" kern="1200">
          <a:solidFill>
            <a:schemeClr val="tx1"/>
          </a:solidFill>
          <a:latin typeface="+mn-lt"/>
          <a:ea typeface="+mn-ea"/>
          <a:cs typeface="+mn-cs"/>
        </a:defRPr>
      </a:lvl1pPr>
      <a:lvl2pPr marL="3594178" indent="-1382380" algn="l" defTabSz="4423604" rtl="0" eaLnBrk="1" latinLnBrk="0" hangingPunct="1">
        <a:spcBef>
          <a:spcPct val="20000"/>
        </a:spcBef>
        <a:buFont typeface="Arial" pitchFamily="34" charset="0"/>
        <a:buChar char="–"/>
        <a:defRPr sz="13600" kern="1200">
          <a:solidFill>
            <a:schemeClr val="tx1"/>
          </a:solidFill>
          <a:latin typeface="+mn-lt"/>
          <a:ea typeface="+mn-ea"/>
          <a:cs typeface="+mn-cs"/>
        </a:defRPr>
      </a:lvl2pPr>
      <a:lvl3pPr marL="5529505" indent="-1105901" algn="l" defTabSz="4423604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741307" indent="-1105901" algn="l" defTabSz="4423604" rtl="0" eaLnBrk="1" latinLnBrk="0" hangingPunct="1">
        <a:spcBef>
          <a:spcPct val="20000"/>
        </a:spcBef>
        <a:buFont typeface="Arial" pitchFamily="34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9953109" indent="-1105901" algn="l" defTabSz="4423604" rtl="0" eaLnBrk="1" latinLnBrk="0" hangingPunct="1">
        <a:spcBef>
          <a:spcPct val="20000"/>
        </a:spcBef>
        <a:buFont typeface="Arial" pitchFamily="34" charset="0"/>
        <a:buChar char="»"/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164911" indent="-1105901" algn="l" defTabSz="4423604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4376708" indent="-1105901" algn="l" defTabSz="4423604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6588514" indent="-1105901" algn="l" defTabSz="4423604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18800316" indent="-1105901" algn="l" defTabSz="4423604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11802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423604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635406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8847208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059005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70812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482613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694411" algn="l" defTabSz="4423604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0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19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DBDBD"/>
            </a:gs>
            <a:gs pos="80000">
              <a:srgbClr val="F7F7F7"/>
            </a:gs>
            <a:gs pos="100000">
              <a:srgbClr val="F8F8F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536430" y="9289040"/>
          <a:ext cx="53840892" cy="2395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"/>
            <a:ext cx="51206400" cy="3858955"/>
          </a:xfrm>
          <a:prstGeom prst="rect">
            <a:avLst/>
          </a:prstGeom>
          <a:gradFill flip="none" rotWithShape="1">
            <a:gsLst>
              <a:gs pos="0">
                <a:srgbClr val="BDBDBD"/>
              </a:gs>
              <a:gs pos="43000">
                <a:srgbClr val="F7F7F7"/>
              </a:gs>
              <a:gs pos="100000">
                <a:srgbClr val="F8F8F8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role of aerosol forcing in the variations of Portuguese temperature parameters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Morozova (1), I. </a:t>
            </a:r>
            <a:r>
              <a:rPr kumimoji="0" lang="en-GB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Mironova</a:t>
            </a:r>
            <a:r>
              <a:rPr kumimoji="0" lang="en-GB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(2)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 Centro de Geofísica da Universidade de Coimbra, University of Coimbra, Coimbra, Portugal (anna_m@teor.fis.uc.pt)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(2) St. Petersburg State University, Institute of Physics, St. Petersburg, Russia (irini.mironova@gmail.com)</a:t>
            </a:r>
            <a:endParaRPr kumimoji="0" lang="en-GB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946" y="32836720"/>
            <a:ext cx="50508852" cy="2952000"/>
          </a:xfrm>
          <a:prstGeom prst="rect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3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>
            <a:bevelT prst="relaxedInset"/>
          </a:sp3d>
        </p:spPr>
        <p:txBody>
          <a:bodyPr wrap="square" numCol="2" rtlCol="0">
            <a:noAutofit/>
          </a:bodyPr>
          <a:lstStyle/>
          <a:p>
            <a:r>
              <a:rPr lang="en-GB" sz="5400" dirty="0" smtClean="0"/>
              <a:t>Conclusions: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Daily Temperature Range  strongly depends on sunshine duration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Sunshine duration depends, mostly,  on cloudiness presented in this study by precipitation amount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For some months (July and September) there is more weak dependence of the sunshine duration on Aerosol Index.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Regression analysis confirms the dependence of DTR and sunshine duration on Aerosol Index.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The dependence of DTR on sunshine duration caused, most probably, by variations of maximum daily temperature (</a:t>
            </a:r>
            <a:r>
              <a:rPr lang="en-GB" sz="3600" dirty="0" err="1" smtClean="0"/>
              <a:t>Tmax</a:t>
            </a:r>
            <a:r>
              <a:rPr lang="en-GB" sz="3600" dirty="0" smtClean="0"/>
              <a:t>): clouds (and aerosols) limit the amount of downward solar radiation.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In turn, aerosol content variations show the influence of volcanic eruptions, local air pollution and  forest fires</a:t>
            </a:r>
          </a:p>
          <a:p>
            <a:pPr algn="r"/>
            <a:r>
              <a:rPr lang="en-GB" sz="3600" dirty="0" smtClean="0"/>
              <a:t>The work is done in the frame of SFRH/BPD/74812/2010 project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88491" y="24987220"/>
            <a:ext cx="9937379" cy="7668040"/>
          </a:xfrm>
          <a:prstGeom prst="rect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3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>
            <a:bevelT prst="relaxedInset"/>
          </a:sp3d>
        </p:spPr>
        <p:txBody>
          <a:bodyPr wrap="square" rtlCol="0">
            <a:noAutofit/>
          </a:bodyPr>
          <a:lstStyle/>
          <a:p>
            <a:r>
              <a:rPr lang="en-GB" sz="5400" dirty="0" smtClean="0"/>
              <a:t>Aerosols:</a:t>
            </a:r>
          </a:p>
          <a:p>
            <a:pPr indent="274638"/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shows strong dependence on </a:t>
            </a:r>
          </a:p>
          <a:p>
            <a:pPr indent="274638"/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74638">
              <a:buAutoNum type="arabicPeriod"/>
            </a:pP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volcanic activity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(eruptions of El </a:t>
            </a:r>
            <a:r>
              <a:rPr lang="en-GB" sz="3600" dirty="0" err="1" smtClean="0">
                <a:latin typeface="Times New Roman" pitchFamily="18" charset="0"/>
                <a:cs typeface="Times New Roman" pitchFamily="18" charset="0"/>
              </a:rPr>
              <a:t>Chichon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- 1982 &amp; Pinatubo – 1991 are seen in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274638">
              <a:buAutoNum type="arabicPeriod"/>
            </a:pP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air pollution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presented here by measurements of SO4 aerosols  </a:t>
            </a:r>
          </a:p>
          <a:p>
            <a:pPr indent="274638">
              <a:buAutoNum type="arabicPeriod"/>
            </a:pP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forest  fires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– increase of the number of fires and burned area  corresponds to the increase in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</a:p>
          <a:p>
            <a:pPr indent="274638"/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274638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This dependence exists both on monthly (especially, summer months) and annual scale  - see Figs. 1-2.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44900" y="24195110"/>
            <a:ext cx="12961800" cy="8497180"/>
          </a:xfrm>
          <a:prstGeom prst="rect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3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>
            <a:bevelT prst="relaxedInset"/>
          </a:sp3d>
        </p:spPr>
        <p:txBody>
          <a:bodyPr wrap="square" rtlCol="0">
            <a:noAutofit/>
          </a:bodyPr>
          <a:lstStyle/>
          <a:p>
            <a:r>
              <a:rPr lang="en-GB" sz="5400" dirty="0" smtClean="0"/>
              <a:t>Temperature:</a:t>
            </a:r>
          </a:p>
          <a:p>
            <a:pPr indent="274638">
              <a:buFont typeface="Arial" pitchFamily="34" charset="0"/>
              <a:buChar char="•"/>
            </a:pP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Tmax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strongly depends on sunshine duration, cloudiness (↔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) and depends on at least in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September.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Regression models of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Tmax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include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– Fig. 4.</a:t>
            </a:r>
            <a:endParaRPr lang="en-GB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74638">
              <a:buFont typeface="Arial" pitchFamily="34" charset="0"/>
              <a:buChar char="•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For some months (mainly, in winter)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Tmin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anti-correlates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sunshine duration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cloudiness (↔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) but almost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does not depend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. Multiple regression models of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Tmin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include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only for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January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but explained variance (adj. R</a:t>
            </a:r>
            <a:r>
              <a:rPr lang="en-GB" sz="3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) is still very small – Fig.5.</a:t>
            </a:r>
          </a:p>
          <a:p>
            <a:pPr indent="274638">
              <a:buFont typeface="Arial" pitchFamily="34" charset="0"/>
              <a:buChar char="•"/>
            </a:pP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DTR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strongly and significantly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correlates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sunshine duration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anti-correlate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 during most of the year with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has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significant correlation coefficients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(same as </a:t>
            </a: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Tmax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!). Multiple regression models of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DTR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include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– Fig.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47484" y="0"/>
            <a:ext cx="4841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EGU2013-7661</a:t>
            </a:r>
          </a:p>
        </p:txBody>
      </p:sp>
      <p:pic>
        <p:nvPicPr>
          <p:cNvPr id="31" name="Picture 30" descr="logo egu2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74668" y="0"/>
            <a:ext cx="2031732" cy="202019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3862160" y="2020190"/>
            <a:ext cx="7344241" cy="2020190"/>
            <a:chOff x="38859404" y="1800000"/>
            <a:chExt cx="6506584" cy="1800000"/>
          </a:xfrm>
        </p:grpSpPr>
        <p:pic>
          <p:nvPicPr>
            <p:cNvPr id="29" name="Picture 28" descr="Logo-cguc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59404" y="1800000"/>
              <a:ext cx="4706490" cy="1800000"/>
            </a:xfrm>
            <a:prstGeom prst="rect">
              <a:avLst/>
            </a:prstGeom>
          </p:spPr>
        </p:pic>
        <p:pic>
          <p:nvPicPr>
            <p:cNvPr id="35" name="Picture 34" descr="logoSPbGU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65988" y="1800000"/>
              <a:ext cx="1800000" cy="18000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6313910" y="25203250"/>
            <a:ext cx="10945520" cy="7489040"/>
          </a:xfrm>
          <a:prstGeom prst="rect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3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>
            <a:bevelT prst="relaxedInset"/>
          </a:sp3d>
        </p:spPr>
        <p:txBody>
          <a:bodyPr wrap="square" rtlCol="0">
            <a:noAutofit/>
          </a:bodyPr>
          <a:lstStyle/>
          <a:p>
            <a:r>
              <a:rPr lang="en-GB" sz="5400" dirty="0" smtClean="0"/>
              <a:t>Sunshine duration:</a:t>
            </a:r>
          </a:p>
          <a:p>
            <a:pPr indent="274638">
              <a:buFont typeface="Arial" pitchFamily="34" charset="0"/>
              <a:buChar char="•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Monthly/annual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is a proxy for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amount of clouds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during the same period</a:t>
            </a:r>
          </a:p>
          <a:p>
            <a:pPr indent="274638">
              <a:buFont typeface="Arial" pitchFamily="34" charset="0"/>
              <a:buChar char="•"/>
            </a:pP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Sunshine durations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is controlled mainly by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cloudiness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but also by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</a:p>
          <a:p>
            <a:pPr indent="274638">
              <a:buFont typeface="Arial" pitchFamily="34" charset="0"/>
              <a:buChar char="•"/>
            </a:pP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Sunshine duration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strongly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anti-correlates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amount  for all months except summer</a:t>
            </a:r>
          </a:p>
          <a:p>
            <a:pPr indent="274638">
              <a:buFont typeface="Arial" pitchFamily="34" charset="0"/>
              <a:buChar char="•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Only three months show significant 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dependence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sunshine duration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(Fig. 3, top)</a:t>
            </a:r>
            <a:endParaRPr lang="en-GB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74638">
              <a:buFont typeface="Arial" pitchFamily="34" charset="0"/>
              <a:buChar char="•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Multiple  regression analysis shows the importance of the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sunshine duration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variations for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and precipitation have comparable </a:t>
            </a:r>
            <a:r>
              <a:rPr lang="el-GR" sz="36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en-GB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(Fig. 3, bottom)</a:t>
            </a:r>
            <a:r>
              <a:rPr lang="en-GB" sz="3600" i="1" dirty="0" smtClean="0"/>
              <a:t>.</a:t>
            </a:r>
            <a:endParaRPr lang="en-US" sz="3600" i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412297" y="16994110"/>
            <a:ext cx="15624000" cy="7776000"/>
            <a:chOff x="418823" y="17858230"/>
            <a:chExt cx="14508000" cy="7560001"/>
          </a:xfrm>
        </p:grpSpPr>
        <p:grpSp>
          <p:nvGrpSpPr>
            <p:cNvPr id="20" name="Group 19"/>
            <p:cNvGrpSpPr/>
            <p:nvPr/>
          </p:nvGrpSpPr>
          <p:grpSpPr>
            <a:xfrm>
              <a:off x="418823" y="17858230"/>
              <a:ext cx="14508000" cy="7560001"/>
              <a:chOff x="505508" y="16112103"/>
              <a:chExt cx="12718545" cy="6735997"/>
            </a:xfrm>
          </p:grpSpPr>
          <p:pic>
            <p:nvPicPr>
              <p:cNvPr id="5" name="Picture 4" descr="AI_Volc_SO4_Fire_m6-8a.jpg"/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5508" y="16112103"/>
                <a:ext cx="12718545" cy="6735997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957661" y="16256130"/>
                <a:ext cx="9505320" cy="35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June                                                                            July                                                                            August</a:t>
                </a:r>
                <a:endParaRPr lang="en-US" sz="2000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072" y="24843202"/>
              <a:ext cx="4876834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GB" sz="2800" dirty="0" smtClean="0"/>
                <a:t>Figure 1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9699" y="24916290"/>
            <a:ext cx="5220000" cy="7776000"/>
            <a:chOff x="365103" y="21297648"/>
            <a:chExt cx="4088923" cy="6565134"/>
          </a:xfrm>
        </p:grpSpPr>
        <p:pic>
          <p:nvPicPr>
            <p:cNvPr id="34" name="Picture 33" descr="AI_Volc_SO4_Fire_anna.jpg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476" y="21297648"/>
              <a:ext cx="4088550" cy="656436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65103" y="27362640"/>
              <a:ext cx="4088807" cy="50014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GB" sz="2800" dirty="0" smtClean="0"/>
                <a:t>Figure 2</a:t>
              </a:r>
              <a:endParaRPr lang="en-US" sz="2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6705499" y="12601500"/>
            <a:ext cx="10162343" cy="12385720"/>
            <a:chOff x="14257824" y="10711360"/>
            <a:chExt cx="9003264" cy="8857230"/>
          </a:xfrm>
        </p:grpSpPr>
        <p:grpSp>
          <p:nvGrpSpPr>
            <p:cNvPr id="24" name="Group 23"/>
            <p:cNvGrpSpPr/>
            <p:nvPr/>
          </p:nvGrpSpPr>
          <p:grpSpPr>
            <a:xfrm>
              <a:off x="14257824" y="10711360"/>
              <a:ext cx="9003264" cy="8353160"/>
              <a:chOff x="17711040" y="8263020"/>
              <a:chExt cx="9003264" cy="8353160"/>
            </a:xfrm>
          </p:grpSpPr>
          <p:pic>
            <p:nvPicPr>
              <p:cNvPr id="7" name="Picture 6" descr="Sunshine_vs_precip-AI_cor.jpg"/>
              <p:cNvPicPr>
                <a:picLocks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7711040" y="8263020"/>
                <a:ext cx="9000000" cy="4176000"/>
              </a:xfrm>
              <a:prstGeom prst="rect">
                <a:avLst/>
              </a:prstGeom>
            </p:spPr>
          </p:pic>
          <p:pic>
            <p:nvPicPr>
              <p:cNvPr id="11" name="Picture 10" descr="DTR_vs_sunshine-precip-AI_MR.jpg"/>
              <p:cNvPicPr>
                <a:picLocks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7714304" y="12440180"/>
                <a:ext cx="9000000" cy="4176000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14257824" y="19064520"/>
              <a:ext cx="9001250" cy="5040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GB" sz="2800" dirty="0" smtClean="0"/>
                <a:t>Figure 3</a:t>
              </a:r>
              <a:endParaRPr lang="en-US" sz="28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553934" y="10873260"/>
            <a:ext cx="10158659" cy="10116000"/>
            <a:chOff x="24411234" y="11215430"/>
            <a:chExt cx="9000000" cy="8209140"/>
          </a:xfrm>
        </p:grpSpPr>
        <p:grpSp>
          <p:nvGrpSpPr>
            <p:cNvPr id="23" name="Group 22"/>
            <p:cNvGrpSpPr/>
            <p:nvPr/>
          </p:nvGrpSpPr>
          <p:grpSpPr>
            <a:xfrm>
              <a:off x="24411234" y="11215430"/>
              <a:ext cx="9000000" cy="7920550"/>
              <a:chOff x="27003594" y="9487190"/>
              <a:chExt cx="9000000" cy="7920550"/>
            </a:xfrm>
          </p:grpSpPr>
          <p:pic>
            <p:nvPicPr>
              <p:cNvPr id="10" name="Picture 9" descr="Tmax_vs_sunshine-precip-AI_cor.jpg"/>
              <p:cNvPicPr>
                <a:picLocks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7003594" y="9487190"/>
                <a:ext cx="9000000" cy="3960000"/>
              </a:xfrm>
              <a:prstGeom prst="rect">
                <a:avLst/>
              </a:prstGeom>
            </p:spPr>
          </p:pic>
          <p:pic>
            <p:nvPicPr>
              <p:cNvPr id="13" name="Picture 12" descr="Tmax_vs_sunshine-precip-AI_MR.jpg"/>
              <p:cNvPicPr>
                <a:picLocks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27003594" y="13447740"/>
                <a:ext cx="9000000" cy="3960000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24411234" y="18920500"/>
              <a:ext cx="9000000" cy="5040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GB" sz="2800" dirty="0" smtClean="0"/>
                <a:t>Figure 4</a:t>
              </a:r>
              <a:endParaRPr lang="en-US" sz="28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7472653" y="22612290"/>
            <a:ext cx="10162710" cy="10080000"/>
            <a:chOff x="24339224" y="19640600"/>
            <a:chExt cx="9003589" cy="8209140"/>
          </a:xfrm>
        </p:grpSpPr>
        <p:grpSp>
          <p:nvGrpSpPr>
            <p:cNvPr id="25" name="Group 24"/>
            <p:cNvGrpSpPr/>
            <p:nvPr/>
          </p:nvGrpSpPr>
          <p:grpSpPr>
            <a:xfrm>
              <a:off x="24339224" y="19640600"/>
              <a:ext cx="9003589" cy="7919970"/>
              <a:chOff x="26964000" y="18848490"/>
              <a:chExt cx="9003589" cy="7919970"/>
            </a:xfrm>
          </p:grpSpPr>
          <p:pic>
            <p:nvPicPr>
              <p:cNvPr id="9" name="Picture 8" descr="Tmin_vs_sunshine-precip-AI_cor.jpg"/>
              <p:cNvPicPr>
                <a:picLocks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26964000" y="18848490"/>
                <a:ext cx="9000000" cy="3960000"/>
              </a:xfrm>
              <a:prstGeom prst="rect">
                <a:avLst/>
              </a:prstGeom>
            </p:spPr>
          </p:pic>
          <p:pic>
            <p:nvPicPr>
              <p:cNvPr id="14" name="Picture 13" descr="Tmin_vs_sunshine-precip-AI_MR.jpg"/>
              <p:cNvPicPr>
                <a:picLocks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6967589" y="22808460"/>
                <a:ext cx="9000000" cy="3960000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>
              <a:off x="24339224" y="27345670"/>
              <a:ext cx="9001250" cy="5040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GB" sz="2800" dirty="0" smtClean="0"/>
                <a:t>Figure 5</a:t>
              </a:r>
              <a:endParaRPr lang="en-US" sz="28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243726" y="11593360"/>
            <a:ext cx="10164149" cy="12385720"/>
            <a:chOff x="34996704" y="10207290"/>
            <a:chExt cx="9004864" cy="8425170"/>
          </a:xfrm>
        </p:grpSpPr>
        <p:grpSp>
          <p:nvGrpSpPr>
            <p:cNvPr id="26" name="Group 25"/>
            <p:cNvGrpSpPr/>
            <p:nvPr/>
          </p:nvGrpSpPr>
          <p:grpSpPr>
            <a:xfrm>
              <a:off x="34996704" y="10207290"/>
              <a:ext cx="9004864" cy="7920550"/>
              <a:chOff x="36361124" y="9415180"/>
              <a:chExt cx="9004864" cy="7920550"/>
            </a:xfrm>
          </p:grpSpPr>
          <p:pic>
            <p:nvPicPr>
              <p:cNvPr id="8" name="Picture 7" descr="DTR_vs_sunshine-precip-AI_cor.jpg"/>
              <p:cNvPicPr>
                <a:picLocks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36361124" y="9415180"/>
                <a:ext cx="9000000" cy="3960000"/>
              </a:xfrm>
              <a:prstGeom prst="rect">
                <a:avLst/>
              </a:prstGeom>
            </p:spPr>
          </p:pic>
          <p:pic>
            <p:nvPicPr>
              <p:cNvPr id="12" name="Picture 11" descr="DTR_vs_sunshine-precip-AI_MR.jpg"/>
              <p:cNvPicPr>
                <a:picLocks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36365988" y="13375730"/>
                <a:ext cx="9000000" cy="3960000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34996704" y="18128390"/>
              <a:ext cx="9001250" cy="50407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r>
                <a:rPr lang="en-GB" sz="2800" dirty="0" smtClean="0"/>
                <a:t>Figure 6</a:t>
              </a:r>
              <a:endParaRPr lang="en-US" sz="28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4101412"/>
            <a:ext cx="51206400" cy="4035468"/>
          </a:xfrm>
          <a:prstGeom prst="rect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30000">
                <a:schemeClr val="l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60000">
                <a:schemeClr val="l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>
            <a:bevelT prst="relaxedInset"/>
          </a:sp3d>
        </p:spPr>
        <p:txBody>
          <a:bodyPr wrap="square" lIns="72000" tIns="0" rIns="72000" bIns="0" numCol="2" rtlCol="0">
            <a:noAutofit/>
          </a:bodyPr>
          <a:lstStyle/>
          <a:p>
            <a:r>
              <a:rPr lang="en-GB" sz="5400" dirty="0" smtClean="0"/>
              <a:t>Data and methods:                    </a:t>
            </a:r>
            <a:r>
              <a:rPr lang="en-GB" sz="5400" b="1" i="1" dirty="0" smtClean="0"/>
              <a:t>time period:</a:t>
            </a:r>
            <a:r>
              <a:rPr lang="en-GB" sz="5400" i="1" dirty="0" smtClean="0"/>
              <a:t> </a:t>
            </a:r>
            <a:r>
              <a:rPr lang="en-GB" sz="5400" b="1" i="1" dirty="0" smtClean="0"/>
              <a:t>1978.11.01-19993.05.06</a:t>
            </a:r>
          </a:p>
          <a:p>
            <a:pPr indent="539750">
              <a:buAutoNum type="arabicPeriod"/>
            </a:pPr>
            <a:r>
              <a:rPr lang="en-GB" sz="3600" dirty="0" smtClean="0"/>
              <a:t>Aerosol index (</a:t>
            </a:r>
            <a:r>
              <a:rPr lang="en-GB" sz="3600" b="1" i="1" dirty="0" smtClean="0"/>
              <a:t>AI</a:t>
            </a:r>
            <a:r>
              <a:rPr lang="en-GB" sz="3600" dirty="0" smtClean="0"/>
              <a:t>)  from NIMBUS satellite – daily and monthly/annual around 2 places in Portugal</a:t>
            </a:r>
          </a:p>
          <a:p>
            <a:pPr indent="539750">
              <a:buAutoNum type="arabicPeriod"/>
            </a:pPr>
            <a:r>
              <a:rPr lang="en-GB" sz="3600" dirty="0" smtClean="0"/>
              <a:t> </a:t>
            </a:r>
            <a:r>
              <a:rPr lang="en-GB" sz="3600" b="1" i="1" dirty="0" smtClean="0"/>
              <a:t>Sunshine duration</a:t>
            </a:r>
            <a:r>
              <a:rPr lang="en-GB" sz="3600" dirty="0" smtClean="0"/>
              <a:t>, total </a:t>
            </a:r>
            <a:r>
              <a:rPr lang="en-GB" sz="3600" b="1" i="1" dirty="0" smtClean="0"/>
              <a:t>precipitation</a:t>
            </a:r>
            <a:r>
              <a:rPr lang="en-GB" sz="3600" dirty="0" smtClean="0"/>
              <a:t> during 24h,  daily </a:t>
            </a:r>
            <a:r>
              <a:rPr lang="en-GB" sz="3600" b="1" i="1" dirty="0" err="1" smtClean="0"/>
              <a:t>Tmin</a:t>
            </a:r>
            <a:r>
              <a:rPr lang="en-GB" sz="3600" dirty="0" smtClean="0"/>
              <a:t>,  </a:t>
            </a:r>
            <a:r>
              <a:rPr lang="en-GB" sz="3600" b="1" i="1" dirty="0" err="1" smtClean="0"/>
              <a:t>Tmax</a:t>
            </a:r>
            <a:r>
              <a:rPr lang="en-GB" sz="3600" dirty="0" smtClean="0"/>
              <a:t> and diurnal  temperature range (</a:t>
            </a:r>
            <a:r>
              <a:rPr lang="en-GB" sz="3600" b="1" i="1" dirty="0" smtClean="0"/>
              <a:t>DTR</a:t>
            </a:r>
            <a:r>
              <a:rPr lang="en-GB" sz="3600" dirty="0" smtClean="0"/>
              <a:t>)  measured at Coimbra IGUC station (Portugal) – daily, monthly/annual</a:t>
            </a:r>
          </a:p>
          <a:p>
            <a:pPr indent="539750">
              <a:buAutoNum type="arabicPeriod"/>
            </a:pPr>
            <a:r>
              <a:rPr lang="it-IT" sz="3600" dirty="0" smtClean="0"/>
              <a:t>Monthly </a:t>
            </a:r>
            <a:r>
              <a:rPr lang="it-IT" sz="3600" b="1" i="1" dirty="0" smtClean="0"/>
              <a:t>mean optical thickness </a:t>
            </a:r>
            <a:r>
              <a:rPr lang="it-IT" sz="3600" dirty="0" smtClean="0"/>
              <a:t>at 550 nm shows volcanic forcing - Sato et al., JGR, 98, 22987, 1993</a:t>
            </a:r>
          </a:p>
          <a:p>
            <a:pPr indent="539750">
              <a:buAutoNum type="arabicPeriod"/>
            </a:pPr>
            <a:r>
              <a:rPr lang="it-IT" sz="3600" dirty="0" smtClean="0"/>
              <a:t> </a:t>
            </a:r>
            <a:r>
              <a:rPr lang="it-IT" sz="3600" b="1" i="1" dirty="0" smtClean="0"/>
              <a:t>SO4 aerosol</a:t>
            </a:r>
            <a:r>
              <a:rPr lang="it-IT" sz="3600" dirty="0" smtClean="0"/>
              <a:t>, </a:t>
            </a:r>
            <a:r>
              <a:rPr lang="el-GR" sz="3600" dirty="0" smtClean="0"/>
              <a:t>μ</a:t>
            </a:r>
            <a:r>
              <a:rPr lang="it-IT" sz="3600" dirty="0" smtClean="0"/>
              <a:t>g S/m</a:t>
            </a:r>
            <a:r>
              <a:rPr lang="it-IT" sz="3600" baseline="30000" dirty="0" smtClean="0"/>
              <a:t>3</a:t>
            </a:r>
            <a:r>
              <a:rPr lang="it-IT" sz="3600" dirty="0" smtClean="0"/>
              <a:t> , from European Monitoring and Evaluation Programme (http://www.emep.int/)</a:t>
            </a:r>
          </a:p>
          <a:p>
            <a:pPr indent="539750">
              <a:buAutoNum type="arabicPeriod"/>
            </a:pPr>
            <a:endParaRPr lang="it-IT" sz="3600" dirty="0" smtClean="0"/>
          </a:p>
          <a:p>
            <a:pPr indent="539750">
              <a:buAutoNum type="arabicPeriod"/>
            </a:pPr>
            <a:r>
              <a:rPr lang="it-IT" sz="3600" dirty="0" smtClean="0"/>
              <a:t> Data on </a:t>
            </a:r>
            <a:r>
              <a:rPr lang="it-IT" sz="3600" b="1" i="1" dirty="0" smtClean="0"/>
              <a:t>forest fires </a:t>
            </a:r>
            <a:r>
              <a:rPr lang="it-IT" sz="3600" dirty="0" smtClean="0"/>
              <a:t>in Portuga (PORDATA, http://www.pordata.pt)</a:t>
            </a:r>
          </a:p>
          <a:p>
            <a:pPr indent="539750">
              <a:buAutoNum type="arabicPeriod"/>
            </a:pPr>
            <a:endParaRPr lang="it-IT" sz="3600" dirty="0" smtClean="0"/>
          </a:p>
          <a:p>
            <a:pPr indent="539750">
              <a:buFont typeface="Arial" pitchFamily="34" charset="0"/>
              <a:buChar char="•"/>
            </a:pPr>
            <a:r>
              <a:rPr lang="it-IT" sz="3600" i="1" dirty="0" smtClean="0"/>
              <a:t>Correlation analysis</a:t>
            </a:r>
            <a:r>
              <a:rPr lang="it-IT" sz="3600" dirty="0" smtClean="0"/>
              <a:t>. Significance is calculated by Monte-Carlo methods both for singular </a:t>
            </a:r>
            <a:r>
              <a:rPr lang="it-IT" sz="3600" i="1" dirty="0" smtClean="0"/>
              <a:t>(p-value) </a:t>
            </a:r>
            <a:r>
              <a:rPr lang="it-IT" sz="3600" dirty="0" smtClean="0"/>
              <a:t>and multiple comparison</a:t>
            </a:r>
            <a:r>
              <a:rPr lang="it-IT" sz="3600" i="1" dirty="0" smtClean="0"/>
              <a:t> (meta p-value).</a:t>
            </a:r>
          </a:p>
          <a:p>
            <a:pPr indent="539750">
              <a:buFont typeface="Arial" pitchFamily="34" charset="0"/>
              <a:buChar char="•"/>
            </a:pPr>
            <a:r>
              <a:rPr lang="it-IT" sz="3600" i="1" dirty="0" smtClean="0"/>
              <a:t>Multiple regression models </a:t>
            </a:r>
            <a:r>
              <a:rPr lang="it-IT" sz="3600" dirty="0" smtClean="0"/>
              <a:t>(</a:t>
            </a:r>
            <a:r>
              <a:rPr lang="en-GB" sz="3600" dirty="0" smtClean="0"/>
              <a:t>best subset, maximized </a:t>
            </a:r>
            <a:r>
              <a:rPr lang="en-GB" sz="3600" b="1" i="1" dirty="0" smtClean="0"/>
              <a:t>adj.R</a:t>
            </a:r>
            <a:r>
              <a:rPr lang="en-GB" sz="3600" b="1" i="1" baseline="30000" dirty="0" smtClean="0"/>
              <a:t>2</a:t>
            </a:r>
            <a:r>
              <a:rPr lang="en-GB" sz="3600" i="1" dirty="0" smtClean="0"/>
              <a:t> – explained variance) -  </a:t>
            </a:r>
            <a:r>
              <a:rPr lang="el-GR" sz="3600" b="1" i="1" dirty="0" smtClean="0"/>
              <a:t>β</a:t>
            </a:r>
            <a:r>
              <a:rPr lang="en-GB" sz="3600" i="1" dirty="0" smtClean="0"/>
              <a:t> </a:t>
            </a:r>
            <a:r>
              <a:rPr lang="en-GB" sz="3600" dirty="0" smtClean="0"/>
              <a:t>coefficients show the magnitude of the relative contribution of each independent variable in the prediction of the dependent variable.</a:t>
            </a:r>
            <a:endParaRPr lang="en-US" sz="3600" dirty="0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6179280" y="10225170"/>
            <a:ext cx="1296180" cy="64809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0" y="8208890"/>
            <a:ext cx="51206400" cy="19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GB" sz="6600" dirty="0" smtClean="0"/>
              <a:t>  </a:t>
            </a:r>
            <a:r>
              <a:rPr lang="en-GB" sz="6600" b="1" dirty="0" smtClean="0">
                <a:solidFill>
                  <a:schemeClr val="bg1">
                    <a:lumMod val="50000"/>
                  </a:schemeClr>
                </a:solidFill>
              </a:rPr>
              <a:t>Aerosol sources   Insolation control            Insolation                               </a:t>
            </a:r>
            <a:r>
              <a:rPr lang="en-GB" sz="6600" b="1" spc="400" dirty="0" smtClean="0">
                <a:solidFill>
                  <a:schemeClr val="bg1">
                    <a:lumMod val="50000"/>
                  </a:schemeClr>
                </a:solidFill>
              </a:rPr>
              <a:t>Temperature        parameters</a:t>
            </a:r>
          </a:p>
          <a:p>
            <a:pPr lvl="0"/>
            <a:r>
              <a:rPr lang="en-GB" sz="66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factors</a:t>
            </a:r>
            <a:endParaRPr lang="en-US" sz="6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5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en-US" sz="5400" dirty="0"/>
          </a:p>
        </p:txBody>
      </p:sp>
      <p:pic>
        <p:nvPicPr>
          <p:cNvPr id="53" name="Picture 52" descr="CreativeCommons_Attribution_Licens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941330" y="0"/>
            <a:ext cx="2539683" cy="8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MyTheme1</Template>
  <TotalTime>1035</TotalTime>
  <Words>706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MyTheme1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</dc:creator>
  <cp:lastModifiedBy>anna</cp:lastModifiedBy>
  <cp:revision>98</cp:revision>
  <dcterms:created xsi:type="dcterms:W3CDTF">2013-03-15T22:51:31Z</dcterms:created>
  <dcterms:modified xsi:type="dcterms:W3CDTF">2013-05-09T10:54:16Z</dcterms:modified>
</cp:coreProperties>
</file>