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5" r:id="rId4"/>
    <p:sldId id="263" r:id="rId5"/>
    <p:sldId id="261" r:id="rId6"/>
    <p:sldId id="262" r:id="rId7"/>
    <p:sldId id="265" r:id="rId8"/>
    <p:sldId id="259" r:id="rId9"/>
    <p:sldId id="266" r:id="rId10"/>
    <p:sldId id="268" r:id="rId11"/>
    <p:sldId id="273" r:id="rId12"/>
    <p:sldId id="27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har\Downloads\Cas&#181;0_EquifZ-R_f(Dc,Nt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/>
      <c:txPr>
        <a:bodyPr/>
        <a:lstStyle/>
        <a:p>
          <a:pPr>
            <a:defRPr lang="en-US"/>
          </a:pPr>
          <a:endParaRPr lang="fr-FR"/>
        </a:p>
      </c:txPr>
    </c:title>
    <c:plotArea>
      <c:layout/>
      <c:scatterChart>
        <c:scatterStyle val="lineMarker"/>
        <c:ser>
          <c:idx val="0"/>
          <c:order val="0"/>
          <c:tx>
            <c:strRef>
              <c:f>Feuil2!$C$1</c:f>
              <c:strCache>
                <c:ptCount val="1"/>
                <c:pt idx="0">
                  <c:v>N(D)</c:v>
                </c:pt>
              </c:strCache>
            </c:strRef>
          </c:tx>
          <c:spPr>
            <a:ln w="28575">
              <a:noFill/>
            </a:ln>
          </c:spPr>
          <c:xVal>
            <c:numRef>
              <c:f>Feuil2!$B$2:$B$501</c:f>
              <c:numCache>
                <c:formatCode>General</c:formatCode>
                <c:ptCount val="500"/>
                <c:pt idx="0">
                  <c:v>1.0000000000000028E-2</c:v>
                </c:pt>
                <c:pt idx="1">
                  <c:v>2.0000000000000049E-2</c:v>
                </c:pt>
                <c:pt idx="2">
                  <c:v>3.0000000000000075E-2</c:v>
                </c:pt>
                <c:pt idx="3">
                  <c:v>4.0000000000000098E-2</c:v>
                </c:pt>
                <c:pt idx="4">
                  <c:v>5.0000000000000107E-2</c:v>
                </c:pt>
                <c:pt idx="5">
                  <c:v>6.000000000000013E-2</c:v>
                </c:pt>
                <c:pt idx="6">
                  <c:v>7.0000000000000034E-2</c:v>
                </c:pt>
                <c:pt idx="7">
                  <c:v>8.0000000000000224E-2</c:v>
                </c:pt>
                <c:pt idx="8">
                  <c:v>9.0000000000000066E-2</c:v>
                </c:pt>
                <c:pt idx="9">
                  <c:v>0.1</c:v>
                </c:pt>
                <c:pt idx="10">
                  <c:v>0.11000000000000011</c:v>
                </c:pt>
                <c:pt idx="11">
                  <c:v>0.12000000000000002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0.15000000000000024</c:v>
                </c:pt>
                <c:pt idx="15">
                  <c:v>0.16000000000000025</c:v>
                </c:pt>
                <c:pt idx="16">
                  <c:v>0.17</c:v>
                </c:pt>
                <c:pt idx="17">
                  <c:v>0.18000000000000024</c:v>
                </c:pt>
                <c:pt idx="18">
                  <c:v>0.19000000000000025</c:v>
                </c:pt>
                <c:pt idx="19">
                  <c:v>0.2</c:v>
                </c:pt>
                <c:pt idx="20">
                  <c:v>0.21000000000000021</c:v>
                </c:pt>
                <c:pt idx="21">
                  <c:v>0.22000000000000025</c:v>
                </c:pt>
                <c:pt idx="22">
                  <c:v>0.23</c:v>
                </c:pt>
                <c:pt idx="23">
                  <c:v>0.24000000000000021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0.28000000000000008</c:v>
                </c:pt>
                <c:pt idx="28">
                  <c:v>0.29000000000000031</c:v>
                </c:pt>
                <c:pt idx="29">
                  <c:v>0.30000000000000032</c:v>
                </c:pt>
                <c:pt idx="30">
                  <c:v>0.31000000000000083</c:v>
                </c:pt>
                <c:pt idx="31">
                  <c:v>0.32000000000000095</c:v>
                </c:pt>
                <c:pt idx="32">
                  <c:v>0.33000000000000107</c:v>
                </c:pt>
                <c:pt idx="33">
                  <c:v>0.34000000000000058</c:v>
                </c:pt>
                <c:pt idx="34">
                  <c:v>0.35000000000000031</c:v>
                </c:pt>
                <c:pt idx="35">
                  <c:v>0.36000000000000032</c:v>
                </c:pt>
                <c:pt idx="36">
                  <c:v>0.37000000000000038</c:v>
                </c:pt>
                <c:pt idx="37">
                  <c:v>0.38000000000000095</c:v>
                </c:pt>
                <c:pt idx="38">
                  <c:v>0.39000000000000096</c:v>
                </c:pt>
                <c:pt idx="39">
                  <c:v>0.4</c:v>
                </c:pt>
                <c:pt idx="40">
                  <c:v>0.41000000000000031</c:v>
                </c:pt>
                <c:pt idx="41">
                  <c:v>0.42000000000000032</c:v>
                </c:pt>
                <c:pt idx="42">
                  <c:v>0.43000000000000038</c:v>
                </c:pt>
                <c:pt idx="43">
                  <c:v>0.44000000000000045</c:v>
                </c:pt>
                <c:pt idx="44">
                  <c:v>0.45</c:v>
                </c:pt>
                <c:pt idx="45">
                  <c:v>0.46</c:v>
                </c:pt>
                <c:pt idx="46">
                  <c:v>0.47000000000000008</c:v>
                </c:pt>
                <c:pt idx="47">
                  <c:v>0.48000000000000032</c:v>
                </c:pt>
                <c:pt idx="48">
                  <c:v>0.49000000000000032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0.58000000000000063</c:v>
                </c:pt>
                <c:pt idx="58">
                  <c:v>0.59000000000000064</c:v>
                </c:pt>
                <c:pt idx="59">
                  <c:v>0.60000000000000064</c:v>
                </c:pt>
                <c:pt idx="60">
                  <c:v>0.61000000000000065</c:v>
                </c:pt>
                <c:pt idx="61">
                  <c:v>0.62000000000000166</c:v>
                </c:pt>
                <c:pt idx="62">
                  <c:v>0.63000000000000189</c:v>
                </c:pt>
                <c:pt idx="63">
                  <c:v>0.6400000000000019</c:v>
                </c:pt>
                <c:pt idx="64">
                  <c:v>0.65000000000000202</c:v>
                </c:pt>
                <c:pt idx="65">
                  <c:v>0.66000000000000214</c:v>
                </c:pt>
                <c:pt idx="66">
                  <c:v>0.67000000000000215</c:v>
                </c:pt>
                <c:pt idx="67">
                  <c:v>0.68000000000000171</c:v>
                </c:pt>
                <c:pt idx="68">
                  <c:v>0.69000000000000172</c:v>
                </c:pt>
                <c:pt idx="69">
                  <c:v>0.70000000000000062</c:v>
                </c:pt>
                <c:pt idx="70">
                  <c:v>0.71000000000000063</c:v>
                </c:pt>
                <c:pt idx="71">
                  <c:v>0.72000000000000064</c:v>
                </c:pt>
                <c:pt idx="72">
                  <c:v>0.73000000000000065</c:v>
                </c:pt>
                <c:pt idx="73">
                  <c:v>0.74000000000000166</c:v>
                </c:pt>
                <c:pt idx="74">
                  <c:v>0.75000000000000178</c:v>
                </c:pt>
                <c:pt idx="75">
                  <c:v>0.7600000000000019</c:v>
                </c:pt>
                <c:pt idx="76">
                  <c:v>0.77000000000000102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0.82000000000000062</c:v>
                </c:pt>
                <c:pt idx="82">
                  <c:v>0.83000000000000063</c:v>
                </c:pt>
                <c:pt idx="83">
                  <c:v>0.84000000000000064</c:v>
                </c:pt>
                <c:pt idx="84">
                  <c:v>0.85000000000000064</c:v>
                </c:pt>
                <c:pt idx="85">
                  <c:v>0.86000000000000065</c:v>
                </c:pt>
                <c:pt idx="86">
                  <c:v>0.87000000000000166</c:v>
                </c:pt>
                <c:pt idx="87">
                  <c:v>0.880000000000001</c:v>
                </c:pt>
                <c:pt idx="88">
                  <c:v>0.89000000000000101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0.97000000000000053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  <c:pt idx="100">
                  <c:v>1.01</c:v>
                </c:pt>
                <c:pt idx="101">
                  <c:v>1.02</c:v>
                </c:pt>
                <c:pt idx="102">
                  <c:v>1.03</c:v>
                </c:pt>
                <c:pt idx="103">
                  <c:v>1.04</c:v>
                </c:pt>
                <c:pt idx="104">
                  <c:v>1.05</c:v>
                </c:pt>
                <c:pt idx="105">
                  <c:v>1.06</c:v>
                </c:pt>
                <c:pt idx="106">
                  <c:v>1.07</c:v>
                </c:pt>
                <c:pt idx="107">
                  <c:v>1.08</c:v>
                </c:pt>
                <c:pt idx="108">
                  <c:v>1.0900000000000001</c:v>
                </c:pt>
                <c:pt idx="109">
                  <c:v>1.1000000000000001</c:v>
                </c:pt>
                <c:pt idx="110">
                  <c:v>1.1100000000000001</c:v>
                </c:pt>
                <c:pt idx="111">
                  <c:v>1.1200000000000001</c:v>
                </c:pt>
                <c:pt idx="112">
                  <c:v>1.1299999999999963</c:v>
                </c:pt>
                <c:pt idx="113">
                  <c:v>1.1399999999999963</c:v>
                </c:pt>
                <c:pt idx="114">
                  <c:v>1.1499999999999964</c:v>
                </c:pt>
                <c:pt idx="115">
                  <c:v>1.1599999999999964</c:v>
                </c:pt>
                <c:pt idx="116">
                  <c:v>1.1700000000000021</c:v>
                </c:pt>
                <c:pt idx="117">
                  <c:v>1.1800000000000033</c:v>
                </c:pt>
                <c:pt idx="118">
                  <c:v>1.1900000000000033</c:v>
                </c:pt>
                <c:pt idx="119">
                  <c:v>1.2</c:v>
                </c:pt>
                <c:pt idx="120">
                  <c:v>1.21</c:v>
                </c:pt>
                <c:pt idx="121">
                  <c:v>1.22</c:v>
                </c:pt>
                <c:pt idx="122">
                  <c:v>1.23</c:v>
                </c:pt>
                <c:pt idx="123">
                  <c:v>1.24</c:v>
                </c:pt>
                <c:pt idx="124">
                  <c:v>1.25</c:v>
                </c:pt>
                <c:pt idx="125">
                  <c:v>1.26</c:v>
                </c:pt>
                <c:pt idx="126">
                  <c:v>1.27</c:v>
                </c:pt>
                <c:pt idx="127">
                  <c:v>1.28</c:v>
                </c:pt>
                <c:pt idx="128">
                  <c:v>1.29</c:v>
                </c:pt>
                <c:pt idx="129">
                  <c:v>1.3</c:v>
                </c:pt>
                <c:pt idx="130">
                  <c:v>1.31</c:v>
                </c:pt>
                <c:pt idx="131">
                  <c:v>1.32</c:v>
                </c:pt>
                <c:pt idx="132">
                  <c:v>1.33</c:v>
                </c:pt>
                <c:pt idx="133">
                  <c:v>1.34</c:v>
                </c:pt>
                <c:pt idx="134">
                  <c:v>1.35</c:v>
                </c:pt>
                <c:pt idx="135">
                  <c:v>1.36</c:v>
                </c:pt>
                <c:pt idx="136">
                  <c:v>1.37</c:v>
                </c:pt>
                <c:pt idx="137">
                  <c:v>1.3800000000000001</c:v>
                </c:pt>
                <c:pt idx="138">
                  <c:v>1.3900000000000001</c:v>
                </c:pt>
                <c:pt idx="139">
                  <c:v>1.4</c:v>
                </c:pt>
                <c:pt idx="140">
                  <c:v>1.41</c:v>
                </c:pt>
                <c:pt idx="141">
                  <c:v>1.42</c:v>
                </c:pt>
                <c:pt idx="142">
                  <c:v>1.43</c:v>
                </c:pt>
                <c:pt idx="143">
                  <c:v>1.44</c:v>
                </c:pt>
                <c:pt idx="144">
                  <c:v>1.45</c:v>
                </c:pt>
                <c:pt idx="145">
                  <c:v>1.46</c:v>
                </c:pt>
                <c:pt idx="146">
                  <c:v>1.47</c:v>
                </c:pt>
                <c:pt idx="147">
                  <c:v>1.48</c:v>
                </c:pt>
                <c:pt idx="148">
                  <c:v>1.49</c:v>
                </c:pt>
                <c:pt idx="149">
                  <c:v>1.5</c:v>
                </c:pt>
                <c:pt idx="150">
                  <c:v>1.51</c:v>
                </c:pt>
                <c:pt idx="151">
                  <c:v>1.52</c:v>
                </c:pt>
                <c:pt idx="152">
                  <c:v>1.53</c:v>
                </c:pt>
                <c:pt idx="153">
                  <c:v>1.54</c:v>
                </c:pt>
                <c:pt idx="154">
                  <c:v>1.55</c:v>
                </c:pt>
                <c:pt idx="155">
                  <c:v>1.56</c:v>
                </c:pt>
                <c:pt idx="156">
                  <c:v>1.57</c:v>
                </c:pt>
                <c:pt idx="157">
                  <c:v>1.58</c:v>
                </c:pt>
                <c:pt idx="158">
                  <c:v>1.59</c:v>
                </c:pt>
                <c:pt idx="159">
                  <c:v>1.6</c:v>
                </c:pt>
                <c:pt idx="160">
                  <c:v>1.61</c:v>
                </c:pt>
                <c:pt idx="161">
                  <c:v>1.62</c:v>
                </c:pt>
                <c:pt idx="162">
                  <c:v>1.6300000000000001</c:v>
                </c:pt>
                <c:pt idx="163">
                  <c:v>1.6400000000000001</c:v>
                </c:pt>
                <c:pt idx="164">
                  <c:v>1.6500000000000001</c:v>
                </c:pt>
                <c:pt idx="165">
                  <c:v>1.6600000000000001</c:v>
                </c:pt>
                <c:pt idx="166">
                  <c:v>1.6700000000000021</c:v>
                </c:pt>
                <c:pt idx="167">
                  <c:v>1.6800000000000033</c:v>
                </c:pt>
                <c:pt idx="168">
                  <c:v>1.6900000000000033</c:v>
                </c:pt>
                <c:pt idx="169">
                  <c:v>1.7000000000000017</c:v>
                </c:pt>
                <c:pt idx="170">
                  <c:v>1.7100000000000017</c:v>
                </c:pt>
                <c:pt idx="171">
                  <c:v>1.7200000000000017</c:v>
                </c:pt>
                <c:pt idx="172">
                  <c:v>1.7300000000000018</c:v>
                </c:pt>
                <c:pt idx="173">
                  <c:v>1.7400000000000018</c:v>
                </c:pt>
                <c:pt idx="174">
                  <c:v>1.7500000000000022</c:v>
                </c:pt>
                <c:pt idx="175">
                  <c:v>1.7600000000000022</c:v>
                </c:pt>
                <c:pt idx="176">
                  <c:v>1.7700000000000022</c:v>
                </c:pt>
                <c:pt idx="177">
                  <c:v>1.7800000000000022</c:v>
                </c:pt>
                <c:pt idx="178">
                  <c:v>1.7900000000000023</c:v>
                </c:pt>
                <c:pt idx="179">
                  <c:v>1.8</c:v>
                </c:pt>
                <c:pt idx="180">
                  <c:v>1.81</c:v>
                </c:pt>
                <c:pt idx="181">
                  <c:v>1.82</c:v>
                </c:pt>
                <c:pt idx="182">
                  <c:v>1.83</c:v>
                </c:pt>
                <c:pt idx="183">
                  <c:v>1.84</c:v>
                </c:pt>
                <c:pt idx="184">
                  <c:v>1.85</c:v>
                </c:pt>
                <c:pt idx="185">
                  <c:v>1.86</c:v>
                </c:pt>
                <c:pt idx="186">
                  <c:v>1.87</c:v>
                </c:pt>
                <c:pt idx="187">
                  <c:v>1.8800000000000001</c:v>
                </c:pt>
                <c:pt idx="188">
                  <c:v>1.8900000000000001</c:v>
                </c:pt>
                <c:pt idx="189">
                  <c:v>1.9</c:v>
                </c:pt>
                <c:pt idx="190">
                  <c:v>1.91</c:v>
                </c:pt>
                <c:pt idx="191">
                  <c:v>1.9200000000000015</c:v>
                </c:pt>
                <c:pt idx="192">
                  <c:v>1.9300000000000015</c:v>
                </c:pt>
                <c:pt idx="193">
                  <c:v>1.9400000000000015</c:v>
                </c:pt>
                <c:pt idx="194">
                  <c:v>1.9500000000000015</c:v>
                </c:pt>
                <c:pt idx="195">
                  <c:v>1.9600000000000015</c:v>
                </c:pt>
                <c:pt idx="196">
                  <c:v>1.9700000000000015</c:v>
                </c:pt>
                <c:pt idx="197">
                  <c:v>1.9800000000000015</c:v>
                </c:pt>
                <c:pt idx="198">
                  <c:v>1.9900000000000015</c:v>
                </c:pt>
                <c:pt idx="199">
                  <c:v>2</c:v>
                </c:pt>
                <c:pt idx="200">
                  <c:v>2.0099999999999998</c:v>
                </c:pt>
                <c:pt idx="201">
                  <c:v>2.02</c:v>
                </c:pt>
                <c:pt idx="202">
                  <c:v>2.0299999999999998</c:v>
                </c:pt>
                <c:pt idx="203">
                  <c:v>2.04</c:v>
                </c:pt>
                <c:pt idx="204">
                  <c:v>2.0499999999999998</c:v>
                </c:pt>
                <c:pt idx="205">
                  <c:v>2.06</c:v>
                </c:pt>
                <c:pt idx="206">
                  <c:v>2.0699999999999998</c:v>
                </c:pt>
                <c:pt idx="207">
                  <c:v>2.08</c:v>
                </c:pt>
                <c:pt idx="208">
                  <c:v>2.09</c:v>
                </c:pt>
                <c:pt idx="209">
                  <c:v>2.1</c:v>
                </c:pt>
                <c:pt idx="210">
                  <c:v>2.11</c:v>
                </c:pt>
                <c:pt idx="211">
                  <c:v>2.12</c:v>
                </c:pt>
                <c:pt idx="212">
                  <c:v>2.13</c:v>
                </c:pt>
                <c:pt idx="213">
                  <c:v>2.14</c:v>
                </c:pt>
                <c:pt idx="214">
                  <c:v>2.15</c:v>
                </c:pt>
                <c:pt idx="215">
                  <c:v>2.16</c:v>
                </c:pt>
                <c:pt idx="216">
                  <c:v>2.17</c:v>
                </c:pt>
                <c:pt idx="217">
                  <c:v>2.1800000000000002</c:v>
                </c:pt>
                <c:pt idx="218">
                  <c:v>2.19</c:v>
                </c:pt>
                <c:pt idx="219">
                  <c:v>2.2000000000000002</c:v>
                </c:pt>
                <c:pt idx="220">
                  <c:v>2.21</c:v>
                </c:pt>
                <c:pt idx="221">
                  <c:v>2.2200000000000002</c:v>
                </c:pt>
                <c:pt idx="222">
                  <c:v>2.23</c:v>
                </c:pt>
                <c:pt idx="223">
                  <c:v>2.2400000000000002</c:v>
                </c:pt>
                <c:pt idx="224">
                  <c:v>2.25</c:v>
                </c:pt>
                <c:pt idx="225">
                  <c:v>2.2599999999999998</c:v>
                </c:pt>
                <c:pt idx="226">
                  <c:v>2.27</c:v>
                </c:pt>
                <c:pt idx="227">
                  <c:v>2.2799999999999998</c:v>
                </c:pt>
                <c:pt idx="228">
                  <c:v>2.29</c:v>
                </c:pt>
                <c:pt idx="229">
                  <c:v>2.2999999999999998</c:v>
                </c:pt>
                <c:pt idx="230">
                  <c:v>2.3099999999999987</c:v>
                </c:pt>
                <c:pt idx="231">
                  <c:v>2.3199999999999967</c:v>
                </c:pt>
                <c:pt idx="232">
                  <c:v>2.3299999999999987</c:v>
                </c:pt>
                <c:pt idx="233">
                  <c:v>2.34</c:v>
                </c:pt>
                <c:pt idx="234">
                  <c:v>2.3499999999999988</c:v>
                </c:pt>
                <c:pt idx="235">
                  <c:v>2.36</c:v>
                </c:pt>
                <c:pt idx="236">
                  <c:v>2.3699999999999997</c:v>
                </c:pt>
                <c:pt idx="237">
                  <c:v>2.38</c:v>
                </c:pt>
                <c:pt idx="238">
                  <c:v>2.3899999999999997</c:v>
                </c:pt>
                <c:pt idx="239">
                  <c:v>2.4</c:v>
                </c:pt>
                <c:pt idx="240">
                  <c:v>2.4099999999999997</c:v>
                </c:pt>
                <c:pt idx="241">
                  <c:v>2.42</c:v>
                </c:pt>
                <c:pt idx="242">
                  <c:v>2.4299999999999997</c:v>
                </c:pt>
                <c:pt idx="243">
                  <c:v>2.44</c:v>
                </c:pt>
                <c:pt idx="244">
                  <c:v>2.4499999999999997</c:v>
                </c:pt>
                <c:pt idx="245">
                  <c:v>2.46</c:v>
                </c:pt>
                <c:pt idx="246">
                  <c:v>2.4699999999999998</c:v>
                </c:pt>
                <c:pt idx="247">
                  <c:v>2.48</c:v>
                </c:pt>
                <c:pt idx="248">
                  <c:v>2.4899999999999998</c:v>
                </c:pt>
                <c:pt idx="249">
                  <c:v>2.5</c:v>
                </c:pt>
                <c:pt idx="250">
                  <c:v>2.5099999999999998</c:v>
                </c:pt>
                <c:pt idx="251">
                  <c:v>2.52</c:v>
                </c:pt>
                <c:pt idx="252">
                  <c:v>2.5299999999999998</c:v>
                </c:pt>
                <c:pt idx="253">
                  <c:v>2.54</c:v>
                </c:pt>
                <c:pt idx="254">
                  <c:v>2.5499999999999998</c:v>
                </c:pt>
                <c:pt idx="255">
                  <c:v>2.56</c:v>
                </c:pt>
                <c:pt idx="256">
                  <c:v>2.57</c:v>
                </c:pt>
                <c:pt idx="257">
                  <c:v>2.58</c:v>
                </c:pt>
                <c:pt idx="258">
                  <c:v>2.59</c:v>
                </c:pt>
                <c:pt idx="259">
                  <c:v>2.6</c:v>
                </c:pt>
                <c:pt idx="260">
                  <c:v>2.61</c:v>
                </c:pt>
                <c:pt idx="261">
                  <c:v>2.62</c:v>
                </c:pt>
                <c:pt idx="262">
                  <c:v>2.63</c:v>
                </c:pt>
                <c:pt idx="263">
                  <c:v>2.64</c:v>
                </c:pt>
                <c:pt idx="264">
                  <c:v>2.65</c:v>
                </c:pt>
                <c:pt idx="265">
                  <c:v>2.66</c:v>
                </c:pt>
                <c:pt idx="266">
                  <c:v>2.67</c:v>
                </c:pt>
                <c:pt idx="267">
                  <c:v>2.68</c:v>
                </c:pt>
                <c:pt idx="268">
                  <c:v>2.69</c:v>
                </c:pt>
                <c:pt idx="269">
                  <c:v>2.7</c:v>
                </c:pt>
                <c:pt idx="270">
                  <c:v>2.71</c:v>
                </c:pt>
                <c:pt idx="271">
                  <c:v>2.72</c:v>
                </c:pt>
                <c:pt idx="272">
                  <c:v>2.73</c:v>
                </c:pt>
                <c:pt idx="273">
                  <c:v>2.74</c:v>
                </c:pt>
                <c:pt idx="274">
                  <c:v>2.75</c:v>
                </c:pt>
                <c:pt idx="275">
                  <c:v>2.7600000000000002</c:v>
                </c:pt>
                <c:pt idx="276">
                  <c:v>2.77</c:v>
                </c:pt>
                <c:pt idx="277">
                  <c:v>2.7800000000000002</c:v>
                </c:pt>
                <c:pt idx="278">
                  <c:v>2.79</c:v>
                </c:pt>
                <c:pt idx="279">
                  <c:v>2.8</c:v>
                </c:pt>
                <c:pt idx="280">
                  <c:v>2.8099999999999987</c:v>
                </c:pt>
                <c:pt idx="281">
                  <c:v>2.82</c:v>
                </c:pt>
                <c:pt idx="282">
                  <c:v>2.8299999999999987</c:v>
                </c:pt>
                <c:pt idx="283">
                  <c:v>2.84</c:v>
                </c:pt>
                <c:pt idx="284">
                  <c:v>2.8499999999999988</c:v>
                </c:pt>
                <c:pt idx="285">
                  <c:v>2.86</c:v>
                </c:pt>
                <c:pt idx="286">
                  <c:v>2.8699999999999997</c:v>
                </c:pt>
                <c:pt idx="287">
                  <c:v>2.88</c:v>
                </c:pt>
                <c:pt idx="288">
                  <c:v>2.8899999999999997</c:v>
                </c:pt>
                <c:pt idx="289">
                  <c:v>2.9</c:v>
                </c:pt>
                <c:pt idx="290">
                  <c:v>2.9099999999999997</c:v>
                </c:pt>
                <c:pt idx="291">
                  <c:v>2.92</c:v>
                </c:pt>
                <c:pt idx="292">
                  <c:v>2.9299999999999997</c:v>
                </c:pt>
                <c:pt idx="293">
                  <c:v>2.94</c:v>
                </c:pt>
                <c:pt idx="294">
                  <c:v>2.9499999999999997</c:v>
                </c:pt>
                <c:pt idx="295">
                  <c:v>2.96</c:v>
                </c:pt>
                <c:pt idx="296">
                  <c:v>2.9699999999999998</c:v>
                </c:pt>
                <c:pt idx="297">
                  <c:v>2.98</c:v>
                </c:pt>
                <c:pt idx="298">
                  <c:v>2.9899999999999998</c:v>
                </c:pt>
                <c:pt idx="299">
                  <c:v>3</c:v>
                </c:pt>
                <c:pt idx="300">
                  <c:v>3.01</c:v>
                </c:pt>
                <c:pt idx="301">
                  <c:v>3.02</c:v>
                </c:pt>
                <c:pt idx="302">
                  <c:v>3.03</c:v>
                </c:pt>
                <c:pt idx="303">
                  <c:v>3.04</c:v>
                </c:pt>
                <c:pt idx="304">
                  <c:v>3.05</c:v>
                </c:pt>
                <c:pt idx="305">
                  <c:v>3.06</c:v>
                </c:pt>
                <c:pt idx="306">
                  <c:v>3.07</c:v>
                </c:pt>
                <c:pt idx="307">
                  <c:v>3.08</c:v>
                </c:pt>
                <c:pt idx="308">
                  <c:v>3.09</c:v>
                </c:pt>
                <c:pt idx="309">
                  <c:v>3.1</c:v>
                </c:pt>
                <c:pt idx="310">
                  <c:v>3.11</c:v>
                </c:pt>
                <c:pt idx="311">
                  <c:v>3.12</c:v>
                </c:pt>
                <c:pt idx="312">
                  <c:v>3.13</c:v>
                </c:pt>
                <c:pt idx="313">
                  <c:v>3.14</c:v>
                </c:pt>
                <c:pt idx="314">
                  <c:v>3.15</c:v>
                </c:pt>
                <c:pt idx="315">
                  <c:v>3.16</c:v>
                </c:pt>
                <c:pt idx="316">
                  <c:v>3.17</c:v>
                </c:pt>
                <c:pt idx="317">
                  <c:v>3.18</c:v>
                </c:pt>
                <c:pt idx="318">
                  <c:v>3.19</c:v>
                </c:pt>
                <c:pt idx="319">
                  <c:v>3.2</c:v>
                </c:pt>
                <c:pt idx="320">
                  <c:v>3.21</c:v>
                </c:pt>
                <c:pt idx="321">
                  <c:v>3.22</c:v>
                </c:pt>
                <c:pt idx="322">
                  <c:v>3.23</c:v>
                </c:pt>
                <c:pt idx="323">
                  <c:v>3.24</c:v>
                </c:pt>
                <c:pt idx="324">
                  <c:v>3.25</c:v>
                </c:pt>
                <c:pt idx="325">
                  <c:v>3.2600000000000002</c:v>
                </c:pt>
                <c:pt idx="326">
                  <c:v>3.27</c:v>
                </c:pt>
                <c:pt idx="327">
                  <c:v>3.2800000000000002</c:v>
                </c:pt>
                <c:pt idx="328">
                  <c:v>3.29</c:v>
                </c:pt>
                <c:pt idx="329">
                  <c:v>3.3</c:v>
                </c:pt>
                <c:pt idx="330">
                  <c:v>3.3099999999999987</c:v>
                </c:pt>
                <c:pt idx="331">
                  <c:v>3.32</c:v>
                </c:pt>
                <c:pt idx="332">
                  <c:v>3.3299999999999987</c:v>
                </c:pt>
                <c:pt idx="333">
                  <c:v>3.34</c:v>
                </c:pt>
                <c:pt idx="334">
                  <c:v>3.3499999999999988</c:v>
                </c:pt>
                <c:pt idx="335">
                  <c:v>3.36</c:v>
                </c:pt>
                <c:pt idx="336">
                  <c:v>3.3699999999999997</c:v>
                </c:pt>
                <c:pt idx="337">
                  <c:v>3.38</c:v>
                </c:pt>
                <c:pt idx="338">
                  <c:v>3.3899999999999997</c:v>
                </c:pt>
                <c:pt idx="339">
                  <c:v>3.4</c:v>
                </c:pt>
                <c:pt idx="340">
                  <c:v>3.4099999999999997</c:v>
                </c:pt>
                <c:pt idx="341">
                  <c:v>3.42</c:v>
                </c:pt>
                <c:pt idx="342">
                  <c:v>3.4299999999999997</c:v>
                </c:pt>
                <c:pt idx="343">
                  <c:v>3.44</c:v>
                </c:pt>
                <c:pt idx="344">
                  <c:v>3.4499999999999997</c:v>
                </c:pt>
                <c:pt idx="345">
                  <c:v>3.46</c:v>
                </c:pt>
                <c:pt idx="346">
                  <c:v>3.4699999999999998</c:v>
                </c:pt>
                <c:pt idx="347">
                  <c:v>3.48</c:v>
                </c:pt>
                <c:pt idx="348">
                  <c:v>3.4899999999999998</c:v>
                </c:pt>
                <c:pt idx="349">
                  <c:v>3.5</c:v>
                </c:pt>
                <c:pt idx="350">
                  <c:v>3.51</c:v>
                </c:pt>
                <c:pt idx="351">
                  <c:v>3.52</c:v>
                </c:pt>
                <c:pt idx="352">
                  <c:v>3.53</c:v>
                </c:pt>
                <c:pt idx="353">
                  <c:v>3.54</c:v>
                </c:pt>
                <c:pt idx="354">
                  <c:v>3.55</c:v>
                </c:pt>
                <c:pt idx="355">
                  <c:v>3.56</c:v>
                </c:pt>
                <c:pt idx="356">
                  <c:v>3.57</c:v>
                </c:pt>
                <c:pt idx="357">
                  <c:v>3.58</c:v>
                </c:pt>
                <c:pt idx="358">
                  <c:v>3.59</c:v>
                </c:pt>
                <c:pt idx="359">
                  <c:v>3.6</c:v>
                </c:pt>
                <c:pt idx="360">
                  <c:v>3.61</c:v>
                </c:pt>
                <c:pt idx="361">
                  <c:v>3.62</c:v>
                </c:pt>
                <c:pt idx="362">
                  <c:v>3.63</c:v>
                </c:pt>
                <c:pt idx="363">
                  <c:v>3.64</c:v>
                </c:pt>
                <c:pt idx="364">
                  <c:v>3.65</c:v>
                </c:pt>
                <c:pt idx="365">
                  <c:v>3.66</c:v>
                </c:pt>
                <c:pt idx="366">
                  <c:v>3.67</c:v>
                </c:pt>
                <c:pt idx="367">
                  <c:v>3.68</c:v>
                </c:pt>
                <c:pt idx="368">
                  <c:v>3.69</c:v>
                </c:pt>
                <c:pt idx="369">
                  <c:v>3.7</c:v>
                </c:pt>
                <c:pt idx="370">
                  <c:v>3.71</c:v>
                </c:pt>
                <c:pt idx="371">
                  <c:v>3.72</c:v>
                </c:pt>
                <c:pt idx="372">
                  <c:v>3.73</c:v>
                </c:pt>
                <c:pt idx="373">
                  <c:v>3.74</c:v>
                </c:pt>
                <c:pt idx="374">
                  <c:v>3.75</c:v>
                </c:pt>
                <c:pt idx="375">
                  <c:v>3.7600000000000002</c:v>
                </c:pt>
                <c:pt idx="376">
                  <c:v>3.77</c:v>
                </c:pt>
                <c:pt idx="377">
                  <c:v>3.7800000000000002</c:v>
                </c:pt>
                <c:pt idx="378">
                  <c:v>3.79</c:v>
                </c:pt>
                <c:pt idx="379">
                  <c:v>3.8</c:v>
                </c:pt>
                <c:pt idx="380">
                  <c:v>3.8099999999999987</c:v>
                </c:pt>
                <c:pt idx="381">
                  <c:v>3.82</c:v>
                </c:pt>
                <c:pt idx="382">
                  <c:v>3.8299999999999987</c:v>
                </c:pt>
                <c:pt idx="383">
                  <c:v>3.84</c:v>
                </c:pt>
                <c:pt idx="384">
                  <c:v>3.8499999999999988</c:v>
                </c:pt>
                <c:pt idx="385">
                  <c:v>3.86</c:v>
                </c:pt>
                <c:pt idx="386">
                  <c:v>3.8699999999999997</c:v>
                </c:pt>
                <c:pt idx="387">
                  <c:v>3.88</c:v>
                </c:pt>
                <c:pt idx="388">
                  <c:v>3.8899999999999997</c:v>
                </c:pt>
                <c:pt idx="389">
                  <c:v>3.9</c:v>
                </c:pt>
                <c:pt idx="390">
                  <c:v>3.9099999999999997</c:v>
                </c:pt>
                <c:pt idx="391">
                  <c:v>3.92</c:v>
                </c:pt>
                <c:pt idx="392">
                  <c:v>3.9299999999999997</c:v>
                </c:pt>
                <c:pt idx="393">
                  <c:v>3.94</c:v>
                </c:pt>
                <c:pt idx="394">
                  <c:v>3.9499999999999997</c:v>
                </c:pt>
                <c:pt idx="395">
                  <c:v>3.96</c:v>
                </c:pt>
                <c:pt idx="396">
                  <c:v>3.9699999999999998</c:v>
                </c:pt>
                <c:pt idx="397">
                  <c:v>3.98</c:v>
                </c:pt>
                <c:pt idx="398">
                  <c:v>3.9899999999999998</c:v>
                </c:pt>
                <c:pt idx="399">
                  <c:v>4</c:v>
                </c:pt>
                <c:pt idx="400">
                  <c:v>4.01</c:v>
                </c:pt>
                <c:pt idx="401">
                  <c:v>4.0199999999999996</c:v>
                </c:pt>
                <c:pt idx="402">
                  <c:v>4.03</c:v>
                </c:pt>
                <c:pt idx="403">
                  <c:v>4.04</c:v>
                </c:pt>
                <c:pt idx="404">
                  <c:v>4.05</c:v>
                </c:pt>
                <c:pt idx="405">
                  <c:v>4.0599999999999996</c:v>
                </c:pt>
                <c:pt idx="406">
                  <c:v>4.07</c:v>
                </c:pt>
                <c:pt idx="407">
                  <c:v>4.08</c:v>
                </c:pt>
                <c:pt idx="408">
                  <c:v>4.09</c:v>
                </c:pt>
                <c:pt idx="409">
                  <c:v>4.0999999999999996</c:v>
                </c:pt>
                <c:pt idx="410">
                  <c:v>4.1099999999999985</c:v>
                </c:pt>
                <c:pt idx="411">
                  <c:v>4.1199999999999966</c:v>
                </c:pt>
                <c:pt idx="412">
                  <c:v>4.13</c:v>
                </c:pt>
                <c:pt idx="413">
                  <c:v>4.1399999999999997</c:v>
                </c:pt>
                <c:pt idx="414">
                  <c:v>4.1499999999999995</c:v>
                </c:pt>
                <c:pt idx="415">
                  <c:v>4.1599999999999975</c:v>
                </c:pt>
                <c:pt idx="416">
                  <c:v>4.17</c:v>
                </c:pt>
                <c:pt idx="417">
                  <c:v>4.18</c:v>
                </c:pt>
                <c:pt idx="418">
                  <c:v>4.1899999999999995</c:v>
                </c:pt>
                <c:pt idx="419">
                  <c:v>4.2</c:v>
                </c:pt>
                <c:pt idx="420">
                  <c:v>4.21</c:v>
                </c:pt>
                <c:pt idx="421">
                  <c:v>4.22</c:v>
                </c:pt>
                <c:pt idx="422">
                  <c:v>4.2300000000000004</c:v>
                </c:pt>
                <c:pt idx="423">
                  <c:v>4.24</c:v>
                </c:pt>
                <c:pt idx="424">
                  <c:v>4.25</c:v>
                </c:pt>
                <c:pt idx="425">
                  <c:v>4.26</c:v>
                </c:pt>
                <c:pt idx="426">
                  <c:v>4.2699999999999996</c:v>
                </c:pt>
                <c:pt idx="427">
                  <c:v>4.28</c:v>
                </c:pt>
                <c:pt idx="428">
                  <c:v>4.29</c:v>
                </c:pt>
                <c:pt idx="429">
                  <c:v>4.3</c:v>
                </c:pt>
                <c:pt idx="430">
                  <c:v>4.3099999999999996</c:v>
                </c:pt>
                <c:pt idx="431">
                  <c:v>4.3199999999999985</c:v>
                </c:pt>
                <c:pt idx="432">
                  <c:v>4.33</c:v>
                </c:pt>
                <c:pt idx="433">
                  <c:v>4.34</c:v>
                </c:pt>
                <c:pt idx="434">
                  <c:v>4.3499999999999996</c:v>
                </c:pt>
                <c:pt idx="435">
                  <c:v>4.3599999999999985</c:v>
                </c:pt>
                <c:pt idx="436">
                  <c:v>4.37</c:v>
                </c:pt>
                <c:pt idx="437">
                  <c:v>4.38</c:v>
                </c:pt>
                <c:pt idx="438">
                  <c:v>4.3899999999999997</c:v>
                </c:pt>
                <c:pt idx="439">
                  <c:v>4.4000000000000004</c:v>
                </c:pt>
                <c:pt idx="440">
                  <c:v>4.41</c:v>
                </c:pt>
                <c:pt idx="441">
                  <c:v>4.42</c:v>
                </c:pt>
                <c:pt idx="442">
                  <c:v>4.4300000000000024</c:v>
                </c:pt>
                <c:pt idx="443">
                  <c:v>4.4400000000000004</c:v>
                </c:pt>
                <c:pt idx="444">
                  <c:v>4.45</c:v>
                </c:pt>
                <c:pt idx="445">
                  <c:v>4.46</c:v>
                </c:pt>
                <c:pt idx="446">
                  <c:v>4.4700000000000024</c:v>
                </c:pt>
                <c:pt idx="447">
                  <c:v>4.4800000000000004</c:v>
                </c:pt>
                <c:pt idx="448">
                  <c:v>4.49</c:v>
                </c:pt>
                <c:pt idx="449">
                  <c:v>4.5</c:v>
                </c:pt>
                <c:pt idx="450">
                  <c:v>4.51</c:v>
                </c:pt>
                <c:pt idx="451">
                  <c:v>4.5199999999999996</c:v>
                </c:pt>
                <c:pt idx="452">
                  <c:v>4.53</c:v>
                </c:pt>
                <c:pt idx="453">
                  <c:v>4.54</c:v>
                </c:pt>
                <c:pt idx="454">
                  <c:v>4.55</c:v>
                </c:pt>
                <c:pt idx="455">
                  <c:v>4.5599999999999996</c:v>
                </c:pt>
                <c:pt idx="456">
                  <c:v>4.57</c:v>
                </c:pt>
                <c:pt idx="457">
                  <c:v>4.58</c:v>
                </c:pt>
                <c:pt idx="458">
                  <c:v>4.59</c:v>
                </c:pt>
                <c:pt idx="459">
                  <c:v>4.5999999999999996</c:v>
                </c:pt>
                <c:pt idx="460">
                  <c:v>4.6099999999999985</c:v>
                </c:pt>
                <c:pt idx="461">
                  <c:v>4.6199999999999966</c:v>
                </c:pt>
                <c:pt idx="462">
                  <c:v>4.63</c:v>
                </c:pt>
                <c:pt idx="463">
                  <c:v>4.6399999999999997</c:v>
                </c:pt>
                <c:pt idx="464">
                  <c:v>4.6499999999999995</c:v>
                </c:pt>
                <c:pt idx="465">
                  <c:v>4.6599999999999975</c:v>
                </c:pt>
                <c:pt idx="466">
                  <c:v>4.67</c:v>
                </c:pt>
                <c:pt idx="467">
                  <c:v>4.68</c:v>
                </c:pt>
                <c:pt idx="468">
                  <c:v>4.6899999999999995</c:v>
                </c:pt>
                <c:pt idx="469">
                  <c:v>4.7</c:v>
                </c:pt>
                <c:pt idx="470">
                  <c:v>4.71</c:v>
                </c:pt>
                <c:pt idx="471">
                  <c:v>4.72</c:v>
                </c:pt>
                <c:pt idx="472">
                  <c:v>4.7300000000000004</c:v>
                </c:pt>
                <c:pt idx="473">
                  <c:v>4.74</c:v>
                </c:pt>
                <c:pt idx="474">
                  <c:v>4.75</c:v>
                </c:pt>
                <c:pt idx="475">
                  <c:v>4.76</c:v>
                </c:pt>
                <c:pt idx="476">
                  <c:v>4.7699999999999996</c:v>
                </c:pt>
                <c:pt idx="477">
                  <c:v>4.78</c:v>
                </c:pt>
                <c:pt idx="478">
                  <c:v>4.79</c:v>
                </c:pt>
                <c:pt idx="479">
                  <c:v>4.8</c:v>
                </c:pt>
                <c:pt idx="480">
                  <c:v>4.8099999999999996</c:v>
                </c:pt>
                <c:pt idx="481">
                  <c:v>4.8199999999999985</c:v>
                </c:pt>
                <c:pt idx="482">
                  <c:v>4.83</c:v>
                </c:pt>
                <c:pt idx="483">
                  <c:v>4.84</c:v>
                </c:pt>
                <c:pt idx="484">
                  <c:v>4.8499999999999996</c:v>
                </c:pt>
                <c:pt idx="485">
                  <c:v>4.8599999999999985</c:v>
                </c:pt>
                <c:pt idx="486">
                  <c:v>4.87</c:v>
                </c:pt>
                <c:pt idx="487">
                  <c:v>4.88</c:v>
                </c:pt>
                <c:pt idx="488">
                  <c:v>4.8899999999999997</c:v>
                </c:pt>
                <c:pt idx="489">
                  <c:v>4.9000000000000004</c:v>
                </c:pt>
                <c:pt idx="490">
                  <c:v>4.91</c:v>
                </c:pt>
                <c:pt idx="491">
                  <c:v>4.92</c:v>
                </c:pt>
                <c:pt idx="492">
                  <c:v>4.9300000000000024</c:v>
                </c:pt>
                <c:pt idx="493">
                  <c:v>4.9400000000000004</c:v>
                </c:pt>
                <c:pt idx="494">
                  <c:v>4.95</c:v>
                </c:pt>
                <c:pt idx="495">
                  <c:v>4.96</c:v>
                </c:pt>
                <c:pt idx="496">
                  <c:v>4.9700000000000024</c:v>
                </c:pt>
                <c:pt idx="497">
                  <c:v>4.9800000000000004</c:v>
                </c:pt>
                <c:pt idx="498">
                  <c:v>4.99</c:v>
                </c:pt>
                <c:pt idx="499">
                  <c:v>5</c:v>
                </c:pt>
              </c:numCache>
            </c:numRef>
          </c:xVal>
          <c:yVal>
            <c:numRef>
              <c:f>Feuil2!$C$2:$C$501</c:f>
              <c:numCache>
                <c:formatCode>General</c:formatCode>
                <c:ptCount val="500"/>
                <c:pt idx="0">
                  <c:v>1.5372631028283719</c:v>
                </c:pt>
                <c:pt idx="1">
                  <c:v>5.9079446175841284</c:v>
                </c:pt>
                <c:pt idx="2">
                  <c:v>12.771654290261186</c:v>
                </c:pt>
                <c:pt idx="3">
                  <c:v>21.814881000155491</c:v>
                </c:pt>
                <c:pt idx="4">
                  <c:v>32.749230127053082</c:v>
                </c:pt>
                <c:pt idx="5">
                  <c:v>45.309764802876046</c:v>
                </c:pt>
                <c:pt idx="6">
                  <c:v>59.253445337246212</c:v>
                </c:pt>
                <c:pt idx="7">
                  <c:v>74.357661405278108</c:v>
                </c:pt>
                <c:pt idx="8">
                  <c:v>90.418851869666639</c:v>
                </c:pt>
                <c:pt idx="9">
                  <c:v>107.25120737858518</c:v>
                </c:pt>
                <c:pt idx="10">
                  <c:v>124.68545113667278</c:v>
                </c:pt>
                <c:pt idx="11">
                  <c:v>142.56769348925994</c:v>
                </c:pt>
                <c:pt idx="12">
                  <c:v>160.75835619045071</c:v>
                </c:pt>
                <c:pt idx="13">
                  <c:v>179.13116244450538</c:v>
                </c:pt>
                <c:pt idx="14">
                  <c:v>197.57218901758208</c:v>
                </c:pt>
                <c:pt idx="15">
                  <c:v>215.97897691397634</c:v>
                </c:pt>
                <c:pt idx="16">
                  <c:v>234.25969729798732</c:v>
                </c:pt>
                <c:pt idx="17">
                  <c:v>252.33236951995963</c:v>
                </c:pt>
                <c:pt idx="18">
                  <c:v>270.12412827337062</c:v>
                </c:pt>
                <c:pt idx="19">
                  <c:v>287.57053706956424</c:v>
                </c:pt>
                <c:pt idx="20">
                  <c:v>304.61494536814871</c:v>
                </c:pt>
                <c:pt idx="21">
                  <c:v>321.20788684479982</c:v>
                </c:pt>
                <c:pt idx="22">
                  <c:v>337.30651641444899</c:v>
                </c:pt>
                <c:pt idx="23">
                  <c:v>352.8740837570503</c:v>
                </c:pt>
                <c:pt idx="24">
                  <c:v>367.87944121563208</c:v>
                </c:pt>
                <c:pt idx="25">
                  <c:v>382.29658405253656</c:v>
                </c:pt>
                <c:pt idx="26">
                  <c:v>396.10422115983829</c:v>
                </c:pt>
                <c:pt idx="27">
                  <c:v>409.28537442430365</c:v>
                </c:pt>
                <c:pt idx="28">
                  <c:v>421.8270050463031</c:v>
                </c:pt>
                <c:pt idx="29">
                  <c:v>433.719665205669</c:v>
                </c:pt>
                <c:pt idx="30">
                  <c:v>444.95717355653193</c:v>
                </c:pt>
                <c:pt idx="31">
                  <c:v>455.53631311723086</c:v>
                </c:pt>
                <c:pt idx="32">
                  <c:v>465.45655020120637</c:v>
                </c:pt>
                <c:pt idx="33">
                  <c:v>474.71977311031992</c:v>
                </c:pt>
                <c:pt idx="34">
                  <c:v>483.33004938360585</c:v>
                </c:pt>
                <c:pt idx="35">
                  <c:v>491.29340046226014</c:v>
                </c:pt>
                <c:pt idx="36">
                  <c:v>498.61759269579738</c:v>
                </c:pt>
                <c:pt idx="37">
                  <c:v>505.31194367509454</c:v>
                </c:pt>
                <c:pt idx="38">
                  <c:v>511.38714293560855</c:v>
                </c:pt>
                <c:pt idx="39">
                  <c:v>516.85508612840147</c:v>
                </c:pt>
                <c:pt idx="40">
                  <c:v>521.72872180825254</c:v>
                </c:pt>
                <c:pt idx="41">
                  <c:v>526.02191003681583</c:v>
                </c:pt>
                <c:pt idx="42">
                  <c:v>529.74929204499449</c:v>
                </c:pt>
                <c:pt idx="43">
                  <c:v>532.92617024229594</c:v>
                </c:pt>
                <c:pt idx="44">
                  <c:v>535.56839790227252</c:v>
                </c:pt>
                <c:pt idx="45">
                  <c:v>537.6922778921778</c:v>
                </c:pt>
                <c:pt idx="46">
                  <c:v>539.3144698519103</c:v>
                </c:pt>
                <c:pt idx="47">
                  <c:v>540.45190526224133</c:v>
                </c:pt>
                <c:pt idx="48">
                  <c:v>541.12170987528543</c:v>
                </c:pt>
                <c:pt idx="49">
                  <c:v>541.34113301147431</c:v>
                </c:pt>
                <c:pt idx="50">
                  <c:v>541.12748325665962</c:v>
                </c:pt>
                <c:pt idx="51">
                  <c:v>540.49807012087331</c:v>
                </c:pt>
                <c:pt idx="52">
                  <c:v>539.47015124669463</c:v>
                </c:pt>
                <c:pt idx="53">
                  <c:v>538.06088477981655</c:v>
                </c:pt>
                <c:pt idx="54">
                  <c:v>536.28728653811652</c:v>
                </c:pt>
                <c:pt idx="55">
                  <c:v>534.16619163750261</c:v>
                </c:pt>
                <c:pt idx="56">
                  <c:v>531.71422025391848</c:v>
                </c:pt>
                <c:pt idx="57">
                  <c:v>528.94774722045213</c:v>
                </c:pt>
                <c:pt idx="58">
                  <c:v>525.88287517729452</c:v>
                </c:pt>
                <c:pt idx="59">
                  <c:v>522.53541100978259</c:v>
                </c:pt>
                <c:pt idx="60">
                  <c:v>518.92084532638455</c:v>
                </c:pt>
                <c:pt idx="61">
                  <c:v>515.05433474410984</c:v>
                </c:pt>
                <c:pt idx="62">
                  <c:v>510.95068676360574</c:v>
                </c:pt>
                <c:pt idx="63">
                  <c:v>506.62434703006471</c:v>
                </c:pt>
                <c:pt idx="64">
                  <c:v>502.08938878920753</c:v>
                </c:pt>
                <c:pt idx="65">
                  <c:v>497.35950435993072</c:v>
                </c:pt>
                <c:pt idx="66">
                  <c:v>492.44799845683809</c:v>
                </c:pt>
                <c:pt idx="67">
                  <c:v>487.36778320684232</c:v>
                </c:pt>
                <c:pt idx="68">
                  <c:v>482.13137471431224</c:v>
                </c:pt>
                <c:pt idx="69">
                  <c:v>476.75089103897591</c:v>
                </c:pt>
                <c:pt idx="70">
                  <c:v>471.23805145988138</c:v>
                </c:pt>
                <c:pt idx="71">
                  <c:v>465.60417690736648</c:v>
                </c:pt>
                <c:pt idx="72">
                  <c:v>459.86019145299218</c:v>
                </c:pt>
                <c:pt idx="73">
                  <c:v>454.01662475509011</c:v>
                </c:pt>
                <c:pt idx="74">
                  <c:v>448.08361536459864</c:v>
                </c:pt>
                <c:pt idx="75">
                  <c:v>442.07091480268343</c:v>
                </c:pt>
                <c:pt idx="76">
                  <c:v>435.98789232786402</c:v>
                </c:pt>
                <c:pt idx="77">
                  <c:v>429.84354031629084</c:v>
                </c:pt>
                <c:pt idx="78">
                  <c:v>423.64648018444444</c:v>
                </c:pt>
                <c:pt idx="79">
                  <c:v>417.40496878860722</c:v>
                </c:pt>
                <c:pt idx="80">
                  <c:v>411.12690524050964</c:v>
                </c:pt>
                <c:pt idx="81">
                  <c:v>404.81983808295132</c:v>
                </c:pt>
                <c:pt idx="82">
                  <c:v>398.49097277366764</c:v>
                </c:pt>
                <c:pt idx="83">
                  <c:v>392.14717942962466</c:v>
                </c:pt>
                <c:pt idx="84">
                  <c:v>385.79500078771065</c:v>
                </c:pt>
                <c:pt idx="85">
                  <c:v>379.44066034135233</c:v>
                </c:pt>
                <c:pt idx="86">
                  <c:v>373.09007061584401</c:v>
                </c:pt>
                <c:pt idx="87">
                  <c:v>366.74884154830255</c:v>
                </c:pt>
                <c:pt idx="88">
                  <c:v>360.42228894098133</c:v>
                </c:pt>
                <c:pt idx="89">
                  <c:v>354.11544295944771</c:v>
                </c:pt>
                <c:pt idx="90">
                  <c:v>347.83305664956055</c:v>
                </c:pt>
                <c:pt idx="91">
                  <c:v>341.57961444961126</c:v>
                </c:pt>
                <c:pt idx="92">
                  <c:v>335.35934067609497</c:v>
                </c:pt>
                <c:pt idx="93">
                  <c:v>329.17620796368328</c:v>
                </c:pt>
                <c:pt idx="94">
                  <c:v>323.0339456418339</c:v>
                </c:pt>
                <c:pt idx="95">
                  <c:v>316.93604803222667</c:v>
                </c:pt>
                <c:pt idx="96">
                  <c:v>310.88578265291676</c:v>
                </c:pt>
                <c:pt idx="97">
                  <c:v>304.88619831651363</c:v>
                </c:pt>
                <c:pt idx="98">
                  <c:v>298.94013311124559</c:v>
                </c:pt>
                <c:pt idx="99">
                  <c:v>293.05022225494776</c:v>
                </c:pt>
                <c:pt idx="100">
                  <c:v>287.21890581333935</c:v>
                </c:pt>
                <c:pt idx="101">
                  <c:v>281.44843627500029</c:v>
                </c:pt>
                <c:pt idx="102">
                  <c:v>275.74088597655572</c:v>
                </c:pt>
                <c:pt idx="103">
                  <c:v>270.09815437249728</c:v>
                </c:pt>
                <c:pt idx="104">
                  <c:v>264.52197514500023</c:v>
                </c:pt>
                <c:pt idx="105">
                  <c:v>259.01392314984906</c:v>
                </c:pt>
                <c:pt idx="106">
                  <c:v>253.57542119542541</c:v>
                </c:pt>
                <c:pt idx="107">
                  <c:v>248.20774665231707</c:v>
                </c:pt>
                <c:pt idx="108">
                  <c:v>242.91203789179383</c:v>
                </c:pt>
                <c:pt idx="109">
                  <c:v>237.68930055195599</c:v>
                </c:pt>
                <c:pt idx="110">
                  <c:v>232.54041363090698</c:v>
                </c:pt>
                <c:pt idx="111">
                  <c:v>227.46613540675941</c:v>
                </c:pt>
                <c:pt idx="112">
                  <c:v>222.46710918475736</c:v>
                </c:pt>
                <c:pt idx="113">
                  <c:v>217.54386887217072</c:v>
                </c:pt>
                <c:pt idx="114">
                  <c:v>212.69684438199567</c:v>
                </c:pt>
                <c:pt idx="115">
                  <c:v>207.92636686681362</c:v>
                </c:pt>
                <c:pt idx="116">
                  <c:v>203.23267378445806</c:v>
                </c:pt>
                <c:pt idx="117">
                  <c:v>198.6159137974133</c:v>
                </c:pt>
                <c:pt idx="118">
                  <c:v>194.0761515080643</c:v>
                </c:pt>
                <c:pt idx="119">
                  <c:v>189.61337203219716</c:v>
                </c:pt>
                <c:pt idx="120">
                  <c:v>185.22748541325663</c:v>
                </c:pt>
                <c:pt idx="121">
                  <c:v>180.9183308800757</c:v>
                </c:pt>
                <c:pt idx="122">
                  <c:v>176.68568095092644</c:v>
                </c:pt>
                <c:pt idx="123">
                  <c:v>172.52924538685758</c:v>
                </c:pt>
                <c:pt idx="124">
                  <c:v>168.44867499737055</c:v>
                </c:pt>
                <c:pt idx="125">
                  <c:v>164.44356530161232</c:v>
                </c:pt>
                <c:pt idx="126">
                  <c:v>160.51346004830071</c:v>
                </c:pt>
                <c:pt idx="127">
                  <c:v>156.65785459766138</c:v>
                </c:pt>
                <c:pt idx="128">
                  <c:v>152.87619916871785</c:v>
                </c:pt>
                <c:pt idx="129">
                  <c:v>149.16790195528978</c:v>
                </c:pt>
                <c:pt idx="130">
                  <c:v>145.53233211407641</c:v>
                </c:pt>
                <c:pt idx="131">
                  <c:v>141.96882262823826</c:v>
                </c:pt>
                <c:pt idx="132">
                  <c:v>138.47667304985063</c:v>
                </c:pt>
                <c:pt idx="133">
                  <c:v>135.05515212464661</c:v>
                </c:pt>
                <c:pt idx="134">
                  <c:v>131.70350030240533</c:v>
                </c:pt>
                <c:pt idx="135">
                  <c:v>128.42093213636437</c:v>
                </c:pt>
                <c:pt idx="136">
                  <c:v>125.20663857497935</c:v>
                </c:pt>
                <c:pt idx="137">
                  <c:v>122.05978914933361</c:v>
                </c:pt>
                <c:pt idx="138">
                  <c:v>118.97953405946475</c:v>
                </c:pt>
                <c:pt idx="139">
                  <c:v>115.96500616283423</c:v>
                </c:pt>
                <c:pt idx="140">
                  <c:v>113.01532286811431</c:v>
                </c:pt>
                <c:pt idx="141">
                  <c:v>110.12958793742888</c:v>
                </c:pt>
                <c:pt idx="142">
                  <c:v>107.30689320012756</c:v>
                </c:pt>
                <c:pt idx="143">
                  <c:v>104.54632018110841</c:v>
                </c:pt>
                <c:pt idx="144">
                  <c:v>101.84694164667619</c:v>
                </c:pt>
                <c:pt idx="145">
                  <c:v>99.207823070830614</c:v>
                </c:pt>
                <c:pt idx="146">
                  <c:v>96.628024024840698</c:v>
                </c:pt>
                <c:pt idx="147">
                  <c:v>94.10659949289844</c:v>
                </c:pt>
                <c:pt idx="148">
                  <c:v>91.642601116568258</c:v>
                </c:pt>
                <c:pt idx="149">
                  <c:v>89.23507837070747</c:v>
                </c:pt>
                <c:pt idx="150">
                  <c:v>86.883079673441458</c:v>
                </c:pt>
                <c:pt idx="151">
                  <c:v>84.585653432742362</c:v>
                </c:pt>
                <c:pt idx="152">
                  <c:v>82.341849032070982</c:v>
                </c:pt>
                <c:pt idx="153">
                  <c:v>80.150717757487982</c:v>
                </c:pt>
                <c:pt idx="154">
                  <c:v>78.011313668579007</c:v>
                </c:pt>
                <c:pt idx="155">
                  <c:v>75.922694415453989</c:v>
                </c:pt>
                <c:pt idx="156">
                  <c:v>73.883922004056458</c:v>
                </c:pt>
                <c:pt idx="157">
                  <c:v>71.894063511900626</c:v>
                </c:pt>
                <c:pt idx="158">
                  <c:v>69.952191756339758</c:v>
                </c:pt>
                <c:pt idx="159">
                  <c:v>68.05738591737925</c:v>
                </c:pt>
                <c:pt idx="160">
                  <c:v>66.208732116992522</c:v>
                </c:pt>
                <c:pt idx="161">
                  <c:v>64.405323956842267</c:v>
                </c:pt>
                <c:pt idx="162">
                  <c:v>62.646263016234244</c:v>
                </c:pt>
                <c:pt idx="163">
                  <c:v>60.93065931209911</c:v>
                </c:pt>
                <c:pt idx="164">
                  <c:v>59.257631722704254</c:v>
                </c:pt>
                <c:pt idx="165">
                  <c:v>57.626308376771021</c:v>
                </c:pt>
                <c:pt idx="166">
                  <c:v>56.035827009597995</c:v>
                </c:pt>
                <c:pt idx="167">
                  <c:v>54.485335287747475</c:v>
                </c:pt>
                <c:pt idx="168">
                  <c:v>52.973991103785544</c:v>
                </c:pt>
                <c:pt idx="169">
                  <c:v>51.500962842530093</c:v>
                </c:pt>
                <c:pt idx="170">
                  <c:v>50.065429620192475</c:v>
                </c:pt>
                <c:pt idx="171">
                  <c:v>48.666581497764355</c:v>
                </c:pt>
                <c:pt idx="172">
                  <c:v>47.303619669936744</c:v>
                </c:pt>
                <c:pt idx="173">
                  <c:v>45.975756630801875</c:v>
                </c:pt>
                <c:pt idx="174">
                  <c:v>44.682216317538511</c:v>
                </c:pt>
                <c:pt idx="175">
                  <c:v>43.422234233233908</c:v>
                </c:pt>
                <c:pt idx="176">
                  <c:v>42.195057549951024</c:v>
                </c:pt>
                <c:pt idx="177">
                  <c:v>40.999945193111031</c:v>
                </c:pt>
                <c:pt idx="178">
                  <c:v>39.836167908216183</c:v>
                </c:pt>
                <c:pt idx="179">
                  <c:v>38.703008310896017</c:v>
                </c:pt>
                <c:pt idx="180">
                  <c:v>37.599760921222426</c:v>
                </c:pt>
                <c:pt idx="181">
                  <c:v>36.525732183203559</c:v>
                </c:pt>
                <c:pt idx="182">
                  <c:v>35.480240470322315</c:v>
                </c:pt>
                <c:pt idx="183">
                  <c:v>34.462616077956625</c:v>
                </c:pt>
                <c:pt idx="184">
                  <c:v>33.472201203476004</c:v>
                </c:pt>
                <c:pt idx="185">
                  <c:v>32.508349914786628</c:v>
                </c:pt>
                <c:pt idx="186">
                  <c:v>31.570428108049541</c:v>
                </c:pt>
                <c:pt idx="187">
                  <c:v>30.657813455278195</c:v>
                </c:pt>
                <c:pt idx="188">
                  <c:v>29.769895342482393</c:v>
                </c:pt>
                <c:pt idx="189">
                  <c:v>28.906074799001875</c:v>
                </c:pt>
                <c:pt idx="190">
                  <c:v>28.065764418638093</c:v>
                </c:pt>
                <c:pt idx="191">
                  <c:v>27.248388273171795</c:v>
                </c:pt>
                <c:pt idx="192">
                  <c:v>26.453381818822599</c:v>
                </c:pt>
                <c:pt idx="193">
                  <c:v>25.680191796181081</c:v>
                </c:pt>
                <c:pt idx="194">
                  <c:v>24.928276124124586</c:v>
                </c:pt>
                <c:pt idx="195">
                  <c:v>24.19710378819531</c:v>
                </c:pt>
                <c:pt idx="196">
                  <c:v>23.486154723904207</c:v>
                </c:pt>
                <c:pt idx="197">
                  <c:v>22.794919695397088</c:v>
                </c:pt>
                <c:pt idx="198">
                  <c:v>22.122900169899935</c:v>
                </c:pt>
                <c:pt idx="199">
                  <c:v>21.469608188339599</c:v>
                </c:pt>
                <c:pt idx="200">
                  <c:v>20.834566232516206</c:v>
                </c:pt>
                <c:pt idx="201">
                  <c:v>20.217307089183084</c:v>
                </c:pt>
                <c:pt idx="202">
                  <c:v>19.61737371137583</c:v>
                </c:pt>
                <c:pt idx="203">
                  <c:v>19.034319077308723</c:v>
                </c:pt>
                <c:pt idx="204">
                  <c:v>18.467706047145082</c:v>
                </c:pt>
                <c:pt idx="205">
                  <c:v>17.917107217928827</c:v>
                </c:pt>
                <c:pt idx="206">
                  <c:v>17.382104776948921</c:v>
                </c:pt>
                <c:pt idx="207">
                  <c:v>16.862290353796929</c:v>
                </c:pt>
                <c:pt idx="208">
                  <c:v>16.357264871357756</c:v>
                </c:pt>
                <c:pt idx="209">
                  <c:v>15.866638395965461</c:v>
                </c:pt>
                <c:pt idx="210">
                  <c:v>15.390029986939421</c:v>
                </c:pt>
                <c:pt idx="211">
                  <c:v>14.92706754570518</c:v>
                </c:pt>
                <c:pt idx="212">
                  <c:v>14.477387664690831</c:v>
                </c:pt>
                <c:pt idx="213">
                  <c:v>14.040635476179952</c:v>
                </c:pt>
                <c:pt idx="214">
                  <c:v>13.616464501289776</c:v>
                </c:pt>
                <c:pt idx="215">
                  <c:v>13.20453649923282</c:v>
                </c:pt>
                <c:pt idx="216">
                  <c:v>12.804521317011035</c:v>
                </c:pt>
                <c:pt idx="217">
                  <c:v>12.416096739680265</c:v>
                </c:pt>
                <c:pt idx="218">
                  <c:v>12.038948341315198</c:v>
                </c:pt>
                <c:pt idx="219">
                  <c:v>11.672769336795826</c:v>
                </c:pt>
                <c:pt idx="220">
                  <c:v>11.317260434526082</c:v>
                </c:pt>
                <c:pt idx="221">
                  <c:v>10.972129690191107</c:v>
                </c:pt>
                <c:pt idx="222">
                  <c:v>10.637092361648183</c:v>
                </c:pt>
                <c:pt idx="223">
                  <c:v>10.311870765041281</c:v>
                </c:pt>
                <c:pt idx="224">
                  <c:v>9.9961941322217776</c:v>
                </c:pt>
                <c:pt idx="225">
                  <c:v>9.6897984695508139</c:v>
                </c:pt>
                <c:pt idx="226">
                  <c:v>9.3924264181534181</c:v>
                </c:pt>
                <c:pt idx="227">
                  <c:v>9.1038271156870447</c:v>
                </c:pt>
                <c:pt idx="228">
                  <c:v>8.8237560596840989</c:v>
                </c:pt>
                <c:pt idx="229">
                  <c:v>8.5519749725188436</c:v>
                </c:pt>
                <c:pt idx="230">
                  <c:v>8.2882516680483889</c:v>
                </c:pt>
                <c:pt idx="231">
                  <c:v>8.0323599199687159</c:v>
                </c:pt>
                <c:pt idx="232">
                  <c:v>7.7840793319241524</c:v>
                </c:pt>
                <c:pt idx="233">
                  <c:v>7.5431952094051695</c:v>
                </c:pt>
                <c:pt idx="234">
                  <c:v>7.3094984334620499</c:v>
                </c:pt>
                <c:pt idx="235">
                  <c:v>7.0827853362616695</c:v>
                </c:pt>
                <c:pt idx="236">
                  <c:v>6.8628575785088772</c:v>
                </c:pt>
                <c:pt idx="237">
                  <c:v>6.6495220287509316</c:v>
                </c:pt>
                <c:pt idx="238">
                  <c:v>6.4425906445800116</c:v>
                </c:pt>
                <c:pt idx="239">
                  <c:v>6.2418803557468623</c:v>
                </c:pt>
                <c:pt idx="240">
                  <c:v>6.0472129491936526</c:v>
                </c:pt>
                <c:pt idx="241">
                  <c:v>5.8584149560133953</c:v>
                </c:pt>
                <c:pt idx="242">
                  <c:v>5.6753175403396066</c:v>
                </c:pt>
                <c:pt idx="243">
                  <c:v>5.4977563901673969</c:v>
                </c:pt>
                <c:pt idx="244">
                  <c:v>5.3255716101059578</c:v>
                </c:pt>
                <c:pt idx="245">
                  <c:v>5.1586076160590055</c:v>
                </c:pt>
                <c:pt idx="246">
                  <c:v>4.9967130318282544</c:v>
                </c:pt>
                <c:pt idx="247">
                  <c:v>4.839740587633834</c:v>
                </c:pt>
                <c:pt idx="248">
                  <c:v>4.6875470205424241</c:v>
                </c:pt>
                <c:pt idx="249">
                  <c:v>4.5399929767938314</c:v>
                </c:pt>
                <c:pt idx="250">
                  <c:v>4.3969429160135558</c:v>
                </c:pt>
                <c:pt idx="251">
                  <c:v>4.2582650172993324</c:v>
                </c:pt>
                <c:pt idx="252">
                  <c:v>4.1238310871666375</c:v>
                </c:pt>
                <c:pt idx="253">
                  <c:v>3.9935164693382577</c:v>
                </c:pt>
                <c:pt idx="254">
                  <c:v>3.8671999563610773</c:v>
                </c:pt>
                <c:pt idx="255">
                  <c:v>3.744763703032556</c:v>
                </c:pt>
                <c:pt idx="256">
                  <c:v>3.6260931416187532</c:v>
                </c:pt>
                <c:pt idx="257">
                  <c:v>3.5110768988441463</c:v>
                </c:pt>
                <c:pt idx="258">
                  <c:v>3.3996067146334017</c:v>
                </c:pt>
                <c:pt idx="259">
                  <c:v>3.2915773625843263</c:v>
                </c:pt>
                <c:pt idx="260">
                  <c:v>3.1868865721503892</c:v>
                </c:pt>
                <c:pt idx="261">
                  <c:v>3.0854349525111866</c:v>
                </c:pt>
                <c:pt idx="262">
                  <c:v>2.9871259181078855</c:v>
                </c:pt>
                <c:pt idx="263">
                  <c:v>2.8918656158211515</c:v>
                </c:pt>
                <c:pt idx="264">
                  <c:v>2.7995628537679806</c:v>
                </c:pt>
                <c:pt idx="265">
                  <c:v>2.7101290316937185</c:v>
                </c:pt>
                <c:pt idx="266">
                  <c:v>2.6234780729356282</c:v>
                </c:pt>
                <c:pt idx="267">
                  <c:v>2.5395263579333696</c:v>
                </c:pt>
                <c:pt idx="268">
                  <c:v>2.4581926592623202</c:v>
                </c:pt>
                <c:pt idx="269">
                  <c:v>2.3793980781648987</c:v>
                </c:pt>
                <c:pt idx="270">
                  <c:v>2.3030659825554984</c:v>
                </c:pt>
                <c:pt idx="271">
                  <c:v>2.2291219464738008</c:v>
                </c:pt>
                <c:pt idx="272">
                  <c:v>2.1574936909621352</c:v>
                </c:pt>
                <c:pt idx="273">
                  <c:v>2.0881110263416423</c:v>
                </c:pt>
                <c:pt idx="274">
                  <c:v>2.0209057958624812</c:v>
                </c:pt>
                <c:pt idx="275">
                  <c:v>1.9558118207033939</c:v>
                </c:pt>
                <c:pt idx="276">
                  <c:v>1.8927648462956954</c:v>
                </c:pt>
                <c:pt idx="277">
                  <c:v>1.8317024899470737</c:v>
                </c:pt>
                <c:pt idx="278">
                  <c:v>1.7725641897406801</c:v>
                </c:pt>
                <c:pt idx="279">
                  <c:v>1.715291154685062</c:v>
                </c:pt>
                <c:pt idx="280">
                  <c:v>1.6598263160905318</c:v>
                </c:pt>
                <c:pt idx="281">
                  <c:v>1.6061142801481196</c:v>
                </c:pt>
                <c:pt idx="282">
                  <c:v>1.5541012816868469</c:v>
                </c:pt>
                <c:pt idx="283">
                  <c:v>1.5037351390858864</c:v>
                </c:pt>
                <c:pt idx="284">
                  <c:v>1.454965210317883</c:v>
                </c:pt>
                <c:pt idx="285">
                  <c:v>1.4077423501002992</c:v>
                </c:pt>
                <c:pt idx="286">
                  <c:v>1.3620188681315899</c:v>
                </c:pt>
                <c:pt idx="287">
                  <c:v>1.3177484883895036</c:v>
                </c:pt>
                <c:pt idx="288">
                  <c:v>1.274886309469059</c:v>
                </c:pt>
                <c:pt idx="289">
                  <c:v>1.2333887659376328</c:v>
                </c:pt>
                <c:pt idx="290">
                  <c:v>1.1932135906855161</c:v>
                </c:pt>
                <c:pt idx="291">
                  <c:v>1.1543197782500183</c:v>
                </c:pt>
                <c:pt idx="292">
                  <c:v>1.1166675490917755</c:v>
                </c:pt>
                <c:pt idx="293">
                  <c:v>1.0802183148021247</c:v>
                </c:pt>
                <c:pt idx="294">
                  <c:v>1.0449346442208158</c:v>
                </c:pt>
                <c:pt idx="295">
                  <c:v>1.0107802304434137</c:v>
                </c:pt>
                <c:pt idx="296">
                  <c:v>0.97771985869829481</c:v>
                </c:pt>
                <c:pt idx="297">
                  <c:v>0.94571937507338966</c:v>
                </c:pt>
                <c:pt idx="298">
                  <c:v>0.9147456560730044</c:v>
                </c:pt>
                <c:pt idx="299">
                  <c:v>0.88476657898553868</c:v>
                </c:pt>
                <c:pt idx="300">
                  <c:v>0.85575099304321345</c:v>
                </c:pt>
                <c:pt idx="301">
                  <c:v>0.82766869135507992</c:v>
                </c:pt>
                <c:pt idx="302">
                  <c:v>0.80049038359519564</c:v>
                </c:pt>
                <c:pt idx="303">
                  <c:v>0.77418766942786643</c:v>
                </c:pt>
                <c:pt idx="304">
                  <c:v>0.74873301265240966</c:v>
                </c:pt>
                <c:pt idx="305">
                  <c:v>0.72409971605002077</c:v>
                </c:pt>
                <c:pt idx="306">
                  <c:v>0.70026189691592389</c:v>
                </c:pt>
                <c:pt idx="307">
                  <c:v>0.67719446325992383</c:v>
                </c:pt>
                <c:pt idx="308">
                  <c:v>0.65487309065912536</c:v>
                </c:pt>
                <c:pt idx="309">
                  <c:v>0.63327419974675858</c:v>
                </c:pt>
                <c:pt idx="310">
                  <c:v>0.61237493432139134</c:v>
                </c:pt>
                <c:pt idx="311">
                  <c:v>0.59215314006102038</c:v>
                </c:pt>
                <c:pt idx="312">
                  <c:v>0.57258734382709775</c:v>
                </c:pt>
                <c:pt idx="313">
                  <c:v>0.55365673354353284</c:v>
                </c:pt>
                <c:pt idx="314">
                  <c:v>0.53534113863624155</c:v>
                </c:pt>
                <c:pt idx="315">
                  <c:v>0.51762101101910318</c:v>
                </c:pt>
                <c:pt idx="316">
                  <c:v>0.50047740661227913</c:v>
                </c:pt>
                <c:pt idx="317">
                  <c:v>0.48389196737945295</c:v>
                </c:pt>
                <c:pt idx="318">
                  <c:v>0.46784690387053163</c:v>
                </c:pt>
                <c:pt idx="319">
                  <c:v>0.45232497825690815</c:v>
                </c:pt>
                <c:pt idx="320">
                  <c:v>0.43730948784644208</c:v>
                </c:pt>
                <c:pt idx="321">
                  <c:v>0.42278424906573742</c:v>
                </c:pt>
                <c:pt idx="322">
                  <c:v>0.40873358189756637</c:v>
                </c:pt>
                <c:pt idx="323">
                  <c:v>0.39514229476142532</c:v>
                </c:pt>
                <c:pt idx="324">
                  <c:v>0.38199566982568484</c:v>
                </c:pt>
                <c:pt idx="325">
                  <c:v>0.3692794487398664</c:v>
                </c:pt>
                <c:pt idx="326">
                  <c:v>0.35697981877598589</c:v>
                </c:pt>
                <c:pt idx="327">
                  <c:v>0.34508339936804422</c:v>
                </c:pt>
                <c:pt idx="328">
                  <c:v>0.33357722903907588</c:v>
                </c:pt>
                <c:pt idx="329">
                  <c:v>0.32244875270540546</c:v>
                </c:pt>
                <c:pt idx="330">
                  <c:v>0.31168580934793277</c:v>
                </c:pt>
                <c:pt idx="331">
                  <c:v>0.30127662004062672</c:v>
                </c:pt>
                <c:pt idx="332">
                  <c:v>0.29120977632652906</c:v>
                </c:pt>
                <c:pt idx="333">
                  <c:v>0.2814742289318759</c:v>
                </c:pt>
                <c:pt idx="334">
                  <c:v>0.27205927680912134</c:v>
                </c:pt>
                <c:pt idx="335">
                  <c:v>0.26295455649993527</c:v>
                </c:pt>
                <c:pt idx="336">
                  <c:v>0.25415003180936635</c:v>
                </c:pt>
                <c:pt idx="337">
                  <c:v>0.2456359837826825</c:v>
                </c:pt>
                <c:pt idx="338">
                  <c:v>0.23740300097653871</c:v>
                </c:pt>
                <c:pt idx="339">
                  <c:v>0.22944197001635461</c:v>
                </c:pt>
                <c:pt idx="340">
                  <c:v>0.22174406643198016</c:v>
                </c:pt>
                <c:pt idx="341">
                  <c:v>0.21430074576394129</c:v>
                </c:pt>
                <c:pt idx="342">
                  <c:v>0.20710373493272091</c:v>
                </c:pt>
                <c:pt idx="343">
                  <c:v>0.20014502386374908</c:v>
                </c:pt>
                <c:pt idx="344">
                  <c:v>0.19341685736094741</c:v>
                </c:pt>
                <c:pt idx="345">
                  <c:v>0.18691172722186244</c:v>
                </c:pt>
                <c:pt idx="346">
                  <c:v>0.1806223645875879</c:v>
                </c:pt>
                <c:pt idx="347">
                  <c:v>0.17454173252087543</c:v>
                </c:pt>
                <c:pt idx="348">
                  <c:v>0.16866301880596349</c:v>
                </c:pt>
                <c:pt idx="349">
                  <c:v>0.16297962896387608</c:v>
                </c:pt>
                <c:pt idx="350">
                  <c:v>0.15748517947704993</c:v>
                </c:pt>
                <c:pt idx="351">
                  <c:v>0.15217349121734192</c:v>
                </c:pt>
                <c:pt idx="352">
                  <c:v>0.14703858307163153</c:v>
                </c:pt>
                <c:pt idx="353">
                  <c:v>0.14207466575934469</c:v>
                </c:pt>
                <c:pt idx="354">
                  <c:v>0.13727613583642953</c:v>
                </c:pt>
                <c:pt idx="355">
                  <c:v>0.13263756988039621</c:v>
                </c:pt>
                <c:pt idx="356">
                  <c:v>0.1281537188512635</c:v>
                </c:pt>
                <c:pt idx="357">
                  <c:v>0.12381950262327839</c:v>
                </c:pt>
                <c:pt idx="358">
                  <c:v>0.1196300046825262</c:v>
                </c:pt>
                <c:pt idx="359">
                  <c:v>0.11558046698559862</c:v>
                </c:pt>
                <c:pt idx="360">
                  <c:v>0.11166628497466179</c:v>
                </c:pt>
                <c:pt idx="361">
                  <c:v>0.10788300274436588</c:v>
                </c:pt>
                <c:pt idx="362">
                  <c:v>0.10422630835618873</c:v>
                </c:pt>
                <c:pt idx="363">
                  <c:v>0.10069202929589256</c:v>
                </c:pt>
                <c:pt idx="364">
                  <c:v>9.7276128069926263E-2</c:v>
                </c:pt>
                <c:pt idx="365">
                  <c:v>9.3974697936688514E-2</c:v>
                </c:pt>
                <c:pt idx="366">
                  <c:v>9.0783958768703044E-2</c:v>
                </c:pt>
                <c:pt idx="367">
                  <c:v>8.7700253041851695E-2</c:v>
                </c:pt>
                <c:pt idx="368">
                  <c:v>8.4720041947923819E-2</c:v>
                </c:pt>
                <c:pt idx="369">
                  <c:v>8.1839901626837144E-2</c:v>
                </c:pt>
                <c:pt idx="370">
                  <c:v>7.9056519515007057E-2</c:v>
                </c:pt>
                <c:pt idx="371">
                  <c:v>7.6366690806399087E-2</c:v>
                </c:pt>
                <c:pt idx="372">
                  <c:v>7.3767315022949878E-2</c:v>
                </c:pt>
                <c:pt idx="373">
                  <c:v>7.1255392691083705E-2</c:v>
                </c:pt>
                <c:pt idx="374">
                  <c:v>6.8828022121178403E-2</c:v>
                </c:pt>
                <c:pt idx="375">
                  <c:v>6.6482396286903833E-2</c:v>
                </c:pt>
                <c:pt idx="376">
                  <c:v>6.4215799801457016E-2</c:v>
                </c:pt>
                <c:pt idx="377">
                  <c:v>6.2025605987787384E-2</c:v>
                </c:pt>
                <c:pt idx="378">
                  <c:v>5.990927404000175E-2</c:v>
                </c:pt>
                <c:pt idx="379">
                  <c:v>5.7864346273208113E-2</c:v>
                </c:pt>
                <c:pt idx="380">
                  <c:v>5.5888445459142524E-2</c:v>
                </c:pt>
                <c:pt idx="381">
                  <c:v>5.3979272244995713E-2</c:v>
                </c:pt>
                <c:pt idx="382">
                  <c:v>5.2134602652929268E-2</c:v>
                </c:pt>
                <c:pt idx="383">
                  <c:v>5.0352285657847197E-2</c:v>
                </c:pt>
                <c:pt idx="384">
                  <c:v>4.8630240841053884E-2</c:v>
                </c:pt>
                <c:pt idx="385">
                  <c:v>4.696645611750383E-2</c:v>
                </c:pt>
                <c:pt idx="386">
                  <c:v>4.5358985534402804E-2</c:v>
                </c:pt>
                <c:pt idx="387">
                  <c:v>4.3805947139004632E-2</c:v>
                </c:pt>
                <c:pt idx="388">
                  <c:v>4.2305520913489429E-2</c:v>
                </c:pt>
                <c:pt idx="389">
                  <c:v>4.085594677488194E-2</c:v>
                </c:pt>
                <c:pt idx="390">
                  <c:v>3.9455522638032071E-2</c:v>
                </c:pt>
                <c:pt idx="391">
                  <c:v>3.8102602539720892E-2</c:v>
                </c:pt>
                <c:pt idx="392">
                  <c:v>3.6795594822031916E-2</c:v>
                </c:pt>
                <c:pt idx="393">
                  <c:v>3.5532960373168047E-2</c:v>
                </c:pt>
                <c:pt idx="394">
                  <c:v>3.4313210923951447E-2</c:v>
                </c:pt>
                <c:pt idx="395">
                  <c:v>3.3134907398300405E-2</c:v>
                </c:pt>
                <c:pt idx="396">
                  <c:v>3.1996658316018861E-2</c:v>
                </c:pt>
                <c:pt idx="397">
                  <c:v>3.0897118246292415E-2</c:v>
                </c:pt>
                <c:pt idx="398">
                  <c:v>2.9834986310323046E-2</c:v>
                </c:pt>
                <c:pt idx="399">
                  <c:v>2.8809004731590839E-2</c:v>
                </c:pt>
                <c:pt idx="400">
                  <c:v>2.7817957432266845E-2</c:v>
                </c:pt>
                <c:pt idx="401">
                  <c:v>2.6860668674349976E-2</c:v>
                </c:pt>
                <c:pt idx="402">
                  <c:v>2.5936001744145152E-2</c:v>
                </c:pt>
                <c:pt idx="403">
                  <c:v>2.5042857678734723E-2</c:v>
                </c:pt>
                <c:pt idx="404">
                  <c:v>2.4180174033139847E-2</c:v>
                </c:pt>
                <c:pt idx="405">
                  <c:v>2.3346923686910211E-2</c:v>
                </c:pt>
                <c:pt idx="406">
                  <c:v>2.2542113688909335E-2</c:v>
                </c:pt>
                <c:pt idx="407">
                  <c:v>2.176478413910983E-2</c:v>
                </c:pt>
                <c:pt idx="408">
                  <c:v>2.10140071062428E-2</c:v>
                </c:pt>
                <c:pt idx="409">
                  <c:v>2.0288885580178273E-2</c:v>
                </c:pt>
                <c:pt idx="410">
                  <c:v>1.9588552457956248E-2</c:v>
                </c:pt>
                <c:pt idx="411">
                  <c:v>1.8912169562411499E-2</c:v>
                </c:pt>
                <c:pt idx="412">
                  <c:v>1.8258926692370381E-2</c:v>
                </c:pt>
                <c:pt idx="413">
                  <c:v>1.7628040703431852E-2</c:v>
                </c:pt>
                <c:pt idx="414">
                  <c:v>1.7018754618369606E-2</c:v>
                </c:pt>
                <c:pt idx="415">
                  <c:v>1.6430336766225961E-2</c:v>
                </c:pt>
                <c:pt idx="416">
                  <c:v>1.5862079949193766E-2</c:v>
                </c:pt>
                <c:pt idx="417">
                  <c:v>1.5313300636410366E-2</c:v>
                </c:pt>
                <c:pt idx="418">
                  <c:v>1.4783338183816561E-2</c:v>
                </c:pt>
                <c:pt idx="419">
                  <c:v>1.4271554079256461E-2</c:v>
                </c:pt>
                <c:pt idx="420">
                  <c:v>1.3777331212020386E-2</c:v>
                </c:pt>
                <c:pt idx="421">
                  <c:v>1.3300073166058997E-2</c:v>
                </c:pt>
                <c:pt idx="422">
                  <c:v>1.2839203536118213E-2</c:v>
                </c:pt>
                <c:pt idx="423">
                  <c:v>1.2394165266068955E-2</c:v>
                </c:pt>
                <c:pt idx="424">
                  <c:v>1.1964420008726351E-2</c:v>
                </c:pt>
                <c:pt idx="425">
                  <c:v>1.154944750647832E-2</c:v>
                </c:pt>
                <c:pt idx="426">
                  <c:v>1.1148744992060266E-2</c:v>
                </c:pt>
                <c:pt idx="427">
                  <c:v>1.0761826608835028E-2</c:v>
                </c:pt>
                <c:pt idx="428">
                  <c:v>1.0388222849958125E-2</c:v>
                </c:pt>
                <c:pt idx="429">
                  <c:v>1.0027480015825509E-2</c:v>
                </c:pt>
                <c:pt idx="430">
                  <c:v>9.6791596892199846E-3</c:v>
                </c:pt>
                <c:pt idx="431">
                  <c:v>9.3428382275928291E-3</c:v>
                </c:pt>
                <c:pt idx="432">
                  <c:v>9.0181062719312793E-3</c:v>
                </c:pt>
                <c:pt idx="433">
                  <c:v>8.7045682716821258E-3</c:v>
                </c:pt>
                <c:pt idx="434">
                  <c:v>8.4018420252173695E-3</c:v>
                </c:pt>
                <c:pt idx="435">
                  <c:v>8.1095582353432737E-3</c:v>
                </c:pt>
                <c:pt idx="436">
                  <c:v>7.8273600793712494E-3</c:v>
                </c:pt>
                <c:pt idx="437">
                  <c:v>7.5549027932824298E-3</c:v>
                </c:pt>
                <c:pt idx="438">
                  <c:v>7.2918532695328596E-3</c:v>
                </c:pt>
                <c:pt idx="439">
                  <c:v>7.0378896680616974E-3</c:v>
                </c:pt>
                <c:pt idx="440">
                  <c:v>6.7927010400767127E-3</c:v>
                </c:pt>
                <c:pt idx="441">
                  <c:v>6.5559869642055095E-3</c:v>
                </c:pt>
                <c:pt idx="442">
                  <c:v>6.3274571946144095E-3</c:v>
                </c:pt>
                <c:pt idx="443">
                  <c:v>6.1068313207081728E-3</c:v>
                </c:pt>
                <c:pt idx="444">
                  <c:v>5.8938384380374737E-3</c:v>
                </c:pt>
                <c:pt idx="445">
                  <c:v>5.6882168300510325E-3</c:v>
                </c:pt>
                <c:pt idx="446">
                  <c:v>5.4897136603422976E-3</c:v>
                </c:pt>
                <c:pt idx="447">
                  <c:v>5.2980846750508414E-3</c:v>
                </c:pt>
                <c:pt idx="448">
                  <c:v>5.1130939150897184E-3</c:v>
                </c:pt>
                <c:pt idx="449">
                  <c:v>4.9345134378796411E-3</c:v>
                </c:pt>
                <c:pt idx="450">
                  <c:v>4.762123048282418E-3</c:v>
                </c:pt>
                <c:pt idx="451">
                  <c:v>4.5957100384344694E-3</c:v>
                </c:pt>
                <c:pt idx="452">
                  <c:v>4.4350689361911918E-3</c:v>
                </c:pt>
                <c:pt idx="453">
                  <c:v>4.2800012619024714E-3</c:v>
                </c:pt>
                <c:pt idx="454">
                  <c:v>4.1303152932482884E-3</c:v>
                </c:pt>
                <c:pt idx="455">
                  <c:v>3.9858258378714408E-3</c:v>
                </c:pt>
                <c:pt idx="456">
                  <c:v>3.8463540135538791E-3</c:v>
                </c:pt>
                <c:pt idx="457">
                  <c:v>3.7117270356905449E-3</c:v>
                </c:pt>
                <c:pt idx="458">
                  <c:v>3.581778011822038E-3</c:v>
                </c:pt>
                <c:pt idx="459">
                  <c:v>3.456345742996404E-3</c:v>
                </c:pt>
                <c:pt idx="460">
                  <c:v>3.3352745317361794E-3</c:v>
                </c:pt>
                <c:pt idx="461">
                  <c:v>3.2184139963951156E-3</c:v>
                </c:pt>
                <c:pt idx="462">
                  <c:v>3.1056188916950998E-3</c:v>
                </c:pt>
                <c:pt idx="463">
                  <c:v>2.9967489352412187E-3</c:v>
                </c:pt>
                <c:pt idx="464">
                  <c:v>2.8916686398188954E-3</c:v>
                </c:pt>
                <c:pt idx="465">
                  <c:v>2.7902471512834376E-3</c:v>
                </c:pt>
                <c:pt idx="466">
                  <c:v>2.6923580918584091E-3</c:v>
                </c:pt>
                <c:pt idx="467">
                  <c:v>2.5978794086656451E-3</c:v>
                </c:pt>
                <c:pt idx="468">
                  <c:v>2.5066932273143162E-3</c:v>
                </c:pt>
                <c:pt idx="469">
                  <c:v>2.4186857103832551E-3</c:v>
                </c:pt>
                <c:pt idx="470">
                  <c:v>2.3337469206353182E-3</c:v>
                </c:pt>
                <c:pt idx="471">
                  <c:v>2.2517706888078894E-3</c:v>
                </c:pt>
                <c:pt idx="472">
                  <c:v>2.1726544858289443E-3</c:v>
                </c:pt>
                <c:pt idx="473">
                  <c:v>2.0962992993127766E-3</c:v>
                </c:pt>
                <c:pt idx="474">
                  <c:v>2.0226095141939082E-3</c:v>
                </c:pt>
                <c:pt idx="475">
                  <c:v>1.951492797363036E-3</c:v>
                </c:pt>
                <c:pt idx="476">
                  <c:v>1.8828599861724631E-3</c:v>
                </c:pt>
                <c:pt idx="477">
                  <c:v>1.8166249806832954E-3</c:v>
                </c:pt>
                <c:pt idx="478">
                  <c:v>1.7527046395306913E-3</c:v>
                </c:pt>
                <c:pt idx="479">
                  <c:v>1.6910186792872743E-3</c:v>
                </c:pt>
                <c:pt idx="480">
                  <c:v>1.6314895772090508E-3</c:v>
                </c:pt>
                <c:pt idx="481">
                  <c:v>1.5740424772517261E-3</c:v>
                </c:pt>
                <c:pt idx="482">
                  <c:v>1.5186050992489007E-3</c:v>
                </c:pt>
                <c:pt idx="483">
                  <c:v>1.4651076511474281E-3</c:v>
                </c:pt>
                <c:pt idx="484">
                  <c:v>1.4134827441983303E-3</c:v>
                </c:pt>
                <c:pt idx="485">
                  <c:v>1.3636653110051602E-3</c:v>
                </c:pt>
                <c:pt idx="486">
                  <c:v>1.3155925263349738E-3</c:v>
                </c:pt>
                <c:pt idx="487">
                  <c:v>1.2692037305997981E-3</c:v>
                </c:pt>
                <c:pt idx="488">
                  <c:v>1.2244403559200777E-3</c:v>
                </c:pt>
                <c:pt idx="489">
                  <c:v>1.1812458546838884E-3</c:v>
                </c:pt>
                <c:pt idx="490">
                  <c:v>1.1395656305189475E-3</c:v>
                </c:pt>
                <c:pt idx="491">
                  <c:v>1.0993469715970018E-3</c:v>
                </c:pt>
                <c:pt idx="492">
                  <c:v>1.0605389861927195E-3</c:v>
                </c:pt>
                <c:pt idx="493">
                  <c:v>1.0230925404220417E-3</c:v>
                </c:pt>
                <c:pt idx="494">
                  <c:v>9.8696019808713767E-4</c:v>
                </c:pt>
                <c:pt idx="495">
                  <c:v>9.5209616255758007E-4</c:v>
                </c:pt>
                <c:pt idx="496">
                  <c:v>9.184562206198361E-4</c:v>
                </c:pt>
                <c:pt idx="497">
                  <c:v>8.85997688229097E-4</c:v>
                </c:pt>
                <c:pt idx="498">
                  <c:v>8.5467935809998728E-4</c:v>
                </c:pt>
                <c:pt idx="499">
                  <c:v>8.2446144907445695E-4</c:v>
                </c:pt>
              </c:numCache>
            </c:numRef>
          </c:yVal>
        </c:ser>
        <c:axId val="57010816"/>
        <c:axId val="58376960"/>
      </c:scatterChart>
      <c:valAx>
        <c:axId val="57010816"/>
        <c:scaling>
          <c:orientation val="minMax"/>
          <c:max val="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fr-FR"/>
                  <a:t>D [mm]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58376960"/>
        <c:crosses val="autoZero"/>
        <c:crossBetween val="midCat"/>
      </c:valAx>
      <c:valAx>
        <c:axId val="58376960"/>
        <c:scaling>
          <c:logBase val="10"/>
          <c:orientation val="minMax"/>
          <c:max val="1000"/>
          <c:min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fr-FR" dirty="0"/>
                  <a:t>N(D) [# </a:t>
                </a:r>
                <a:r>
                  <a:rPr lang="fr-FR" dirty="0" smtClean="0"/>
                  <a:t>m</a:t>
                </a:r>
                <a:r>
                  <a:rPr lang="fr-FR" baseline="30000" dirty="0" smtClean="0"/>
                  <a:t>-3 </a:t>
                </a:r>
                <a:r>
                  <a:rPr lang="fr-FR" baseline="0" dirty="0" smtClean="0"/>
                  <a:t>mm</a:t>
                </a:r>
                <a:r>
                  <a:rPr lang="fr-FR" baseline="30000" dirty="0" smtClean="0"/>
                  <a:t>-1</a:t>
                </a:r>
                <a:r>
                  <a:rPr lang="fr-FR" dirty="0" smtClean="0"/>
                  <a:t>]</a:t>
                </a:r>
                <a:endParaRPr lang="fr-FR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57010816"/>
        <c:crosses val="autoZero"/>
        <c:crossBetween val="midCat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31DDF-4971-407F-876B-63DD992AFBAD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FED1B-3735-48CB-A988-481C0A1A3A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634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err="1" smtClean="0"/>
              <a:t>Srval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secance</a:t>
            </a:r>
            <a:r>
              <a:rPr lang="fr-FR" baseline="0" dirty="0" smtClean="0"/>
              <a:t> ,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squance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stable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986F2-FED5-49E7-A279-050C07E48F6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 dirty="0" err="1" smtClean="0"/>
              <a:t>We</a:t>
            </a:r>
            <a:r>
              <a:rPr lang="fr-FR" altLang="fr-FR" dirty="0" smtClean="0"/>
              <a:t> use data </a:t>
            </a:r>
            <a:r>
              <a:rPr lang="fr-FR" altLang="fr-FR" dirty="0" err="1" smtClean="0"/>
              <a:t>from</a:t>
            </a:r>
            <a:r>
              <a:rPr lang="fr-FR" altLang="fr-FR" dirty="0" smtClean="0"/>
              <a:t> a dense network </a:t>
            </a:r>
            <a:r>
              <a:rPr lang="fr-FR" altLang="fr-FR" dirty="0" err="1" smtClean="0"/>
              <a:t>od</a:t>
            </a:r>
            <a:r>
              <a:rPr lang="fr-FR" altLang="fr-FR" dirty="0" smtClean="0"/>
              <a:t> DSD </a:t>
            </a:r>
            <a:r>
              <a:rPr lang="fr-FR" altLang="fr-FR" dirty="0" err="1" smtClean="0"/>
              <a:t>obsrevation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durin</a:t>
            </a:r>
            <a:r>
              <a:rPr lang="fr-FR" altLang="fr-FR" dirty="0" smtClean="0"/>
              <a:t> 3 </a:t>
            </a:r>
            <a:r>
              <a:rPr lang="fr-FR" altLang="fr-FR" dirty="0" err="1" smtClean="0"/>
              <a:t>month</a:t>
            </a:r>
            <a:r>
              <a:rPr lang="fr-FR" altLang="fr-FR" dirty="0" smtClean="0"/>
              <a:t>.   Logo </a:t>
            </a:r>
            <a:r>
              <a:rPr lang="fr-FR" altLang="fr-FR" dirty="0" err="1" smtClean="0"/>
              <a:t>hymex</a:t>
            </a:r>
            <a:endParaRPr lang="fr-FR" altLang="fr-FR" dirty="0" smtClean="0"/>
          </a:p>
          <a:p>
            <a:endParaRPr lang="fr-FR" altLang="fr-FR" dirty="0" smtClean="0"/>
          </a:p>
          <a:p>
            <a:r>
              <a:rPr lang="fr-FR" altLang="fr-FR" dirty="0" err="1" smtClean="0"/>
              <a:t>Big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compain</a:t>
            </a:r>
            <a:r>
              <a:rPr lang="fr-FR" altLang="fr-FR" dirty="0" smtClean="0"/>
              <a:t> in 2012 of </a:t>
            </a:r>
            <a:r>
              <a:rPr lang="fr-FR" altLang="fr-FR" dirty="0" err="1" smtClean="0"/>
              <a:t>hymex</a:t>
            </a:r>
            <a:r>
              <a:rPr lang="fr-FR" altLang="fr-FR" dirty="0" smtClean="0"/>
              <a:t> </a:t>
            </a:r>
          </a:p>
          <a:p>
            <a:r>
              <a:rPr lang="fr-FR" altLang="fr-FR" dirty="0" smtClean="0"/>
              <a:t>Radar </a:t>
            </a:r>
            <a:r>
              <a:rPr lang="fr-FR" altLang="fr-FR" dirty="0" err="1" smtClean="0"/>
              <a:t>operationel</a:t>
            </a:r>
            <a:r>
              <a:rPr lang="fr-FR" altLang="fr-FR" dirty="0" smtClean="0"/>
              <a:t>  bande S ( </a:t>
            </a:r>
            <a:r>
              <a:rPr lang="fr-FR" altLang="fr-FR" dirty="0" err="1" smtClean="0"/>
              <a:t>sband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operationel</a:t>
            </a:r>
            <a:r>
              <a:rPr lang="fr-FR" altLang="fr-FR" baseline="0" dirty="0" smtClean="0"/>
              <a:t> radar)  situé à 40 km.</a:t>
            </a:r>
            <a:endParaRPr lang="fr-FR" altLang="fr-FR" dirty="0" smtClean="0"/>
          </a:p>
          <a:p>
            <a:endParaRPr lang="fr-FR" alt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Des</a:t>
            </a:r>
            <a:r>
              <a:rPr lang="en-US" baseline="0" noProof="0" dirty="0" smtClean="0"/>
              <a:t> images </a:t>
            </a:r>
            <a:r>
              <a:rPr lang="en-US" baseline="0" noProof="0" dirty="0" err="1" smtClean="0"/>
              <a:t>propres</a:t>
            </a:r>
            <a:r>
              <a:rPr lang="en-US" baseline="0" noProof="0" dirty="0" smtClean="0"/>
              <a:t> ( lames eau)</a:t>
            </a:r>
          </a:p>
          <a:p>
            <a:r>
              <a:rPr lang="en-US" baseline="0" noProof="0" dirty="0" smtClean="0"/>
              <a:t>Many correction </a:t>
            </a:r>
            <a:r>
              <a:rPr lang="en-US" baseline="0" noProof="0" dirty="0" err="1" smtClean="0"/>
              <a:t>stape</a:t>
            </a:r>
            <a:endParaRPr lang="en-US" baseline="0" noProof="0" dirty="0" smtClean="0"/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FED1B-3735-48CB-A988-481C0A1A3AB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 ( cumul de pluie en 5 minute)  a un facteur 12 prés.</a:t>
            </a:r>
          </a:p>
          <a:p>
            <a:r>
              <a:rPr lang="fr-FR" dirty="0" smtClean="0"/>
              <a:t>minus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FED1B-3735-48CB-A988-481C0A1A3AB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Rajouter </a:t>
            </a:r>
            <a:r>
              <a:rPr lang="fr-FR" dirty="0" err="1" smtClean="0"/>
              <a:t>multicritére</a:t>
            </a:r>
            <a:r>
              <a:rPr lang="fr-FR" dirty="0" smtClean="0"/>
              <a:t> ( Z </a:t>
            </a:r>
            <a:r>
              <a:rPr lang="fr-FR" dirty="0" err="1" smtClean="0"/>
              <a:t>depend</a:t>
            </a:r>
            <a:r>
              <a:rPr lang="fr-FR" dirty="0" smtClean="0"/>
              <a:t> de 3 variables)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FED1B-3735-48CB-A988-481C0A1A3AB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8768-F86D-4F51-92FE-6C5AEC40FE0B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78FE-EC14-4C9D-8D1B-8F2B6BA6B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8768-F86D-4F51-92FE-6C5AEC40FE0B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78FE-EC14-4C9D-8D1B-8F2B6BA6B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8768-F86D-4F51-92FE-6C5AEC40FE0B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78FE-EC14-4C9D-8D1B-8F2B6BA6B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8768-F86D-4F51-92FE-6C5AEC40FE0B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78FE-EC14-4C9D-8D1B-8F2B6BA6B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8768-F86D-4F51-92FE-6C5AEC40FE0B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78FE-EC14-4C9D-8D1B-8F2B6BA6B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8768-F86D-4F51-92FE-6C5AEC40FE0B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78FE-EC14-4C9D-8D1B-8F2B6BA6B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8768-F86D-4F51-92FE-6C5AEC40FE0B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78FE-EC14-4C9D-8D1B-8F2B6BA6B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8768-F86D-4F51-92FE-6C5AEC40FE0B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78FE-EC14-4C9D-8D1B-8F2B6BA6B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8768-F86D-4F51-92FE-6C5AEC40FE0B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78FE-EC14-4C9D-8D1B-8F2B6BA6B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8768-F86D-4F51-92FE-6C5AEC40FE0B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78FE-EC14-4C9D-8D1B-8F2B6BA6B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8768-F86D-4F51-92FE-6C5AEC40FE0B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78FE-EC14-4C9D-8D1B-8F2B6BA6B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58768-F86D-4F51-92FE-6C5AEC40FE0B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878FE-EC14-4C9D-8D1B-8F2B6BA6B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713662" cy="1752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 Hachani</a:t>
            </a:r>
            <a:r>
              <a:rPr lang="fr-FR" sz="1800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1,2</a:t>
            </a:r>
            <a:r>
              <a:rPr lang="fr-FR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,B. Boudevillain</a:t>
            </a:r>
            <a:r>
              <a:rPr lang="fr-FR" sz="1800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fr-FR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Z. Bargaoui</a:t>
            </a:r>
            <a:r>
              <a:rPr lang="fr-FR" sz="1800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fr-FR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G. Delrieu</a:t>
            </a:r>
            <a:r>
              <a:rPr lang="fr-FR" sz="1800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>
              <a:lnSpc>
                <a:spcPct val="80000"/>
              </a:lnSpc>
              <a:defRPr/>
            </a:pPr>
            <a:r>
              <a:rPr lang="fr-FR" sz="1600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fr-FR" sz="16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</a:t>
            </a:r>
            <a:r>
              <a:rPr lang="fr-FR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Grenoble(UJF/ LTHE )</a:t>
            </a:r>
            <a:br>
              <a:rPr lang="fr-FR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1600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fr-FR" sz="16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</a:t>
            </a:r>
            <a:r>
              <a:rPr lang="fr-FR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Tunis el Manar (ENIT/LMHE)</a:t>
            </a:r>
            <a:br>
              <a:rPr lang="fr-FR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FR" sz="16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sz="16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sz="5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sz="14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sz="1600" i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10" descr="C:\SAUVEGARDE-ETE-2013\BOUDEVILLAIN\OBSERVATION\OHMCV\WWW\Images\cvmh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857760"/>
            <a:ext cx="2051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SAUVEGARDE-ETE-2013\BOUDEVILLAIN\ADMINISTRATIF\CARRIERE\WEB-PERSO\WEB_PERSO\images\uj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929198"/>
            <a:ext cx="207170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857760"/>
            <a:ext cx="11906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929198"/>
            <a:ext cx="1371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214414" y="607220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EGU, General Assembly 2015 </a:t>
            </a:r>
            <a:r>
              <a:rPr lang="en-US" dirty="0" smtClean="0"/>
              <a:t>Vienna | Austria | 12 – 17 April 2015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1472" y="1571612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Investigations on the links between  rain intensity or reflectivity  structure estimated from radar and drop size distributions</a:t>
            </a:r>
            <a:endParaRPr lang="fr-FR" sz="2800" dirty="0"/>
          </a:p>
        </p:txBody>
      </p:sp>
      <p:pic>
        <p:nvPicPr>
          <p:cNvPr id="12" name="Picture 6" descr="http://sop.hymex.org/images/hmx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1924" y="4000504"/>
            <a:ext cx="1727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Sahar\Desktop\48141_582973171731738_1769868606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" y="-1"/>
            <a:ext cx="1357322" cy="1617819"/>
          </a:xfrm>
          <a:prstGeom prst="rect">
            <a:avLst/>
          </a:prstGeom>
          <a:noFill/>
        </p:spPr>
      </p:pic>
      <p:pic>
        <p:nvPicPr>
          <p:cNvPr id="18434" name="Picture 2" descr="C:\Users\Sahar\Downloads\logo-ir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006790"/>
            <a:ext cx="1714512" cy="92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406" y="5572140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 the </a:t>
            </a:r>
            <a:r>
              <a:rPr lang="en-US" dirty="0" smtClean="0"/>
              <a:t>error</a:t>
            </a:r>
            <a:r>
              <a:rPr lang="fr-FR" dirty="0" smtClean="0"/>
              <a:t> </a:t>
            </a:r>
            <a:r>
              <a:rPr lang="en-US" dirty="0" smtClean="0"/>
              <a:t>&lt;</a:t>
            </a:r>
            <a:r>
              <a:rPr lang="fr-FR" dirty="0" smtClean="0"/>
              <a:t>-10 and &gt;10 </a:t>
            </a:r>
            <a:r>
              <a:rPr lang="fr-FR" dirty="0" err="1" smtClean="0"/>
              <a:t>dBZ</a:t>
            </a:r>
            <a:r>
              <a:rPr lang="fr-FR" dirty="0" smtClean="0"/>
              <a:t>, the 25km² box has </a:t>
            </a:r>
            <a:r>
              <a:rPr lang="en-US" dirty="0" smtClean="0"/>
              <a:t>always</a:t>
            </a:r>
            <a:r>
              <a:rPr lang="fr-FR" dirty="0" smtClean="0"/>
              <a:t> (5 stations and all the </a:t>
            </a:r>
            <a:r>
              <a:rPr lang="fr-FR" dirty="0" err="1" smtClean="0"/>
              <a:t>events</a:t>
            </a:r>
            <a:r>
              <a:rPr lang="fr-FR" dirty="0" smtClean="0"/>
              <a:t> ) the </a:t>
            </a:r>
            <a:r>
              <a:rPr lang="en-US" dirty="0" smtClean="0"/>
              <a:t> smallest number of errors</a:t>
            </a:r>
            <a:r>
              <a:rPr lang="fr-FR" dirty="0" smtClean="0"/>
              <a:t>  </a:t>
            </a:r>
          </a:p>
          <a:p>
            <a:r>
              <a:rPr lang="fr-FR" dirty="0" smtClean="0"/>
              <a:t>For </a:t>
            </a:r>
            <a:r>
              <a:rPr lang="fr-FR" dirty="0" err="1" smtClean="0"/>
              <a:t>this</a:t>
            </a:r>
            <a:r>
              <a:rPr lang="fr-FR" dirty="0" smtClean="0"/>
              <a:t> case, </a:t>
            </a:r>
            <a:r>
              <a:rPr lang="fr-FR" dirty="0" err="1" smtClean="0"/>
              <a:t>only</a:t>
            </a:r>
            <a:r>
              <a:rPr lang="fr-FR" dirty="0" smtClean="0"/>
              <a:t> 3.18% of the </a:t>
            </a:r>
            <a:r>
              <a:rPr lang="fr-FR" dirty="0" err="1" smtClean="0"/>
              <a:t>errors</a:t>
            </a:r>
            <a:r>
              <a:rPr lang="fr-FR" dirty="0" smtClean="0"/>
              <a:t> are </a:t>
            </a:r>
            <a:r>
              <a:rPr lang="en-US" dirty="0" smtClean="0"/>
              <a:t>outside</a:t>
            </a:r>
            <a:r>
              <a:rPr lang="fr-FR" dirty="0" smtClean="0"/>
              <a:t> the </a:t>
            </a:r>
            <a:r>
              <a:rPr lang="en-US" dirty="0" smtClean="0"/>
              <a:t>interval</a:t>
            </a:r>
            <a:r>
              <a:rPr lang="fr-FR" dirty="0" smtClean="0"/>
              <a:t> [-10,+10dBZ]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285720" y="642939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57224" y="6376594"/>
            <a:ext cx="800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result of correlation coefficient and the bias prompt us to</a:t>
            </a:r>
            <a:r>
              <a:rPr lang="fr-FR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use the 25km² box</a:t>
            </a:r>
            <a:endParaRPr lang="fr-FR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Best size of box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01090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-31" y="804972"/>
            <a:ext cx="8929749" cy="4409977"/>
            <a:chOff x="-31" y="804972"/>
            <a:chExt cx="8929749" cy="4409977"/>
          </a:xfrm>
        </p:grpSpPr>
        <p:pic>
          <p:nvPicPr>
            <p:cNvPr id="29698" name="Picture 2" descr="C:\Users\Sahar\Desktop\Parmetre-structure-4tailledefenetre\graphe\erreursipmleZZmo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0646" y="804972"/>
              <a:ext cx="8659072" cy="4409977"/>
            </a:xfrm>
            <a:prstGeom prst="rect">
              <a:avLst/>
            </a:prstGeom>
            <a:noFill/>
          </p:spPr>
        </p:pic>
        <p:sp>
          <p:nvSpPr>
            <p:cNvPr id="8" name="ZoneTexte 7"/>
            <p:cNvSpPr txBox="1"/>
            <p:nvPr/>
          </p:nvSpPr>
          <p:spPr>
            <a:xfrm rot="16200000" flipH="1">
              <a:off x="-169634" y="2741347"/>
              <a:ext cx="7085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error</a:t>
              </a:r>
              <a:endParaRPr lang="fr-FR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0" y="5068685"/>
            <a:ext cx="971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en-US" dirty="0" smtClean="0"/>
              <a:t>temporal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r>
              <a:rPr lang="fr-FR" dirty="0" smtClean="0"/>
              <a:t> of </a:t>
            </a:r>
            <a:r>
              <a:rPr lang="fr-FR" dirty="0" err="1" smtClean="0"/>
              <a:t>error</a:t>
            </a:r>
            <a:r>
              <a:rPr lang="fr-FR" dirty="0" smtClean="0"/>
              <a:t> = </a:t>
            </a:r>
            <a:r>
              <a:rPr lang="fr-FR" dirty="0" err="1" smtClean="0"/>
              <a:t>Z</a:t>
            </a:r>
            <a:r>
              <a:rPr lang="fr-FR" baseline="-25000" dirty="0" err="1" smtClean="0"/>
              <a:t>mean</a:t>
            </a:r>
            <a:r>
              <a:rPr lang="fr-FR" dirty="0" smtClean="0"/>
              <a:t>-</a:t>
            </a:r>
            <a:r>
              <a:rPr lang="fr-FR" dirty="0" err="1" smtClean="0"/>
              <a:t>Z</a:t>
            </a:r>
            <a:r>
              <a:rPr lang="fr-FR" baseline="-25000" dirty="0" err="1" smtClean="0"/>
              <a:t>disdro</a:t>
            </a:r>
            <a:r>
              <a:rPr lang="fr-FR" dirty="0" smtClean="0"/>
              <a:t> for the station of Villeneuve-de-berg, Time</a:t>
            </a:r>
            <a:r>
              <a:rPr lang="en-US" dirty="0" smtClean="0"/>
              <a:t> integration </a:t>
            </a:r>
          </a:p>
          <a:p>
            <a:r>
              <a:rPr lang="fr-FR" dirty="0" err="1" smtClean="0"/>
              <a:t>is</a:t>
            </a:r>
            <a:r>
              <a:rPr lang="fr-FR" dirty="0" smtClean="0"/>
              <a:t> 5 minutes</a:t>
            </a:r>
          </a:p>
          <a:p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>
            <a:off x="651164" y="3325091"/>
            <a:ext cx="7994072" cy="13854"/>
          </a:xfrm>
          <a:custGeom>
            <a:avLst/>
            <a:gdLst>
              <a:gd name="connsiteX0" fmla="*/ 0 w 7994072"/>
              <a:gd name="connsiteY0" fmla="*/ 0 h 13854"/>
              <a:gd name="connsiteX1" fmla="*/ 7994072 w 7994072"/>
              <a:gd name="connsiteY1" fmla="*/ 13854 h 13854"/>
              <a:gd name="connsiteX2" fmla="*/ 7994072 w 7994072"/>
              <a:gd name="connsiteY2" fmla="*/ 0 h 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94072" h="13854">
                <a:moveTo>
                  <a:pt x="0" y="0"/>
                </a:moveTo>
                <a:lnTo>
                  <a:pt x="7994072" y="13854"/>
                </a:lnTo>
                <a:lnTo>
                  <a:pt x="7994072" y="0"/>
                </a:lnTo>
              </a:path>
            </a:pathLst>
          </a:cu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714348" y="1629196"/>
            <a:ext cx="7994072" cy="13854"/>
          </a:xfrm>
          <a:custGeom>
            <a:avLst/>
            <a:gdLst>
              <a:gd name="connsiteX0" fmla="*/ 0 w 7994072"/>
              <a:gd name="connsiteY0" fmla="*/ 0 h 13854"/>
              <a:gd name="connsiteX1" fmla="*/ 7994072 w 7994072"/>
              <a:gd name="connsiteY1" fmla="*/ 13854 h 13854"/>
              <a:gd name="connsiteX2" fmla="*/ 7994072 w 7994072"/>
              <a:gd name="connsiteY2" fmla="*/ 0 h 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94072" h="13854">
                <a:moveTo>
                  <a:pt x="0" y="0"/>
                </a:moveTo>
                <a:lnTo>
                  <a:pt x="7994072" y="13854"/>
                </a:lnTo>
                <a:lnTo>
                  <a:pt x="7994072" y="0"/>
                </a:lnTo>
              </a:path>
            </a:pathLst>
          </a:cu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perspectives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501090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472" y="957467"/>
            <a:ext cx="82153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Conclusions</a:t>
            </a:r>
          </a:p>
          <a:p>
            <a:pPr algn="just"/>
            <a:r>
              <a:rPr lang="en-US" dirty="0" smtClean="0"/>
              <a:t>-the best product and box size  to estimate  DSD parameters (</a:t>
            </a:r>
            <a:r>
              <a:rPr lang="en-US" dirty="0" err="1" smtClean="0"/>
              <a:t>Nt</a:t>
            </a:r>
            <a:r>
              <a:rPr lang="en-US" dirty="0" smtClean="0"/>
              <a:t>, Dc, µ) with structure characteristics are :</a:t>
            </a:r>
          </a:p>
          <a:p>
            <a:pPr algn="just"/>
            <a:r>
              <a:rPr lang="en-US" dirty="0" smtClean="0"/>
              <a:t>           -  radar reflectivity</a:t>
            </a:r>
          </a:p>
          <a:p>
            <a:pPr algn="just"/>
            <a:r>
              <a:rPr lang="en-US" dirty="0" smtClean="0"/>
              <a:t>           -  25 Km² box </a:t>
            </a:r>
          </a:p>
          <a:p>
            <a:pPr algn="just"/>
            <a:endParaRPr lang="en-US" dirty="0" smtClean="0"/>
          </a:p>
          <a:p>
            <a:pPr algn="just">
              <a:buFontTx/>
              <a:buChar char="-"/>
            </a:pPr>
            <a:r>
              <a:rPr lang="en-US" dirty="0" smtClean="0"/>
              <a:t> Links between Mean Z  in 25 Km² box and Dc and µ.</a:t>
            </a:r>
          </a:p>
          <a:p>
            <a:pPr algn="just">
              <a:buFontTx/>
              <a:buChar char="-"/>
            </a:pPr>
            <a:r>
              <a:rPr lang="en-US" dirty="0" smtClean="0"/>
              <a:t> Not found yet links between actual structure of reflectivity and DSD parameters: we</a:t>
            </a:r>
          </a:p>
          <a:p>
            <a:pPr algn="just"/>
            <a:r>
              <a:rPr lang="en-US" dirty="0"/>
              <a:t>d</a:t>
            </a:r>
            <a:r>
              <a:rPr lang="en-US" dirty="0" smtClean="0"/>
              <a:t>on’t have links between the maximum or mean gradient (however usually used to determine convective areas !) and the DSD parameters.</a:t>
            </a:r>
          </a:p>
          <a:p>
            <a:pPr algn="just">
              <a:buFontTx/>
              <a:buChar char="-"/>
            </a:pPr>
            <a:r>
              <a:rPr lang="en-US" dirty="0" smtClean="0"/>
              <a:t> Until now, we don’t have good results with the intermittency (corresponding to several </a:t>
            </a:r>
            <a:r>
              <a:rPr lang="en-US" dirty="0" err="1" smtClean="0"/>
              <a:t>dBZ</a:t>
            </a:r>
            <a:r>
              <a:rPr lang="en-US" dirty="0" smtClean="0"/>
              <a:t> threshold) but still in progress…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Perspectives</a:t>
            </a:r>
          </a:p>
          <a:p>
            <a:pPr algn="just">
              <a:buFontTx/>
              <a:buChar char="-"/>
            </a:pPr>
            <a:r>
              <a:rPr lang="en-US" dirty="0" smtClean="0"/>
              <a:t> To study the intermittency </a:t>
            </a:r>
          </a:p>
          <a:p>
            <a:pPr algn="just">
              <a:buFontTx/>
              <a:buChar char="-"/>
            </a:pPr>
            <a:r>
              <a:rPr lang="en-US" dirty="0" smtClean="0"/>
              <a:t> To study the vertical structure (with the different elevation angle) to found links between the structure of reflectivity  and the DSD parameters </a:t>
            </a:r>
          </a:p>
          <a:p>
            <a:pPr algn="just">
              <a:buFontTx/>
              <a:buChar char="-"/>
            </a:pPr>
            <a:r>
              <a:rPr lang="en-US" dirty="0" smtClean="0"/>
              <a:t> To seek relations thanks to a multi-criteria method </a:t>
            </a:r>
            <a:endParaRPr lang="en-US" dirty="0"/>
          </a:p>
          <a:p>
            <a:pPr algn="just">
              <a:buFontTx/>
              <a:buChar char="-"/>
            </a:pPr>
            <a:r>
              <a:rPr lang="en-US" dirty="0"/>
              <a:t> To seek </a:t>
            </a:r>
            <a:r>
              <a:rPr lang="en-US" dirty="0" smtClean="0"/>
              <a:t>relations between Z-R relationships and Z-structure (instead of DSD retrieval)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14678" y="264318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Thank</a:t>
            </a:r>
            <a:r>
              <a:rPr lang="fr-FR" sz="3600" dirty="0" smtClean="0"/>
              <a:t> </a:t>
            </a:r>
            <a:r>
              <a:rPr lang="fr-FR" sz="3600" dirty="0" err="1" smtClean="0"/>
              <a:t>you</a:t>
            </a:r>
            <a:r>
              <a:rPr lang="fr-FR" sz="3600" dirty="0" smtClean="0"/>
              <a:t> 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0" y="14286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DSD</a:t>
            </a:r>
            <a:r>
              <a:rPr lang="fr-FR" sz="4400" dirty="0"/>
              <a:t>=Drop </a:t>
            </a:r>
            <a:r>
              <a:rPr lang="fr-FR" sz="4400" dirty="0" smtClean="0"/>
              <a:t>Size </a:t>
            </a:r>
            <a:r>
              <a:rPr lang="fr-FR" sz="4400" dirty="0"/>
              <a:t>Distribution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82471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DSD:  </a:t>
            </a:r>
            <a:r>
              <a:rPr lang="fr-FR" dirty="0" err="1">
                <a:sym typeface="Wingdings" pitchFamily="2" charset="2"/>
              </a:rPr>
              <a:t>N</a:t>
            </a:r>
            <a:r>
              <a:rPr lang="fr-FR" dirty="0" err="1" smtClean="0">
                <a:sym typeface="Wingdings" pitchFamily="2" charset="2"/>
              </a:rPr>
              <a:t>umber</a:t>
            </a:r>
            <a:r>
              <a:rPr lang="en-US" dirty="0" smtClean="0">
                <a:sym typeface="Wingdings" pitchFamily="2" charset="2"/>
              </a:rPr>
              <a:t> of raindrops per unit of volume and class of </a:t>
            </a:r>
            <a:r>
              <a:rPr lang="en-US" dirty="0" smtClean="0"/>
              <a:t>diameters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09772998"/>
              </p:ext>
            </p:extLst>
          </p:nvPr>
        </p:nvGraphicFramePr>
        <p:xfrm>
          <a:off x="0" y="1142984"/>
          <a:ext cx="4071947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8501090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331640" y="335756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</a:t>
            </a:r>
            <a:r>
              <a:rPr lang="fr-FR" i="1" dirty="0" smtClean="0"/>
              <a:t>xemple of DSD</a:t>
            </a:r>
            <a:endParaRPr lang="fr-FR" i="1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76645"/>
              </p:ext>
            </p:extLst>
          </p:nvPr>
        </p:nvGraphicFramePr>
        <p:xfrm>
          <a:off x="3984625" y="4156531"/>
          <a:ext cx="4630738" cy="889000"/>
        </p:xfrm>
        <a:graphic>
          <a:graphicData uri="http://schemas.openxmlformats.org/presentationml/2006/ole">
            <p:oleObj spid="_x0000_s4117" name="Équation" r:id="rId4" imgW="2527300" imgH="4826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31943072"/>
              </p:ext>
            </p:extLst>
          </p:nvPr>
        </p:nvGraphicFramePr>
        <p:xfrm>
          <a:off x="5243513" y="5585641"/>
          <a:ext cx="2768600" cy="889000"/>
        </p:xfrm>
        <a:graphic>
          <a:graphicData uri="http://schemas.openxmlformats.org/presentationml/2006/ole">
            <p:oleObj spid="_x0000_s4118" name="Équation" r:id="rId5" imgW="1497950" imgH="482391" progId="Equation.3">
              <p:embed/>
            </p:oleObj>
          </a:graphicData>
        </a:graphic>
      </p:graphicFrame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4714876" y="4870901"/>
            <a:ext cx="36704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R=M(3.67</a:t>
            </a:r>
            <a:r>
              <a:rPr lang="fr-FR" dirty="0">
                <a:latin typeface="Calibri" pitchFamily="34" charset="0"/>
              </a:rPr>
              <a:t>) : </a:t>
            </a:r>
            <a:r>
              <a:rPr lang="fr-FR" dirty="0" err="1"/>
              <a:t>R</a:t>
            </a:r>
            <a:r>
              <a:rPr lang="fr-FR" dirty="0" err="1" smtClean="0"/>
              <a:t>ainfall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r>
              <a:rPr lang="fr-FR" dirty="0" smtClean="0"/>
              <a:t> </a:t>
            </a:r>
            <a:r>
              <a:rPr lang="fr-FR" dirty="0">
                <a:latin typeface="Calibri" pitchFamily="34" charset="0"/>
              </a:rPr>
              <a:t>[</a:t>
            </a:r>
            <a:r>
              <a:rPr lang="fr-FR" dirty="0" smtClean="0">
                <a:latin typeface="Calibri" pitchFamily="34" charset="0"/>
              </a:rPr>
              <a:t>mm/h]</a:t>
            </a:r>
            <a:endParaRPr lang="fr-FR" dirty="0">
              <a:latin typeface="Calibri" pitchFamily="34" charset="0"/>
            </a:endParaRPr>
          </a:p>
          <a:p>
            <a:r>
              <a:rPr lang="fr-FR" dirty="0">
                <a:latin typeface="Calibri" pitchFamily="34" charset="0"/>
              </a:rPr>
              <a:t> 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857752" y="6300028"/>
            <a:ext cx="421724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Z=M(6</a:t>
            </a:r>
            <a:r>
              <a:rPr lang="fr-FR" dirty="0">
                <a:latin typeface="Calibri" pitchFamily="34" charset="0"/>
              </a:rPr>
              <a:t>) : </a:t>
            </a:r>
            <a:r>
              <a:rPr lang="fr-FR" dirty="0"/>
              <a:t>R</a:t>
            </a:r>
            <a:r>
              <a:rPr lang="fr-FR" dirty="0" smtClean="0"/>
              <a:t>adar </a:t>
            </a:r>
            <a:r>
              <a:rPr lang="fr-FR" dirty="0" err="1" smtClean="0"/>
              <a:t>reflectivity</a:t>
            </a:r>
            <a:r>
              <a:rPr lang="fr-FR" dirty="0" smtClean="0"/>
              <a:t> factor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[</a:t>
            </a:r>
            <a:r>
              <a:rPr lang="fr-FR" dirty="0" smtClean="0">
                <a:latin typeface="Calibri" pitchFamily="34" charset="0"/>
              </a:rPr>
              <a:t>mm</a:t>
            </a:r>
            <a:r>
              <a:rPr lang="fr-FR" baseline="30000" dirty="0" smtClean="0">
                <a:latin typeface="Calibri" pitchFamily="34" charset="0"/>
              </a:rPr>
              <a:t>6 </a:t>
            </a:r>
            <a:r>
              <a:rPr lang="fr-FR" dirty="0" smtClean="0">
                <a:latin typeface="Calibri" pitchFamily="34" charset="0"/>
              </a:rPr>
              <a:t>m</a:t>
            </a:r>
            <a:r>
              <a:rPr lang="fr-FR" baseline="30000" dirty="0" smtClean="0">
                <a:latin typeface="Calibri" pitchFamily="34" charset="0"/>
              </a:rPr>
              <a:t>-3</a:t>
            </a:r>
            <a:r>
              <a:rPr lang="fr-FR" dirty="0">
                <a:latin typeface="Calibri" pitchFamily="34" charset="0"/>
              </a:rPr>
              <a:t>]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604448" y="2357420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(1)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604448" y="4382987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(2)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4" name="Flèche droite 33"/>
          <p:cNvSpPr/>
          <p:nvPr/>
        </p:nvSpPr>
        <p:spPr>
          <a:xfrm>
            <a:off x="357158" y="4071942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928662" y="398836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</a:t>
            </a:r>
            <a:r>
              <a:rPr lang="fr-FR" dirty="0" err="1" smtClean="0"/>
              <a:t>easured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disdrometer</a:t>
            </a:r>
            <a:endParaRPr lang="fr-FR" dirty="0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5715008" y="2225672"/>
          <a:ext cx="2133600" cy="774700"/>
        </p:xfrm>
        <a:graphic>
          <a:graphicData uri="http://schemas.openxmlformats.org/presentationml/2006/ole">
            <p:oleObj spid="_x0000_s4119" name="Equation" r:id="rId6" imgW="1282700" imgH="469900" progId="Equation.3">
              <p:embed/>
            </p:oleObj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8604448" y="5799962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(3)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788024" y="3071810"/>
            <a:ext cx="414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</a:t>
            </a:r>
            <a:r>
              <a:rPr lang="fr-FR" baseline="-25000" dirty="0" smtClean="0"/>
              <a:t>n</a:t>
            </a:r>
            <a:r>
              <a:rPr lang="fr-FR" dirty="0" smtClean="0"/>
              <a:t>: </a:t>
            </a:r>
            <a:r>
              <a:rPr lang="en-US" dirty="0"/>
              <a:t>S</a:t>
            </a:r>
            <a:r>
              <a:rPr lang="en-US" dirty="0" smtClean="0"/>
              <a:t>tatistical</a:t>
            </a:r>
            <a:r>
              <a:rPr lang="fr-FR" dirty="0" smtClean="0"/>
              <a:t> moment of </a:t>
            </a:r>
            <a:r>
              <a:rPr lang="en-US" dirty="0" smtClean="0"/>
              <a:t>order</a:t>
            </a:r>
            <a:r>
              <a:rPr lang="fr-FR" dirty="0" smtClean="0"/>
              <a:t> n of DSD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14282" y="1643050"/>
          <a:ext cx="5105400" cy="1295400"/>
        </p:xfrm>
        <a:graphic>
          <a:graphicData uri="http://schemas.openxmlformats.org/presentationml/2006/ole">
            <p:oleObj spid="_x0000_s19483" name="Équation" r:id="rId3" imgW="3073400" imgH="787400" progId="Equation.3">
              <p:embed/>
            </p:oleObj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715008" y="171985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dirty="0" smtClean="0"/>
              <a:t>DSD modelling based on a Gamma function</a:t>
            </a:r>
            <a:r>
              <a:rPr lang="en-US" altLang="fr-FR" dirty="0" smtClean="0">
                <a:solidFill>
                  <a:schemeClr val="accent2"/>
                </a:solidFill>
              </a:rPr>
              <a:t>. </a:t>
            </a:r>
            <a:r>
              <a:rPr lang="en-US" dirty="0" smtClean="0"/>
              <a:t>Formulation proposed by Yu et al. (JAMC, 2014)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6858016" y="3014666"/>
          <a:ext cx="1460500" cy="914400"/>
        </p:xfrm>
        <a:graphic>
          <a:graphicData uri="http://schemas.openxmlformats.org/presentationml/2006/ole">
            <p:oleObj spid="_x0000_s19484" name="Équation" r:id="rId4" imgW="622030" imgH="660113" progId="Equation.3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197617" y="2928934"/>
          <a:ext cx="1476375" cy="708025"/>
        </p:xfrm>
        <a:graphic>
          <a:graphicData uri="http://schemas.openxmlformats.org/presentationml/2006/ole">
            <p:oleObj spid="_x0000_s19485" name="Équation" r:id="rId5" imgW="799753" imgH="380835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286412" y="1938318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(4)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83237" y="3087113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(5)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97815" y="3087113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(6)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55269" y="3074971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(7)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1928858" y="4781565"/>
          <a:ext cx="3786188" cy="719137"/>
        </p:xfrm>
        <a:graphic>
          <a:graphicData uri="http://schemas.openxmlformats.org/presentationml/2006/ole">
            <p:oleObj spid="_x0000_s19486" name="Équation" r:id="rId6" imgW="2514600" imgH="482600" progId="Equation.3">
              <p:embed/>
            </p:oleObj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786446" y="4857760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(9)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2942" y="3074971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Nt</a:t>
            </a:r>
            <a:r>
              <a:rPr lang="en-US" dirty="0" smtClean="0"/>
              <a:t> : M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358246" y="3131106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(8)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" y="3069184"/>
            <a:ext cx="85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With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-247594" y="3786190"/>
            <a:ext cx="9644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Nt</a:t>
            </a:r>
            <a:r>
              <a:rPr lang="en-US" sz="1600" dirty="0" smtClean="0"/>
              <a:t> : concentration of raindrop,      µ: shape parameter,    Dm: mean diameter,    Dc: characteristic diameter  </a:t>
            </a:r>
            <a:endParaRPr lang="en-US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8501090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0" y="14286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modelling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75861773"/>
              </p:ext>
            </p:extLst>
          </p:nvPr>
        </p:nvGraphicFramePr>
        <p:xfrm>
          <a:off x="4429125" y="2960688"/>
          <a:ext cx="1460500" cy="914400"/>
        </p:xfrm>
        <a:graphic>
          <a:graphicData uri="http://schemas.openxmlformats.org/presentationml/2006/ole">
            <p:oleObj spid="_x0000_s19487" name="Équation" r:id="rId7" imgW="62208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714620"/>
            <a:ext cx="5643602" cy="407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71438" y="1928802"/>
            <a:ext cx="935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 smtClean="0"/>
              <a:t>Variability of DSD </a:t>
            </a:r>
            <a:r>
              <a:rPr lang="en-US" altLang="fr-FR" dirty="0" smtClean="0">
                <a:sym typeface="Wingdings" pitchFamily="2" charset="2"/>
              </a:rPr>
              <a:t> Variability of its</a:t>
            </a:r>
            <a:r>
              <a:rPr lang="en-US" altLang="fr-FR" dirty="0" smtClean="0"/>
              <a:t> moments (N</a:t>
            </a:r>
            <a:r>
              <a:rPr lang="en-US" altLang="fr-FR" baseline="-25000" dirty="0" smtClean="0"/>
              <a:t>T</a:t>
            </a:r>
            <a:r>
              <a:rPr lang="en-US" altLang="fr-FR" dirty="0" smtClean="0"/>
              <a:t>, LWC, R, KE, Z, …) and possible variability of the relationships between these moments</a:t>
            </a:r>
            <a:endParaRPr lang="fr-FR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6876256" y="6488668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CHAPON (2008, AWR)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0" y="407480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Z=</a:t>
            </a:r>
            <a:r>
              <a:rPr lang="fr-FR" dirty="0" err="1" smtClean="0"/>
              <a:t>aR</a:t>
            </a:r>
            <a:r>
              <a:rPr lang="fr-FR" baseline="30000" dirty="0" err="1" smtClean="0"/>
              <a:t>b</a:t>
            </a:r>
            <a:endParaRPr lang="fr-FR" baseline="30000" dirty="0" smtClean="0"/>
          </a:p>
          <a:p>
            <a:endParaRPr lang="fr-FR" baseline="30000" dirty="0" smtClean="0"/>
          </a:p>
          <a:p>
            <a:r>
              <a:rPr lang="fr-FR" dirty="0" smtClean="0"/>
              <a:t>EC=</a:t>
            </a:r>
            <a:r>
              <a:rPr lang="fr-FR" dirty="0" err="1" smtClean="0"/>
              <a:t>aR</a:t>
            </a:r>
            <a:r>
              <a:rPr lang="fr-FR" baseline="30000" dirty="0" err="1" smtClean="0"/>
              <a:t>b</a:t>
            </a:r>
            <a:r>
              <a:rPr lang="fr-FR" baseline="30000" dirty="0" smtClean="0"/>
              <a:t> 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22" name="Accolade fermante 21"/>
          <p:cNvSpPr/>
          <p:nvPr/>
        </p:nvSpPr>
        <p:spPr>
          <a:xfrm>
            <a:off x="785786" y="4032522"/>
            <a:ext cx="71438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928662" y="4262863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</a:t>
            </a:r>
            <a:r>
              <a:rPr lang="fr-FR" dirty="0" smtClean="0"/>
              <a:t> </a:t>
            </a:r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3571868" y="300037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R=248.6Z</a:t>
            </a:r>
            <a:r>
              <a:rPr lang="fr-FR" baseline="30000" dirty="0" smtClean="0"/>
              <a:t>1.71</a:t>
            </a:r>
            <a:endParaRPr lang="fr-FR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643306" y="461139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R=168.3Z</a:t>
            </a:r>
            <a:r>
              <a:rPr lang="fr-FR" baseline="30000" dirty="0" smtClean="0"/>
              <a:t>1.44</a:t>
            </a:r>
            <a:endParaRPr lang="fr-FR" baseline="30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286380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R=494.5Z</a:t>
            </a:r>
            <a:r>
              <a:rPr lang="fr-FR" baseline="30000" dirty="0" smtClean="0"/>
              <a:t>0.77</a:t>
            </a:r>
            <a:endParaRPr lang="fr-FR" baseline="30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286512" y="235743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R=369,4Z</a:t>
            </a:r>
            <a:r>
              <a:rPr lang="fr-FR" baseline="30000" dirty="0" smtClean="0"/>
              <a:t>1.35</a:t>
            </a:r>
            <a:endParaRPr lang="fr-FR" baseline="30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429520" y="275400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R=84.18Z</a:t>
            </a:r>
            <a:r>
              <a:rPr lang="fr-FR" baseline="30000" dirty="0" smtClean="0"/>
              <a:t>1.42</a:t>
            </a:r>
            <a:endParaRPr lang="fr-FR" baseline="30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429520" y="521495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R=28.5Z</a:t>
            </a:r>
            <a:r>
              <a:rPr lang="fr-FR" baseline="30000" dirty="0" smtClean="0"/>
              <a:t>2.06</a:t>
            </a:r>
            <a:endParaRPr lang="fr-FR" baseline="30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7500990" y="3916924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R=119.9Z</a:t>
            </a:r>
            <a:r>
              <a:rPr lang="fr-FR" baseline="30000" dirty="0" smtClean="0"/>
              <a:t>1.66</a:t>
            </a:r>
            <a:endParaRPr lang="fr-FR" baseline="30000" dirty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285720" y="-714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000" dirty="0" smtClean="0"/>
              <a:t> </a:t>
            </a:r>
            <a:r>
              <a:rPr lang="fr-FR" sz="4000" dirty="0" smtClean="0">
                <a:latin typeface="+mj-lt"/>
                <a:ea typeface="+mj-ea"/>
                <a:cs typeface="+mj-cs"/>
              </a:rPr>
              <a:t>T</a:t>
            </a:r>
            <a:r>
              <a:rPr kumimoji="0" lang="fr-FR" alt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emporal</a:t>
            </a:r>
            <a:r>
              <a:rPr kumimoji="0" lang="fr-FR" alt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alt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variability</a:t>
            </a:r>
            <a:r>
              <a:rPr kumimoji="0" lang="fr-FR" alt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DSD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501090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0" y="857232"/>
            <a:ext cx="9358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Need a </a:t>
            </a:r>
            <a:r>
              <a:rPr lang="en-US" dirty="0" smtClean="0">
                <a:solidFill>
                  <a:srgbClr val="FF0000"/>
                </a:solidFill>
              </a:rPr>
              <a:t>spatial</a:t>
            </a:r>
            <a:r>
              <a:rPr lang="en-US" dirty="0" smtClean="0"/>
              <a:t> estimation of hydrological  variables (KE, R...) with a large  temporal </a:t>
            </a:r>
            <a:r>
              <a:rPr lang="en-US" dirty="0"/>
              <a:t>repeatability.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R is measured by the gauge, it is a localized measure</a:t>
            </a:r>
          </a:p>
          <a:p>
            <a:pPr>
              <a:buFontTx/>
              <a:buChar char="-"/>
            </a:pPr>
            <a:r>
              <a:rPr lang="en-US" dirty="0" smtClean="0"/>
              <a:t> R can be estimated thanks to Z (Radar reflectivity, spatial observation) but  usually with static relationships  (Z-R)</a:t>
            </a:r>
          </a:p>
          <a:p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 Objectives</a:t>
            </a:r>
            <a:endParaRPr lang="en-US" altLang="fr-FR" sz="40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48529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8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fr-FR" sz="2000" dirty="0" smtClean="0"/>
              <a:t>Among these moments, Z can be spatially observed by radar and is useful for hydrological applications</a:t>
            </a:r>
          </a:p>
          <a:p>
            <a:pPr eaLnBrk="1" hangingPunct="1">
              <a:lnSpc>
                <a:spcPct val="8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fr-FR" sz="2000" dirty="0" smtClean="0"/>
              <a:t>To deal with variability between Z and other moments and try to retrieve spatial DSD characteristics 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fr-FR" sz="1600" dirty="0" smtClean="0"/>
              <a:t>Use of combination of Z and other observed moments : R from </a:t>
            </a:r>
            <a:r>
              <a:rPr lang="en-US" altLang="fr-FR" sz="1600" dirty="0" err="1" smtClean="0"/>
              <a:t>raingauges</a:t>
            </a:r>
            <a:r>
              <a:rPr lang="en-US" altLang="fr-FR" sz="1600" dirty="0" smtClean="0"/>
              <a:t>, D</a:t>
            </a:r>
            <a:r>
              <a:rPr lang="en-US" altLang="fr-FR" sz="1600" baseline="-25000" dirty="0" smtClean="0"/>
              <a:t>0</a:t>
            </a:r>
            <a:r>
              <a:rPr lang="en-US" altLang="fr-FR" sz="1600" dirty="0" smtClean="0"/>
              <a:t> from </a:t>
            </a:r>
            <a:r>
              <a:rPr lang="en-US" altLang="fr-FR" sz="1600" dirty="0" err="1" smtClean="0"/>
              <a:t>polarimetric</a:t>
            </a:r>
            <a:r>
              <a:rPr lang="en-US" altLang="fr-FR" sz="1600" dirty="0" smtClean="0"/>
              <a:t> radar variable Z</a:t>
            </a:r>
            <a:r>
              <a:rPr lang="en-US" altLang="fr-FR" sz="1600" baseline="-25000" dirty="0" smtClean="0"/>
              <a:t>DR</a:t>
            </a:r>
            <a:r>
              <a:rPr lang="en-US" altLang="fr-FR" sz="1600" dirty="0" smtClean="0"/>
              <a:t>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fr-FR" sz="1600" dirty="0" smtClean="0"/>
              <a:t>Use of some (but limited number !) local disdrometers (what spatial representativeness ?)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fr-FR" sz="1600" b="1" dirty="0" smtClean="0"/>
              <a:t>Exploitation of the 2D (horizontal) structure of radar reflectivity</a:t>
            </a:r>
            <a:r>
              <a:rPr lang="en-US" altLang="fr-FR" sz="1800" b="1" dirty="0" smtClean="0"/>
              <a:t> </a:t>
            </a:r>
            <a:r>
              <a:rPr lang="en-US" altLang="fr-FR" sz="1600" b="1" dirty="0" smtClean="0"/>
              <a:t>itself </a:t>
            </a:r>
            <a:r>
              <a:rPr lang="en-US" altLang="fr-FR" sz="1600" i="1" dirty="0" smtClean="0"/>
              <a:t>(this talk)</a:t>
            </a:r>
          </a:p>
          <a:p>
            <a:pPr lvl="1">
              <a:lnSpc>
                <a:spcPct val="80000"/>
              </a:lnSpc>
              <a:buNone/>
            </a:pPr>
            <a:endParaRPr lang="en-US" altLang="fr-FR" sz="1600" i="1" dirty="0" smtClean="0"/>
          </a:p>
          <a:p>
            <a:pPr lvl="1">
              <a:lnSpc>
                <a:spcPct val="80000"/>
              </a:lnSpc>
              <a:buNone/>
            </a:pPr>
            <a:endParaRPr lang="en-US" altLang="fr-FR" sz="1600" b="1" i="1" dirty="0" smtClean="0"/>
          </a:p>
          <a:p>
            <a:pPr lvl="1">
              <a:lnSpc>
                <a:spcPct val="80000"/>
              </a:lnSpc>
              <a:buNone/>
            </a:pPr>
            <a:r>
              <a:rPr lang="en-US" altLang="fr-FR" sz="2000" b="1" dirty="0" smtClean="0"/>
              <a:t>From Radar (Z + horizontal structure of Z) can we estimate the parameters of the DSD (Dc, </a:t>
            </a:r>
            <a:r>
              <a:rPr lang="en-US" altLang="fr-FR" sz="2000" b="1" dirty="0" err="1" smtClean="0"/>
              <a:t>Nt</a:t>
            </a:r>
            <a:r>
              <a:rPr lang="en-US" altLang="fr-FR" sz="2000" b="1" dirty="0" smtClean="0"/>
              <a:t>, μ) and calculate directly the moments?</a:t>
            </a:r>
            <a:endParaRPr lang="fr-FR" altLang="fr-FR" sz="2000" b="1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n-US" altLang="fr-FR" sz="16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fr-FR" sz="2000" b="1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è"/>
            </a:pPr>
            <a:endParaRPr lang="en-US" altLang="fr-FR" sz="20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altLang="fr-FR" sz="2000" dirty="0" smtClean="0">
              <a:sym typeface="Wingdings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501090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sz="3600" dirty="0" smtClean="0">
                <a:sym typeface="Wingdings" pitchFamily="2" charset="2"/>
              </a:rPr>
              <a:t>DSD and radar </a:t>
            </a:r>
            <a:r>
              <a:rPr lang="en-US" altLang="fr-FR" sz="4000" dirty="0" smtClean="0">
                <a:sym typeface="Wingdings" pitchFamily="2" charset="2"/>
              </a:rPr>
              <a:t>network</a:t>
            </a:r>
            <a:endParaRPr lang="en-US" altLang="fr-FR" sz="3600" dirty="0" smtClean="0">
              <a:sym typeface="Wingdings" pitchFamily="2" charset="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38" y="1350962"/>
            <a:ext cx="3462337" cy="464980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fr-FR" sz="2000" dirty="0" smtClean="0"/>
              <a:t>A dense network of DSD observation during 3 months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fr-FR" sz="1800" dirty="0" smtClean="0"/>
              <a:t>= SOP </a:t>
            </a:r>
            <a:r>
              <a:rPr lang="en-US" altLang="fr-FR" sz="1800" dirty="0" err="1" smtClean="0"/>
              <a:t>HyMEx</a:t>
            </a:r>
            <a:r>
              <a:rPr lang="en-US" altLang="fr-FR" sz="2000" dirty="0" smtClean="0"/>
              <a:t> </a:t>
            </a:r>
            <a:br>
              <a:rPr lang="en-US" altLang="fr-FR" sz="2000" dirty="0" smtClean="0"/>
            </a:br>
            <a:r>
              <a:rPr lang="en-US" altLang="fr-FR" sz="1800" dirty="0" smtClean="0"/>
              <a:t>(26 OTT </a:t>
            </a:r>
            <a:r>
              <a:rPr lang="en-US" altLang="fr-FR" sz="1800" dirty="0" err="1" smtClean="0"/>
              <a:t>Parsivel</a:t>
            </a:r>
            <a:r>
              <a:rPr lang="en-US" altLang="fr-FR" sz="1800" dirty="0" smtClean="0"/>
              <a:t>, 6 MRR, 4 X-band radars, 2 S-band radars, …)</a:t>
            </a:r>
            <a:br>
              <a:rPr lang="en-US" altLang="fr-FR" sz="1800" dirty="0" smtClean="0"/>
            </a:br>
            <a:r>
              <a:rPr lang="en-US" altLang="fr-FR" sz="1400" dirty="0" smtClean="0"/>
              <a:t>Sept.-Nov. 2012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fr-FR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fr-FR" sz="2000" dirty="0" smtClean="0"/>
              <a:t>Smaller network + larger times series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fr-FR" sz="1800" dirty="0" smtClean="0"/>
              <a:t>= EOP </a:t>
            </a:r>
            <a:r>
              <a:rPr lang="en-US" altLang="fr-FR" sz="1800" dirty="0" err="1" smtClean="0"/>
              <a:t>HyMEx</a:t>
            </a:r>
            <a:r>
              <a:rPr lang="en-US" altLang="fr-FR" sz="1800" dirty="0" smtClean="0"/>
              <a:t> / OHMCV</a:t>
            </a:r>
            <a:br>
              <a:rPr lang="en-US" altLang="fr-FR" sz="1800" dirty="0" smtClean="0"/>
            </a:br>
            <a:r>
              <a:rPr lang="en-US" altLang="fr-FR" sz="1800" dirty="0" smtClean="0"/>
              <a:t>(10 OTT </a:t>
            </a:r>
            <a:r>
              <a:rPr lang="en-US" altLang="fr-FR" sz="1800" dirty="0" err="1" smtClean="0"/>
              <a:t>Parsivel</a:t>
            </a:r>
            <a:r>
              <a:rPr lang="en-US" altLang="fr-FR" sz="1800" dirty="0" smtClean="0"/>
              <a:t>, 2 S-band radar)</a:t>
            </a:r>
            <a:br>
              <a:rPr lang="en-US" altLang="fr-FR" sz="1800" dirty="0" smtClean="0"/>
            </a:br>
            <a:r>
              <a:rPr lang="en-US" altLang="fr-FR" sz="1600" dirty="0" smtClean="0"/>
              <a:t>P</a:t>
            </a:r>
            <a:r>
              <a:rPr lang="en-US" altLang="fr-FR" sz="1400" dirty="0" smtClean="0"/>
              <a:t>rogressively since 2010</a:t>
            </a:r>
            <a:endParaRPr lang="en-US" altLang="fr-FR" sz="14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fr-FR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fr-FR" sz="2000" dirty="0" smtClean="0"/>
              <a:t>The</a:t>
            </a:r>
            <a:r>
              <a:rPr lang="en-US" altLang="fr-FR" sz="2400" dirty="0" smtClean="0"/>
              <a:t> </a:t>
            </a:r>
            <a:r>
              <a:rPr lang="en-US" altLang="fr-FR" sz="2000" dirty="0" smtClean="0"/>
              <a:t>largest temporal series of DSD data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fr-FR" sz="1800" dirty="0" smtClean="0"/>
              <a:t>= </a:t>
            </a:r>
            <a:r>
              <a:rPr lang="en-US" altLang="fr-FR" sz="1800" dirty="0" err="1" smtClean="0"/>
              <a:t>Alès</a:t>
            </a:r>
            <a:r>
              <a:rPr lang="en-US" altLang="fr-FR" sz="1800" dirty="0" smtClean="0"/>
              <a:t> (1 OTT </a:t>
            </a:r>
            <a:r>
              <a:rPr lang="en-US" altLang="fr-FR" sz="1800" dirty="0" err="1" smtClean="0"/>
              <a:t>Parsivel</a:t>
            </a:r>
            <a:r>
              <a:rPr lang="en-US" altLang="fr-FR" sz="1800" dirty="0" smtClean="0"/>
              <a:t>, 2 s-band radar)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fr-FR" sz="1200" dirty="0" smtClean="0"/>
              <a:t>	Since 2004 / OHMCV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fr-FR" sz="1200" dirty="0" smtClean="0"/>
          </a:p>
        </p:txBody>
      </p:sp>
      <p:pic>
        <p:nvPicPr>
          <p:cNvPr id="19460" name="Picture 7" descr="C:\SAUVEGARDE-ETE-2013\BOUDEVILLAIN\OBSERVATION\SIG\IMAGES\HyMeX-DSD-MRR-v7-600000-avec-leg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9175" y="1341438"/>
            <a:ext cx="5434013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9175" y="4649788"/>
            <a:ext cx="2468563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948488" y="3789363"/>
            <a:ext cx="21558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to:</a:t>
            </a:r>
          </a:p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EPFL</a:t>
            </a:r>
          </a:p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LTHE</a:t>
            </a:r>
          </a:p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DLR</a:t>
            </a:r>
          </a:p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NASA</a:t>
            </a:r>
          </a:p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CNRM</a:t>
            </a:r>
          </a:p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Wageningen and Barcelona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501090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429652" y="2786058"/>
            <a:ext cx="500066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429520" y="1571612"/>
            <a:ext cx="857256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6" descr="http://sop.hymex.org/images/hm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27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Studied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034" y="916528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 (mm/h) in 5 </a:t>
            </a:r>
            <a:r>
              <a:rPr lang="en-US" dirty="0" smtClean="0"/>
              <a:t>minutes</a:t>
            </a:r>
            <a:r>
              <a:rPr lang="fr-FR" dirty="0" smtClean="0"/>
              <a:t> , for </a:t>
            </a:r>
            <a:r>
              <a:rPr lang="fr-FR" dirty="0"/>
              <a:t>a</a:t>
            </a:r>
            <a:r>
              <a:rPr lang="fr-FR" dirty="0" smtClean="0"/>
              <a:t>ll the </a:t>
            </a:r>
            <a:r>
              <a:rPr lang="en-US" dirty="0" smtClean="0"/>
              <a:t>events</a:t>
            </a:r>
            <a:r>
              <a:rPr lang="fr-FR" dirty="0" smtClean="0"/>
              <a:t> of the </a:t>
            </a:r>
            <a:r>
              <a:rPr lang="en-US" dirty="0" smtClean="0"/>
              <a:t>autumn</a:t>
            </a:r>
            <a:r>
              <a:rPr lang="fr-FR" dirty="0" smtClean="0"/>
              <a:t> of 2012</a:t>
            </a:r>
            <a:endParaRPr lang="fr-FR" dirty="0"/>
          </a:p>
        </p:txBody>
      </p:sp>
      <p:pic>
        <p:nvPicPr>
          <p:cNvPr id="7173" name="Picture 5" descr="C:\Users\Sahar\Desktop\Parmetre-structure-4tailledefenetre\graphe\R-sta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8962"/>
            <a:ext cx="7072362" cy="334879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501090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406" y="5072074"/>
            <a:ext cx="9072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All the </a:t>
            </a:r>
            <a:r>
              <a:rPr lang="en-US" dirty="0" smtClean="0"/>
              <a:t>events</a:t>
            </a:r>
            <a:r>
              <a:rPr lang="fr-FR" dirty="0" smtClean="0"/>
              <a:t> in the </a:t>
            </a:r>
            <a:r>
              <a:rPr lang="en-US" dirty="0" smtClean="0"/>
              <a:t>autumn</a:t>
            </a:r>
            <a:r>
              <a:rPr lang="fr-FR" dirty="0" smtClean="0"/>
              <a:t> of 2012, I </a:t>
            </a:r>
            <a:r>
              <a:rPr lang="fr-FR" dirty="0" err="1" smtClean="0"/>
              <a:t>used</a:t>
            </a:r>
            <a:r>
              <a:rPr lang="fr-FR" dirty="0" smtClean="0"/>
              <a:t> 5 </a:t>
            </a:r>
            <a:r>
              <a:rPr lang="en-US" dirty="0" smtClean="0">
                <a:sym typeface="Wingdings" pitchFamily="2" charset="2"/>
              </a:rPr>
              <a:t>d</a:t>
            </a:r>
            <a:r>
              <a:rPr lang="en-US" altLang="fr-FR" dirty="0" smtClean="0">
                <a:sym typeface="Wingdings" pitchFamily="2" charset="2"/>
              </a:rPr>
              <a:t>isdrometers </a:t>
            </a:r>
            <a:r>
              <a:rPr lang="fr-FR" dirty="0" smtClean="0"/>
              <a:t>(in the </a:t>
            </a:r>
            <a:r>
              <a:rPr lang="fr-FR" dirty="0" err="1" smtClean="0"/>
              <a:t>same</a:t>
            </a:r>
            <a:r>
              <a:rPr lang="fr-FR" dirty="0" smtClean="0"/>
              <a:t> area) and data </a:t>
            </a:r>
            <a:r>
              <a:rPr lang="en-US" altLang="fr-FR" dirty="0" smtClean="0">
                <a:sym typeface="Wingdings" pitchFamily="2" charset="2"/>
              </a:rPr>
              <a:t>of the operational S- band </a:t>
            </a:r>
            <a:r>
              <a:rPr lang="en-US" altLang="fr-FR" dirty="0">
                <a:sym typeface="Wingdings" pitchFamily="2" charset="2"/>
              </a:rPr>
              <a:t>radar (</a:t>
            </a:r>
            <a:r>
              <a:rPr lang="en-US" altLang="fr-FR" dirty="0" err="1" smtClean="0">
                <a:sym typeface="Wingdings" pitchFamily="2" charset="2"/>
              </a:rPr>
              <a:t>Bollène</a:t>
            </a:r>
            <a:r>
              <a:rPr lang="en-US" altLang="fr-FR" dirty="0" smtClean="0">
                <a:sym typeface="Wingdings" pitchFamily="2" charset="2"/>
              </a:rPr>
              <a:t>, 40 km far away)</a:t>
            </a:r>
            <a:endParaRPr lang="fr-FR" dirty="0" smtClean="0"/>
          </a:p>
          <a:p>
            <a:r>
              <a:rPr lang="fr-FR" dirty="0" smtClean="0"/>
              <a:t>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03776" y="928670"/>
            <a:ext cx="4216696" cy="381635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Radar</a:t>
            </a:r>
            <a:r>
              <a:rPr kumimoji="0" lang="en-US" altLang="fr-FR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rainfall amount composite (5’, mm)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fr-FR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en-US" altLang="fr-FR" sz="1600" dirty="0" smtClean="0"/>
              <a:t>Images corrected by </a:t>
            </a:r>
            <a:r>
              <a:rPr lang="en-US" altLang="fr-FR" sz="1600" dirty="0" err="1" smtClean="0"/>
              <a:t>Météo</a:t>
            </a:r>
            <a:r>
              <a:rPr lang="en-US" altLang="fr-FR" sz="1600" dirty="0"/>
              <a:t>-</a:t>
            </a:r>
            <a:r>
              <a:rPr lang="en-US" altLang="fr-FR" sz="1600" dirty="0" smtClean="0"/>
              <a:t>France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fr-FR" sz="1600" dirty="0" smtClean="0"/>
              <a:t>Elimination of the ground clutters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fr-FR" sz="1600" dirty="0" smtClean="0"/>
              <a:t>Identification and correction of VPR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fr-FR" sz="1600" dirty="0" smtClean="0"/>
              <a:t>Composition </a:t>
            </a:r>
            <a:r>
              <a:rPr lang="en-US" altLang="fr-FR" sz="1600" dirty="0"/>
              <a:t>of </a:t>
            </a:r>
            <a:r>
              <a:rPr lang="en-US" altLang="fr-FR" sz="1600" dirty="0" smtClean="0"/>
              <a:t>several elevation angles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fr-FR" sz="1600" dirty="0" smtClean="0"/>
              <a:t>Use of one or two Z-R static relationships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fr-FR" sz="1600" dirty="0" smtClean="0"/>
              <a:t>Correction with a factor depending on the ratio </a:t>
            </a:r>
            <a:r>
              <a:rPr lang="en-US" altLang="fr-FR" sz="1600" dirty="0" err="1" smtClean="0"/>
              <a:t>raingauge</a:t>
            </a:r>
            <a:r>
              <a:rPr lang="en-US" altLang="fr-FR" sz="1600" dirty="0" smtClean="0"/>
              <a:t>/radar identified the previous hour on the area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1810" y="898534"/>
            <a:ext cx="3683000" cy="381635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Raw</a:t>
            </a:r>
            <a:r>
              <a:rPr kumimoji="0" lang="en-US" altLang="fr-FR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Radar</a:t>
            </a:r>
            <a:r>
              <a:rPr kumimoji="0" lang="en-US" altLang="fr-FR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Reflectivity (5’, dBZ)</a:t>
            </a:r>
            <a:endParaRPr kumimoji="0" lang="en-US" altLang="fr-FR" sz="1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aseline="0" dirty="0" smtClean="0"/>
              <a:t>- Without</a:t>
            </a:r>
            <a:r>
              <a:rPr lang="en-US" altLang="fr-FR" sz="1600" dirty="0" smtClean="0"/>
              <a:t> ground clutters correction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fr-FR" sz="1600" dirty="0" smtClean="0"/>
              <a:t>- We chose the elevation angle : </a:t>
            </a:r>
            <a:r>
              <a:rPr lang="en-US" altLang="fr-FR" sz="1600" b="1" dirty="0" smtClean="0"/>
              <a:t>1°25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en-US" altLang="fr-FR" sz="1600" dirty="0" smtClean="0"/>
              <a:t>C</a:t>
            </a:r>
            <a:r>
              <a:rPr kumimoji="0" lang="en-US" altLang="fr-FR" sz="1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orrection</a:t>
            </a:r>
            <a:r>
              <a:rPr kumimoji="0" lang="en-US" altLang="fr-FR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from ground clutters :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fr-FR" sz="1600" baseline="0" dirty="0"/>
              <a:t> </a:t>
            </a:r>
            <a:r>
              <a:rPr lang="en-US" altLang="fr-FR" sz="1600" baseline="0" dirty="0" smtClean="0"/>
              <a:t>   </a:t>
            </a:r>
            <a:r>
              <a:rPr lang="en-US" altLang="fr-FR" sz="1600" dirty="0" smtClean="0"/>
              <a:t> </a:t>
            </a:r>
            <a:r>
              <a:rPr lang="en-US" altLang="fr-FR" sz="1400" dirty="0" smtClean="0"/>
              <a:t>* mean reflectivity during all the </a:t>
            </a:r>
            <a:r>
              <a:rPr lang="fr-FR" sz="1400" dirty="0" err="1" smtClean="0"/>
              <a:t>available</a:t>
            </a:r>
            <a:r>
              <a:rPr lang="en-US" altLang="fr-FR" sz="1400" dirty="0" smtClean="0"/>
              <a:t> events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</a:t>
            </a:r>
            <a:r>
              <a:rPr lang="en-US" altLang="fr-FR" sz="1400" baseline="0" dirty="0" smtClean="0"/>
              <a:t>* </a:t>
            </a:r>
            <a:r>
              <a:rPr lang="en-US" sz="1400" dirty="0" smtClean="0"/>
              <a:t>identification of the pixels corresponding to ground clutters (anomalous high value of Z)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400" dirty="0" smtClean="0"/>
              <a:t>     *deletion of ground clutters for each radar image</a:t>
            </a:r>
            <a:endParaRPr kumimoji="0" lang="en-US" altLang="fr-FR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01090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2" descr="C:\Users\Sahar\Desktop\cumul-sans co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0635"/>
            <a:ext cx="4000528" cy="2437323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1470" y="641725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 of  mean reflectivity for all the  event of the autumn of 2012 as an Illustration of the 4 boxes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357686" y="3852826"/>
            <a:ext cx="4643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 smtClean="0"/>
              <a:t>Extraction of 4 boxes with different sizes  (1*1 Km², 5*5Km² ,10*10Km² and 20*20Km² )</a:t>
            </a:r>
          </a:p>
          <a:p>
            <a:endParaRPr lang="en-US" altLang="fr-FR" dirty="0" smtClean="0"/>
          </a:p>
          <a:p>
            <a:r>
              <a:rPr lang="en-US" altLang="fr-FR" dirty="0" smtClean="0"/>
              <a:t>Horizontal structure of radar image :</a:t>
            </a:r>
          </a:p>
          <a:p>
            <a:r>
              <a:rPr lang="en-US" altLang="fr-FR" dirty="0" smtClean="0"/>
              <a:t>- Mean reflectivity or intensity </a:t>
            </a:r>
          </a:p>
          <a:p>
            <a:r>
              <a:rPr lang="en-US" altLang="fr-FR" dirty="0" smtClean="0"/>
              <a:t>- Standard deviation of reflectivity or intensity </a:t>
            </a:r>
          </a:p>
          <a:p>
            <a:pPr>
              <a:buFontTx/>
              <a:buChar char="-"/>
            </a:pPr>
            <a:r>
              <a:rPr lang="en-US" altLang="fr-FR" dirty="0" smtClean="0"/>
              <a:t> Gradient reflectivity or intensity  </a:t>
            </a:r>
          </a:p>
          <a:p>
            <a:pPr>
              <a:buFontTx/>
              <a:buChar char="-"/>
            </a:pPr>
            <a:r>
              <a:rPr lang="en-US" altLang="fr-FR" dirty="0" smtClean="0"/>
              <a:t> Intermittency for several thresholds  </a:t>
            </a:r>
          </a:p>
          <a:p>
            <a:endParaRPr lang="en-US" altLang="fr-FR" dirty="0" smtClean="0"/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two types of  products </a:t>
            </a:r>
            <a:r>
              <a:rPr lang="en-US" dirty="0"/>
              <a:t>:</a:t>
            </a:r>
          </a:p>
        </p:txBody>
      </p:sp>
      <p:cxnSp>
        <p:nvCxnSpPr>
          <p:cNvPr id="17" name="Connecteur droit 16"/>
          <p:cNvCxnSpPr/>
          <p:nvPr/>
        </p:nvCxnSpPr>
        <p:spPr>
          <a:xfrm rot="5400000">
            <a:off x="3108315" y="225027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5995" y="3571876"/>
            <a:ext cx="91499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2: 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correlation coefficient between the parameters of the DSD and the characteristics of the structure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of radar images (mean of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mean gradient of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Z 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and standard deviation of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on the four sizes of the boxes at the station of </a:t>
            </a:r>
            <a:r>
              <a:rPr lang="fr-F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Villeneuve-de-Berg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fr-FR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Time</a:t>
            </a:r>
            <a:r>
              <a:rPr lang="en-US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integration </a:t>
            </a:r>
            <a:r>
              <a:rPr lang="fr-FR" sz="1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lang="fr-FR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5 minutes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5723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Table 1 : 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correlation coefficient between the parameters of the DSD (Dc, </a:t>
            </a:r>
            <a:r>
              <a:rPr lang="en-US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Nt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µ) and the characteristics of the structure of radar images (mean of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mean gradient of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and standard deviation of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on the four sizes of the boxes, at the station of </a:t>
            </a:r>
            <a:r>
              <a:rPr lang="fr-F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Villeneuve-de-Berg. Time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integration </a:t>
            </a:r>
            <a:r>
              <a:rPr lang="fr-FR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lang="fr-F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5 minutes</a:t>
            </a:r>
            <a:r>
              <a:rPr lang="fr-FR" sz="1400" dirty="0" smtClean="0"/>
              <a:t>.</a:t>
            </a:r>
            <a:endParaRPr lang="fr-FR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-71462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lang="en-US" altLang="fr-FR" sz="4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0441949"/>
              </p:ext>
            </p:extLst>
          </p:nvPr>
        </p:nvGraphicFramePr>
        <p:xfrm>
          <a:off x="214282" y="1643050"/>
          <a:ext cx="8572564" cy="1682496"/>
        </p:xfrm>
        <a:graphic>
          <a:graphicData uri="http://schemas.openxmlformats.org/drawingml/2006/table">
            <a:tbl>
              <a:tblPr/>
              <a:tblGrid>
                <a:gridCol w="785818"/>
                <a:gridCol w="533038"/>
                <a:gridCol w="659428"/>
                <a:gridCol w="659428"/>
                <a:gridCol w="659428"/>
                <a:gridCol w="659428"/>
                <a:gridCol w="659428"/>
                <a:gridCol w="659428"/>
                <a:gridCol w="659428"/>
                <a:gridCol w="659428"/>
                <a:gridCol w="659428"/>
                <a:gridCol w="659428"/>
                <a:gridCol w="659428"/>
              </a:tblGrid>
              <a:tr h="228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1Km² box</a:t>
                      </a:r>
                      <a:endParaRPr lang="fr-FR" sz="1600" b="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25Km² box</a:t>
                      </a:r>
                      <a:endParaRPr lang="fr-FR" sz="1400" b="0" kern="12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100Km² box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400 Km² box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8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Dc</a:t>
                      </a:r>
                      <a:endParaRPr lang="fr-FR" sz="16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err="1">
                          <a:solidFill>
                            <a:srgbClr val="0070C0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Dc</a:t>
                      </a:r>
                      <a:endParaRPr lang="fr-FR" sz="1400" b="0" kern="12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Mean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</a:t>
                      </a:r>
                      <a:endParaRPr lang="fr-FR" sz="16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0.11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alibri"/>
                          <a:ea typeface="Times New Roman"/>
                          <a:cs typeface="Times New Roman"/>
                        </a:rPr>
                        <a:t>-0.29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-0.26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alibri"/>
                          <a:ea typeface="Times New Roman"/>
                          <a:cs typeface="Times New Roman"/>
                        </a:rPr>
                        <a:t>0.60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0.24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-0.26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0.60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-0.26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Mean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Grad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R </a:t>
                      </a:r>
                      <a:endParaRPr lang="fr-FR" sz="16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-0.001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-0.01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-0.02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Std</a:t>
                      </a:r>
                      <a:r>
                        <a:rPr lang="fr-FR" sz="1600" baseline="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</a:t>
                      </a:r>
                      <a:endParaRPr lang="fr-FR" sz="16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0.07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0.17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0.17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0.49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0.13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14280" y="4286256"/>
          <a:ext cx="8643999" cy="1682496"/>
        </p:xfrm>
        <a:graphic>
          <a:graphicData uri="http://schemas.openxmlformats.org/drawingml/2006/table">
            <a:tbl>
              <a:tblPr/>
              <a:tblGrid>
                <a:gridCol w="785820"/>
                <a:gridCol w="544026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</a:tblGrid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1Km² box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25Km² box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100Km²box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400 Km² box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Dc</a:t>
                      </a:r>
                      <a:endParaRPr lang="fr-FR" sz="16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Mean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Z</a:t>
                      </a:r>
                      <a:endParaRPr lang="fr-FR" sz="16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-0.54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0.80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0.56</a:t>
                      </a:r>
                      <a:endParaRPr lang="fr-FR" sz="160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-0.55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0.78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-0.49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0.65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0.40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-0.43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Mean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Grad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Z</a:t>
                      </a:r>
                      <a:endParaRPr lang="fr-FR" sz="16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-0.08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Calibri"/>
                          <a:ea typeface="Times New Roman"/>
                          <a:cs typeface="Times New Roman"/>
                        </a:rPr>
                        <a:t>-0.21</a:t>
                      </a: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-0.09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0.11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-0.11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-0.14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Std</a:t>
                      </a:r>
                      <a:r>
                        <a:rPr lang="fr-FR" sz="1600" baseline="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endParaRPr lang="fr-FR" sz="16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0.78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0.55</a:t>
                      </a:r>
                      <a:endParaRPr lang="fr-FR" sz="160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-0.53</a:t>
                      </a:r>
                      <a:endParaRPr lang="fr-FR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Times New Roman"/>
                          <a:cs typeface="Times New Roman"/>
                        </a:rPr>
                        <a:t>-0.37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0.27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Times New Roman"/>
                        </a:rPr>
                        <a:t>-0.34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Flèche droite 8"/>
          <p:cNvSpPr/>
          <p:nvPr/>
        </p:nvSpPr>
        <p:spPr>
          <a:xfrm>
            <a:off x="642910" y="6286520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214414" y="627437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Use of image of </a:t>
            </a:r>
            <a:r>
              <a:rPr lang="fr-FR" dirty="0" err="1" smtClean="0"/>
              <a:t>reflectivity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501090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8622</TotalTime>
  <Words>1302</Words>
  <Application>Microsoft Office PowerPoint</Application>
  <PresentationFormat>Affichage à l'écran (4:3)</PresentationFormat>
  <Paragraphs>260</Paragraphs>
  <Slides>12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Thème Office</vt:lpstr>
      <vt:lpstr>Équation</vt:lpstr>
      <vt:lpstr>Equation</vt:lpstr>
      <vt:lpstr>Diapositive 1</vt:lpstr>
      <vt:lpstr>Diapositive 2</vt:lpstr>
      <vt:lpstr>Diapositive 3</vt:lpstr>
      <vt:lpstr>Diapositive 4</vt:lpstr>
      <vt:lpstr> Objectives</vt:lpstr>
      <vt:lpstr>DSD and radar network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Sahar</dc:creator>
  <cp:lastModifiedBy>Sahar</cp:lastModifiedBy>
  <cp:revision>218</cp:revision>
  <dcterms:created xsi:type="dcterms:W3CDTF">2015-03-11T08:26:49Z</dcterms:created>
  <dcterms:modified xsi:type="dcterms:W3CDTF">2015-05-01T09:24:07Z</dcterms:modified>
</cp:coreProperties>
</file>