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55" r:id="rId1"/>
  </p:sldMasterIdLst>
  <p:notesMasterIdLst>
    <p:notesMasterId r:id="rId3"/>
  </p:notesMasterIdLst>
  <p:handoutMasterIdLst>
    <p:handoutMasterId r:id="rId4"/>
  </p:handoutMasterIdLst>
  <p:sldIdLst>
    <p:sldId id="262" r:id="rId2"/>
  </p:sldIdLst>
  <p:sldSz cx="12801600" cy="9601200" type="A3"/>
  <p:notesSz cx="9944100" cy="6805613"/>
  <p:defaultTextStyle>
    <a:defPPr>
      <a:defRPr lang="de-DE"/>
    </a:defPPr>
    <a:lvl1pPr algn="l" rtl="0" eaLnBrk="0" fontAlgn="base" hangingPunct="0">
      <a:spcBef>
        <a:spcPct val="0"/>
      </a:spcBef>
      <a:spcAft>
        <a:spcPct val="0"/>
      </a:spcAft>
      <a:defRPr sz="700" kern="1200">
        <a:solidFill>
          <a:schemeClr val="tx1"/>
        </a:solidFill>
        <a:latin typeface="Times" pitchFamily="18" charset="0"/>
        <a:ea typeface="+mn-ea"/>
        <a:cs typeface="+mn-cs"/>
      </a:defRPr>
    </a:lvl1pPr>
    <a:lvl2pPr marL="140269" algn="l" rtl="0" eaLnBrk="0" fontAlgn="base" hangingPunct="0">
      <a:spcBef>
        <a:spcPct val="0"/>
      </a:spcBef>
      <a:spcAft>
        <a:spcPct val="0"/>
      </a:spcAft>
      <a:defRPr sz="700" kern="1200">
        <a:solidFill>
          <a:schemeClr val="tx1"/>
        </a:solidFill>
        <a:latin typeface="Times" pitchFamily="18" charset="0"/>
        <a:ea typeface="+mn-ea"/>
        <a:cs typeface="+mn-cs"/>
      </a:defRPr>
    </a:lvl2pPr>
    <a:lvl3pPr marL="280538" algn="l" rtl="0" eaLnBrk="0" fontAlgn="base" hangingPunct="0">
      <a:spcBef>
        <a:spcPct val="0"/>
      </a:spcBef>
      <a:spcAft>
        <a:spcPct val="0"/>
      </a:spcAft>
      <a:defRPr sz="700" kern="1200">
        <a:solidFill>
          <a:schemeClr val="tx1"/>
        </a:solidFill>
        <a:latin typeface="Times" pitchFamily="18" charset="0"/>
        <a:ea typeface="+mn-ea"/>
        <a:cs typeface="+mn-cs"/>
      </a:defRPr>
    </a:lvl3pPr>
    <a:lvl4pPr marL="420807" algn="l" rtl="0" eaLnBrk="0" fontAlgn="base" hangingPunct="0">
      <a:spcBef>
        <a:spcPct val="0"/>
      </a:spcBef>
      <a:spcAft>
        <a:spcPct val="0"/>
      </a:spcAft>
      <a:defRPr sz="700" kern="1200">
        <a:solidFill>
          <a:schemeClr val="tx1"/>
        </a:solidFill>
        <a:latin typeface="Times" pitchFamily="18" charset="0"/>
        <a:ea typeface="+mn-ea"/>
        <a:cs typeface="+mn-cs"/>
      </a:defRPr>
    </a:lvl4pPr>
    <a:lvl5pPr marL="561076" algn="l" rtl="0" eaLnBrk="0" fontAlgn="base" hangingPunct="0">
      <a:spcBef>
        <a:spcPct val="0"/>
      </a:spcBef>
      <a:spcAft>
        <a:spcPct val="0"/>
      </a:spcAft>
      <a:defRPr sz="700" kern="1200">
        <a:solidFill>
          <a:schemeClr val="tx1"/>
        </a:solidFill>
        <a:latin typeface="Times" pitchFamily="18" charset="0"/>
        <a:ea typeface="+mn-ea"/>
        <a:cs typeface="+mn-cs"/>
      </a:defRPr>
    </a:lvl5pPr>
    <a:lvl6pPr marL="701345" algn="l" defTabSz="280538" rtl="0" eaLnBrk="1" latinLnBrk="0" hangingPunct="1">
      <a:defRPr sz="700" kern="1200">
        <a:solidFill>
          <a:schemeClr val="tx1"/>
        </a:solidFill>
        <a:latin typeface="Times" pitchFamily="18" charset="0"/>
        <a:ea typeface="+mn-ea"/>
        <a:cs typeface="+mn-cs"/>
      </a:defRPr>
    </a:lvl6pPr>
    <a:lvl7pPr marL="841614" algn="l" defTabSz="280538" rtl="0" eaLnBrk="1" latinLnBrk="0" hangingPunct="1">
      <a:defRPr sz="700" kern="1200">
        <a:solidFill>
          <a:schemeClr val="tx1"/>
        </a:solidFill>
        <a:latin typeface="Times" pitchFamily="18" charset="0"/>
        <a:ea typeface="+mn-ea"/>
        <a:cs typeface="+mn-cs"/>
      </a:defRPr>
    </a:lvl7pPr>
    <a:lvl8pPr marL="981883" algn="l" defTabSz="280538" rtl="0" eaLnBrk="1" latinLnBrk="0" hangingPunct="1">
      <a:defRPr sz="700" kern="1200">
        <a:solidFill>
          <a:schemeClr val="tx1"/>
        </a:solidFill>
        <a:latin typeface="Times" pitchFamily="18" charset="0"/>
        <a:ea typeface="+mn-ea"/>
        <a:cs typeface="+mn-cs"/>
      </a:defRPr>
    </a:lvl8pPr>
    <a:lvl9pPr marL="1122152" algn="l" defTabSz="280538" rtl="0" eaLnBrk="1" latinLnBrk="0" hangingPunct="1">
      <a:defRPr sz="700" kern="1200">
        <a:solidFill>
          <a:schemeClr val="tx1"/>
        </a:solidFill>
        <a:latin typeface="Times"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PENCER-SMITH Charlotte"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2EFFF"/>
    <a:srgbClr val="C2DACB"/>
    <a:srgbClr val="0000FF"/>
    <a:srgbClr val="FFFFCC"/>
    <a:srgbClr val="FFC000"/>
    <a:srgbClr val="D4A917"/>
    <a:srgbClr val="5C0A0A"/>
    <a:srgbClr val="8C5126"/>
    <a:srgbClr val="75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52" autoAdjust="0"/>
    <p:restoredTop sz="98779" autoAdjust="0"/>
  </p:normalViewPr>
  <p:slideViewPr>
    <p:cSldViewPr>
      <p:cViewPr>
        <p:scale>
          <a:sx n="100" d="100"/>
          <a:sy n="100" d="100"/>
        </p:scale>
        <p:origin x="462" y="1020"/>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2" d="100"/>
          <a:sy n="22" d="100"/>
        </p:scale>
        <p:origin x="-78" y="-276"/>
      </p:cViewPr>
      <p:guideLst>
        <p:guide orient="horz" pos="2144"/>
        <p:guide pos="31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2-18T16:41:18.976" idx="1">
    <p:pos x="3522" y="17176"/>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4" y="7"/>
            <a:ext cx="4302409" cy="380445"/>
          </a:xfrm>
          <a:prstGeom prst="rect">
            <a:avLst/>
          </a:prstGeom>
          <a:noFill/>
          <a:ln w="9525">
            <a:noFill/>
            <a:miter lim="800000"/>
            <a:headEnd/>
            <a:tailEnd/>
          </a:ln>
          <a:effectLst/>
        </p:spPr>
        <p:txBody>
          <a:bodyPr vert="horz" wrap="square" lIns="95224" tIns="47615" rIns="95224" bIns="47615" numCol="1" anchor="t" anchorCtr="0" compatLnSpc="1">
            <a:prstTxWarp prst="textNoShape">
              <a:avLst/>
            </a:prstTxWarp>
          </a:bodyPr>
          <a:lstStyle>
            <a:lvl1pPr defTabSz="948935">
              <a:defRPr sz="1300">
                <a:latin typeface="Times New Roman" pitchFamily="18" charset="0"/>
              </a:defRPr>
            </a:lvl1pPr>
          </a:lstStyle>
          <a:p>
            <a:pPr>
              <a:defRPr/>
            </a:pPr>
            <a:endParaRPr lang="en-GB"/>
          </a:p>
        </p:txBody>
      </p:sp>
      <p:sp>
        <p:nvSpPr>
          <p:cNvPr id="27651" name="Rectangle 3"/>
          <p:cNvSpPr>
            <a:spLocks noGrp="1" noChangeArrowheads="1"/>
          </p:cNvSpPr>
          <p:nvPr>
            <p:ph type="dt" sz="quarter" idx="1"/>
          </p:nvPr>
        </p:nvSpPr>
        <p:spPr bwMode="auto">
          <a:xfrm>
            <a:off x="5641698" y="7"/>
            <a:ext cx="4302409" cy="380445"/>
          </a:xfrm>
          <a:prstGeom prst="rect">
            <a:avLst/>
          </a:prstGeom>
          <a:noFill/>
          <a:ln w="9525">
            <a:noFill/>
            <a:miter lim="800000"/>
            <a:headEnd/>
            <a:tailEnd/>
          </a:ln>
          <a:effectLst/>
        </p:spPr>
        <p:txBody>
          <a:bodyPr vert="horz" wrap="square" lIns="95224" tIns="47615" rIns="95224" bIns="47615" numCol="1" anchor="t" anchorCtr="0" compatLnSpc="1">
            <a:prstTxWarp prst="textNoShape">
              <a:avLst/>
            </a:prstTxWarp>
          </a:bodyPr>
          <a:lstStyle>
            <a:lvl1pPr algn="r" defTabSz="948935">
              <a:defRPr sz="1300">
                <a:latin typeface="Times New Roman" pitchFamily="18" charset="0"/>
              </a:defRPr>
            </a:lvl1pPr>
          </a:lstStyle>
          <a:p>
            <a:pPr>
              <a:defRPr/>
            </a:pPr>
            <a:endParaRPr lang="en-GB"/>
          </a:p>
        </p:txBody>
      </p:sp>
      <p:sp>
        <p:nvSpPr>
          <p:cNvPr id="27652" name="Rectangle 4"/>
          <p:cNvSpPr>
            <a:spLocks noGrp="1" noChangeArrowheads="1"/>
          </p:cNvSpPr>
          <p:nvPr>
            <p:ph type="ftr" sz="quarter" idx="2"/>
          </p:nvPr>
        </p:nvSpPr>
        <p:spPr bwMode="auto">
          <a:xfrm>
            <a:off x="4" y="6425176"/>
            <a:ext cx="4302409" cy="380445"/>
          </a:xfrm>
          <a:prstGeom prst="rect">
            <a:avLst/>
          </a:prstGeom>
          <a:noFill/>
          <a:ln w="9525">
            <a:noFill/>
            <a:miter lim="800000"/>
            <a:headEnd/>
            <a:tailEnd/>
          </a:ln>
          <a:effectLst/>
        </p:spPr>
        <p:txBody>
          <a:bodyPr vert="horz" wrap="square" lIns="95224" tIns="47615" rIns="95224" bIns="47615" numCol="1" anchor="b" anchorCtr="0" compatLnSpc="1">
            <a:prstTxWarp prst="textNoShape">
              <a:avLst/>
            </a:prstTxWarp>
          </a:bodyPr>
          <a:lstStyle>
            <a:lvl1pPr defTabSz="948935">
              <a:defRPr sz="1300">
                <a:latin typeface="Times New Roman" pitchFamily="18" charset="0"/>
              </a:defRPr>
            </a:lvl1pPr>
          </a:lstStyle>
          <a:p>
            <a:pPr>
              <a:defRPr/>
            </a:pPr>
            <a:endParaRPr lang="en-GB"/>
          </a:p>
        </p:txBody>
      </p:sp>
      <p:sp>
        <p:nvSpPr>
          <p:cNvPr id="27653" name="Rectangle 5"/>
          <p:cNvSpPr>
            <a:spLocks noGrp="1" noChangeArrowheads="1"/>
          </p:cNvSpPr>
          <p:nvPr>
            <p:ph type="sldNum" sz="quarter" idx="3"/>
          </p:nvPr>
        </p:nvSpPr>
        <p:spPr bwMode="auto">
          <a:xfrm>
            <a:off x="5641698" y="6425176"/>
            <a:ext cx="4302409" cy="380445"/>
          </a:xfrm>
          <a:prstGeom prst="rect">
            <a:avLst/>
          </a:prstGeom>
          <a:noFill/>
          <a:ln w="9525">
            <a:noFill/>
            <a:miter lim="800000"/>
            <a:headEnd/>
            <a:tailEnd/>
          </a:ln>
          <a:effectLst/>
        </p:spPr>
        <p:txBody>
          <a:bodyPr vert="horz" wrap="square" lIns="95224" tIns="47615" rIns="95224" bIns="47615" numCol="1" anchor="b" anchorCtr="0" compatLnSpc="1">
            <a:prstTxWarp prst="textNoShape">
              <a:avLst/>
            </a:prstTxWarp>
          </a:bodyPr>
          <a:lstStyle>
            <a:lvl1pPr algn="r" defTabSz="948935">
              <a:defRPr sz="1300">
                <a:latin typeface="Times New Roman" pitchFamily="18" charset="0"/>
              </a:defRPr>
            </a:lvl1pPr>
          </a:lstStyle>
          <a:p>
            <a:pPr>
              <a:defRPr/>
            </a:pPr>
            <a:fld id="{F8B3C84E-A426-416B-B733-38056D615B29}" type="slidenum">
              <a:rPr lang="en-GB"/>
              <a:pPr>
                <a:defRPr/>
              </a:pPr>
              <a:t>‹#›</a:t>
            </a:fld>
            <a:endParaRPr lang="en-GB"/>
          </a:p>
        </p:txBody>
      </p:sp>
    </p:spTree>
    <p:extLst>
      <p:ext uri="{BB962C8B-B14F-4D97-AF65-F5344CB8AC3E}">
        <p14:creationId xmlns:p14="http://schemas.microsoft.com/office/powerpoint/2010/main" val="216402220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4" y="8"/>
            <a:ext cx="4302409" cy="344575"/>
          </a:xfrm>
          <a:prstGeom prst="rect">
            <a:avLst/>
          </a:prstGeom>
          <a:noFill/>
          <a:ln w="9525">
            <a:noFill/>
            <a:miter lim="800000"/>
            <a:headEnd/>
            <a:tailEnd/>
          </a:ln>
          <a:effectLst/>
        </p:spPr>
        <p:txBody>
          <a:bodyPr vert="horz" wrap="square" lIns="95224" tIns="47615" rIns="95224" bIns="47615" numCol="1" anchor="t" anchorCtr="0" compatLnSpc="1">
            <a:prstTxWarp prst="textNoShape">
              <a:avLst/>
            </a:prstTxWarp>
          </a:bodyPr>
          <a:lstStyle>
            <a:lvl1pPr defTabSz="948935">
              <a:defRPr sz="1300"/>
            </a:lvl1pPr>
          </a:lstStyle>
          <a:p>
            <a:pPr>
              <a:defRPr/>
            </a:pPr>
            <a:endParaRPr lang="en-GB"/>
          </a:p>
        </p:txBody>
      </p:sp>
      <p:sp>
        <p:nvSpPr>
          <p:cNvPr id="7171" name="Rectangle 3"/>
          <p:cNvSpPr>
            <a:spLocks noGrp="1" noChangeArrowheads="1"/>
          </p:cNvSpPr>
          <p:nvPr>
            <p:ph type="dt" idx="1"/>
          </p:nvPr>
        </p:nvSpPr>
        <p:spPr bwMode="auto">
          <a:xfrm>
            <a:off x="5641698" y="8"/>
            <a:ext cx="4302409" cy="344575"/>
          </a:xfrm>
          <a:prstGeom prst="rect">
            <a:avLst/>
          </a:prstGeom>
          <a:noFill/>
          <a:ln w="9525">
            <a:noFill/>
            <a:miter lim="800000"/>
            <a:headEnd/>
            <a:tailEnd/>
          </a:ln>
          <a:effectLst/>
        </p:spPr>
        <p:txBody>
          <a:bodyPr vert="horz" wrap="square" lIns="95224" tIns="47615" rIns="95224" bIns="47615" numCol="1" anchor="t" anchorCtr="0" compatLnSpc="1">
            <a:prstTxWarp prst="textNoShape">
              <a:avLst/>
            </a:prstTxWarp>
          </a:bodyPr>
          <a:lstStyle>
            <a:lvl1pPr algn="r" defTabSz="948935">
              <a:defRPr sz="1300"/>
            </a:lvl1pPr>
          </a:lstStyle>
          <a:p>
            <a:pPr>
              <a:defRPr/>
            </a:pPr>
            <a:endParaRPr lang="en-GB"/>
          </a:p>
        </p:txBody>
      </p:sp>
      <p:sp>
        <p:nvSpPr>
          <p:cNvPr id="3076" name="Rectangle 4"/>
          <p:cNvSpPr>
            <a:spLocks noGrp="1" noRot="1" noChangeAspect="1" noChangeArrowheads="1" noTextEdit="1"/>
          </p:cNvSpPr>
          <p:nvPr>
            <p:ph type="sldImg" idx="2"/>
          </p:nvPr>
        </p:nvSpPr>
        <p:spPr bwMode="auto">
          <a:xfrm>
            <a:off x="3278188" y="506413"/>
            <a:ext cx="3398837" cy="25495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325006" y="3228352"/>
            <a:ext cx="7294097" cy="3069646"/>
          </a:xfrm>
          <a:prstGeom prst="rect">
            <a:avLst/>
          </a:prstGeom>
          <a:noFill/>
          <a:ln w="9525">
            <a:noFill/>
            <a:miter lim="800000"/>
            <a:headEnd/>
            <a:tailEnd/>
          </a:ln>
          <a:effectLst/>
        </p:spPr>
        <p:txBody>
          <a:bodyPr vert="horz" wrap="square" lIns="95224" tIns="47615" rIns="95224" bIns="47615"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4" y="6461043"/>
            <a:ext cx="4302409" cy="344575"/>
          </a:xfrm>
          <a:prstGeom prst="rect">
            <a:avLst/>
          </a:prstGeom>
          <a:noFill/>
          <a:ln w="9525">
            <a:noFill/>
            <a:miter lim="800000"/>
            <a:headEnd/>
            <a:tailEnd/>
          </a:ln>
          <a:effectLst/>
        </p:spPr>
        <p:txBody>
          <a:bodyPr vert="horz" wrap="square" lIns="95224" tIns="47615" rIns="95224" bIns="47615" numCol="1" anchor="b" anchorCtr="0" compatLnSpc="1">
            <a:prstTxWarp prst="textNoShape">
              <a:avLst/>
            </a:prstTxWarp>
          </a:bodyPr>
          <a:lstStyle>
            <a:lvl1pPr defTabSz="948935">
              <a:defRPr sz="1300"/>
            </a:lvl1pPr>
          </a:lstStyle>
          <a:p>
            <a:pPr>
              <a:defRPr/>
            </a:pPr>
            <a:endParaRPr lang="en-GB"/>
          </a:p>
        </p:txBody>
      </p:sp>
      <p:sp>
        <p:nvSpPr>
          <p:cNvPr id="7175" name="Rectangle 7"/>
          <p:cNvSpPr>
            <a:spLocks noGrp="1" noChangeArrowheads="1"/>
          </p:cNvSpPr>
          <p:nvPr>
            <p:ph type="sldNum" sz="quarter" idx="5"/>
          </p:nvPr>
        </p:nvSpPr>
        <p:spPr bwMode="auto">
          <a:xfrm>
            <a:off x="5641698" y="6461043"/>
            <a:ext cx="4302409" cy="344575"/>
          </a:xfrm>
          <a:prstGeom prst="rect">
            <a:avLst/>
          </a:prstGeom>
          <a:noFill/>
          <a:ln w="9525">
            <a:noFill/>
            <a:miter lim="800000"/>
            <a:headEnd/>
            <a:tailEnd/>
          </a:ln>
          <a:effectLst/>
        </p:spPr>
        <p:txBody>
          <a:bodyPr vert="horz" wrap="square" lIns="95224" tIns="47615" rIns="95224" bIns="47615" numCol="1" anchor="b" anchorCtr="0" compatLnSpc="1">
            <a:prstTxWarp prst="textNoShape">
              <a:avLst/>
            </a:prstTxWarp>
          </a:bodyPr>
          <a:lstStyle>
            <a:lvl1pPr algn="r" defTabSz="948935">
              <a:defRPr sz="1300"/>
            </a:lvl1pPr>
          </a:lstStyle>
          <a:p>
            <a:pPr>
              <a:defRPr/>
            </a:pPr>
            <a:fld id="{A0A116EE-3820-4897-ABF1-57EA850B6AF9}" type="slidenum">
              <a:rPr lang="en-GB"/>
              <a:pPr>
                <a:defRPr/>
              </a:pPr>
              <a:t>‹#›</a:t>
            </a:fld>
            <a:endParaRPr lang="en-GB"/>
          </a:p>
        </p:txBody>
      </p:sp>
    </p:spTree>
    <p:extLst>
      <p:ext uri="{BB962C8B-B14F-4D97-AF65-F5344CB8AC3E}">
        <p14:creationId xmlns:p14="http://schemas.microsoft.com/office/powerpoint/2010/main" val="104593004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400" kern="1200">
        <a:solidFill>
          <a:schemeClr val="tx1"/>
        </a:solidFill>
        <a:latin typeface="Times" pitchFamily="18" charset="0"/>
        <a:ea typeface="+mn-ea"/>
        <a:cs typeface="+mn-cs"/>
      </a:defRPr>
    </a:lvl1pPr>
    <a:lvl2pPr marL="140269" algn="l" rtl="0" eaLnBrk="0" fontAlgn="base" hangingPunct="0">
      <a:spcBef>
        <a:spcPct val="30000"/>
      </a:spcBef>
      <a:spcAft>
        <a:spcPct val="0"/>
      </a:spcAft>
      <a:defRPr sz="400" kern="1200">
        <a:solidFill>
          <a:schemeClr val="tx1"/>
        </a:solidFill>
        <a:latin typeface="Times" pitchFamily="18" charset="0"/>
        <a:ea typeface="+mn-ea"/>
        <a:cs typeface="+mn-cs"/>
      </a:defRPr>
    </a:lvl2pPr>
    <a:lvl3pPr marL="280538" algn="l" rtl="0" eaLnBrk="0" fontAlgn="base" hangingPunct="0">
      <a:spcBef>
        <a:spcPct val="30000"/>
      </a:spcBef>
      <a:spcAft>
        <a:spcPct val="0"/>
      </a:spcAft>
      <a:defRPr sz="400" kern="1200">
        <a:solidFill>
          <a:schemeClr val="tx1"/>
        </a:solidFill>
        <a:latin typeface="Times" pitchFamily="18" charset="0"/>
        <a:ea typeface="+mn-ea"/>
        <a:cs typeface="+mn-cs"/>
      </a:defRPr>
    </a:lvl3pPr>
    <a:lvl4pPr marL="420807" algn="l" rtl="0" eaLnBrk="0" fontAlgn="base" hangingPunct="0">
      <a:spcBef>
        <a:spcPct val="30000"/>
      </a:spcBef>
      <a:spcAft>
        <a:spcPct val="0"/>
      </a:spcAft>
      <a:defRPr sz="400" kern="1200">
        <a:solidFill>
          <a:schemeClr val="tx1"/>
        </a:solidFill>
        <a:latin typeface="Times" pitchFamily="18" charset="0"/>
        <a:ea typeface="+mn-ea"/>
        <a:cs typeface="+mn-cs"/>
      </a:defRPr>
    </a:lvl4pPr>
    <a:lvl5pPr marL="561076" algn="l" rtl="0" eaLnBrk="0" fontAlgn="base" hangingPunct="0">
      <a:spcBef>
        <a:spcPct val="30000"/>
      </a:spcBef>
      <a:spcAft>
        <a:spcPct val="0"/>
      </a:spcAft>
      <a:defRPr sz="400" kern="1200">
        <a:solidFill>
          <a:schemeClr val="tx1"/>
        </a:solidFill>
        <a:latin typeface="Times" pitchFamily="18" charset="0"/>
        <a:ea typeface="+mn-ea"/>
        <a:cs typeface="+mn-cs"/>
      </a:defRPr>
    </a:lvl5pPr>
    <a:lvl6pPr marL="701345" algn="l" defTabSz="280538" rtl="0" eaLnBrk="1" latinLnBrk="0" hangingPunct="1">
      <a:defRPr sz="400" kern="1200">
        <a:solidFill>
          <a:schemeClr val="tx1"/>
        </a:solidFill>
        <a:latin typeface="+mn-lt"/>
        <a:ea typeface="+mn-ea"/>
        <a:cs typeface="+mn-cs"/>
      </a:defRPr>
    </a:lvl6pPr>
    <a:lvl7pPr marL="841614" algn="l" defTabSz="280538" rtl="0" eaLnBrk="1" latinLnBrk="0" hangingPunct="1">
      <a:defRPr sz="400" kern="1200">
        <a:solidFill>
          <a:schemeClr val="tx1"/>
        </a:solidFill>
        <a:latin typeface="+mn-lt"/>
        <a:ea typeface="+mn-ea"/>
        <a:cs typeface="+mn-cs"/>
      </a:defRPr>
    </a:lvl7pPr>
    <a:lvl8pPr marL="981883" algn="l" defTabSz="280538" rtl="0" eaLnBrk="1" latinLnBrk="0" hangingPunct="1">
      <a:defRPr sz="400" kern="1200">
        <a:solidFill>
          <a:schemeClr val="tx1"/>
        </a:solidFill>
        <a:latin typeface="+mn-lt"/>
        <a:ea typeface="+mn-ea"/>
        <a:cs typeface="+mn-cs"/>
      </a:defRPr>
    </a:lvl8pPr>
    <a:lvl9pPr marL="1122152" algn="l" defTabSz="280538" rtl="0" eaLnBrk="1" latinLnBrk="0" hangingPunct="1">
      <a:defRPr sz="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3278188" y="506413"/>
            <a:ext cx="3398837" cy="2549525"/>
          </a:xfrm>
          <a:ln/>
        </p:spPr>
      </p:sp>
      <p:sp>
        <p:nvSpPr>
          <p:cNvPr id="40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215" y="2982515"/>
            <a:ext cx="10881170" cy="2058228"/>
          </a:xfrm>
          <a:prstGeom prst="rect">
            <a:avLst/>
          </a:prstGeom>
        </p:spPr>
        <p:txBody>
          <a:bodyPr lIns="28054" tIns="14027" rIns="28054" bIns="14027"/>
          <a:lstStyle/>
          <a:p>
            <a:r>
              <a:rPr lang="en-US" smtClean="0"/>
              <a:t>Click to edit Master title style</a:t>
            </a:r>
            <a:endParaRPr lang="en-US"/>
          </a:p>
        </p:txBody>
      </p:sp>
      <p:sp>
        <p:nvSpPr>
          <p:cNvPr id="3" name="Subtitle 2"/>
          <p:cNvSpPr>
            <a:spLocks noGrp="1"/>
          </p:cNvSpPr>
          <p:nvPr>
            <p:ph type="subTitle" idx="1"/>
          </p:nvPr>
        </p:nvSpPr>
        <p:spPr>
          <a:xfrm>
            <a:off x="1920430" y="5440898"/>
            <a:ext cx="8960740" cy="2453343"/>
          </a:xfrm>
          <a:prstGeom prst="rect">
            <a:avLst/>
          </a:prstGeom>
        </p:spPr>
        <p:txBody>
          <a:bodyPr lIns="28054" tIns="14027" rIns="28054" bIns="14027"/>
          <a:lstStyle>
            <a:lvl1pPr marL="0" indent="0" algn="ctr">
              <a:buNone/>
              <a:defRPr/>
            </a:lvl1pPr>
            <a:lvl2pPr marL="140269" indent="0" algn="ctr">
              <a:buNone/>
              <a:defRPr/>
            </a:lvl2pPr>
            <a:lvl3pPr marL="280538" indent="0" algn="ctr">
              <a:buNone/>
              <a:defRPr/>
            </a:lvl3pPr>
            <a:lvl4pPr marL="420807" indent="0" algn="ctr">
              <a:buNone/>
              <a:defRPr/>
            </a:lvl4pPr>
            <a:lvl5pPr marL="561076" indent="0" algn="ctr">
              <a:buNone/>
              <a:defRPr/>
            </a:lvl5pPr>
            <a:lvl6pPr marL="701345" indent="0" algn="ctr">
              <a:buNone/>
              <a:defRPr/>
            </a:lvl6pPr>
            <a:lvl7pPr marL="841614" indent="0" algn="ctr">
              <a:buNone/>
              <a:defRPr/>
            </a:lvl7pPr>
            <a:lvl8pPr marL="981883" indent="0" algn="ctr">
              <a:buNone/>
              <a:defRPr/>
            </a:lvl8pPr>
            <a:lvl9pPr marL="112215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39985" y="384532"/>
            <a:ext cx="11521630" cy="1600116"/>
          </a:xfrm>
          <a:prstGeom prst="rect">
            <a:avLst/>
          </a:prstGeom>
        </p:spPr>
        <p:txBody>
          <a:bodyPr lIns="28054" tIns="14027" rIns="28054" bIns="14027"/>
          <a:lstStyle/>
          <a:p>
            <a:r>
              <a:rPr lang="en-US" smtClean="0"/>
              <a:t>Click to edit Master title style</a:t>
            </a:r>
            <a:endParaRPr lang="en-US"/>
          </a:p>
        </p:txBody>
      </p:sp>
      <p:sp>
        <p:nvSpPr>
          <p:cNvPr id="3" name="Vertical Text Placeholder 2"/>
          <p:cNvSpPr>
            <a:spLocks noGrp="1"/>
          </p:cNvSpPr>
          <p:nvPr>
            <p:ph type="body" orient="vert" idx="1"/>
          </p:nvPr>
        </p:nvSpPr>
        <p:spPr>
          <a:xfrm>
            <a:off x="639985" y="2240163"/>
            <a:ext cx="11521630" cy="6336459"/>
          </a:xfrm>
          <a:prstGeom prst="rect">
            <a:avLst/>
          </a:prstGeom>
        </p:spPr>
        <p:txBody>
          <a:bodyPr vert="eaVert" lIns="28054" tIns="14027" rIns="28054" bIns="1402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445" y="384532"/>
            <a:ext cx="2880170" cy="8192090"/>
          </a:xfrm>
          <a:prstGeom prst="rect">
            <a:avLst/>
          </a:prstGeom>
        </p:spPr>
        <p:txBody>
          <a:bodyPr vert="eaVert" lIns="28054" tIns="14027" rIns="28054" bIns="14027"/>
          <a:lstStyle/>
          <a:p>
            <a:r>
              <a:rPr lang="en-US" smtClean="0"/>
              <a:t>Click to edit Master title style</a:t>
            </a:r>
            <a:endParaRPr lang="en-US"/>
          </a:p>
        </p:txBody>
      </p:sp>
      <p:sp>
        <p:nvSpPr>
          <p:cNvPr id="3" name="Vertical Text Placeholder 2"/>
          <p:cNvSpPr>
            <a:spLocks noGrp="1"/>
          </p:cNvSpPr>
          <p:nvPr>
            <p:ph type="body" orient="vert" idx="1"/>
          </p:nvPr>
        </p:nvSpPr>
        <p:spPr>
          <a:xfrm>
            <a:off x="639985" y="384532"/>
            <a:ext cx="8595849" cy="8192090"/>
          </a:xfrm>
          <a:prstGeom prst="rect">
            <a:avLst/>
          </a:prstGeom>
        </p:spPr>
        <p:txBody>
          <a:bodyPr vert="eaVert" lIns="28054" tIns="14027" rIns="28054" bIns="1402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985" y="384532"/>
            <a:ext cx="11521630" cy="1600116"/>
          </a:xfrm>
          <a:prstGeom prst="rect">
            <a:avLst/>
          </a:prstGeom>
        </p:spPr>
        <p:txBody>
          <a:bodyPr lIns="28054" tIns="14027" rIns="28054" bIns="14027"/>
          <a:lstStyle/>
          <a:p>
            <a:r>
              <a:rPr lang="en-US" smtClean="0"/>
              <a:t>Click to edit Master title style</a:t>
            </a:r>
            <a:endParaRPr lang="en-US"/>
          </a:p>
        </p:txBody>
      </p:sp>
      <p:sp>
        <p:nvSpPr>
          <p:cNvPr id="3" name="Content Placeholder 2"/>
          <p:cNvSpPr>
            <a:spLocks noGrp="1"/>
          </p:cNvSpPr>
          <p:nvPr>
            <p:ph idx="1"/>
          </p:nvPr>
        </p:nvSpPr>
        <p:spPr>
          <a:xfrm>
            <a:off x="639985" y="2240163"/>
            <a:ext cx="11521630" cy="6336459"/>
          </a:xfrm>
          <a:prstGeom prst="rect">
            <a:avLst/>
          </a:prstGeom>
        </p:spPr>
        <p:txBody>
          <a:bodyPr lIns="28054" tIns="14027" rIns="28054" bIns="1402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053" y="6169644"/>
            <a:ext cx="10881645" cy="1907036"/>
          </a:xfrm>
          <a:prstGeom prst="rect">
            <a:avLst/>
          </a:prstGeom>
        </p:spPr>
        <p:txBody>
          <a:bodyPr lIns="28054" tIns="14027" rIns="28054" bIns="14027" anchor="t"/>
          <a:lstStyle>
            <a:lvl1pPr algn="l">
              <a:defRPr sz="1200" b="1" cap="all"/>
            </a:lvl1pPr>
          </a:lstStyle>
          <a:p>
            <a:r>
              <a:rPr lang="en-US" smtClean="0"/>
              <a:t>Click to edit Master title style</a:t>
            </a:r>
            <a:endParaRPr lang="en-US"/>
          </a:p>
        </p:txBody>
      </p:sp>
      <p:sp>
        <p:nvSpPr>
          <p:cNvPr id="3" name="Text Placeholder 2"/>
          <p:cNvSpPr>
            <a:spLocks noGrp="1"/>
          </p:cNvSpPr>
          <p:nvPr>
            <p:ph type="body" idx="1"/>
          </p:nvPr>
        </p:nvSpPr>
        <p:spPr>
          <a:xfrm>
            <a:off x="1011053" y="4069586"/>
            <a:ext cx="10881645" cy="2100058"/>
          </a:xfrm>
          <a:prstGeom prst="rect">
            <a:avLst/>
          </a:prstGeom>
        </p:spPr>
        <p:txBody>
          <a:bodyPr lIns="28054" tIns="14027" rIns="28054" bIns="14027" anchor="b"/>
          <a:lstStyle>
            <a:lvl1pPr marL="0" indent="0">
              <a:buNone/>
              <a:defRPr sz="600"/>
            </a:lvl1pPr>
            <a:lvl2pPr marL="140269" indent="0">
              <a:buNone/>
              <a:defRPr sz="600"/>
            </a:lvl2pPr>
            <a:lvl3pPr marL="280538" indent="0">
              <a:buNone/>
              <a:defRPr sz="500"/>
            </a:lvl3pPr>
            <a:lvl4pPr marL="420807" indent="0">
              <a:buNone/>
              <a:defRPr sz="400"/>
            </a:lvl4pPr>
            <a:lvl5pPr marL="561076" indent="0">
              <a:buNone/>
              <a:defRPr sz="400"/>
            </a:lvl5pPr>
            <a:lvl6pPr marL="701345" indent="0">
              <a:buNone/>
              <a:defRPr sz="400"/>
            </a:lvl6pPr>
            <a:lvl7pPr marL="841614" indent="0">
              <a:buNone/>
              <a:defRPr sz="400"/>
            </a:lvl7pPr>
            <a:lvl8pPr marL="981883" indent="0">
              <a:buNone/>
              <a:defRPr sz="400"/>
            </a:lvl8pPr>
            <a:lvl9pPr marL="1122152" indent="0">
              <a:buNone/>
              <a:defRPr sz="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985" y="384532"/>
            <a:ext cx="11521630" cy="1600116"/>
          </a:xfrm>
          <a:prstGeom prst="rect">
            <a:avLst/>
          </a:prstGeom>
        </p:spPr>
        <p:txBody>
          <a:bodyPr lIns="28054" tIns="14027" rIns="28054" bIns="14027"/>
          <a:lstStyle/>
          <a:p>
            <a:r>
              <a:rPr lang="en-US" smtClean="0"/>
              <a:t>Click to edit Master title style</a:t>
            </a:r>
            <a:endParaRPr lang="en-US"/>
          </a:p>
        </p:txBody>
      </p:sp>
      <p:sp>
        <p:nvSpPr>
          <p:cNvPr id="3" name="Content Placeholder 2"/>
          <p:cNvSpPr>
            <a:spLocks noGrp="1"/>
          </p:cNvSpPr>
          <p:nvPr>
            <p:ph sz="half" idx="1"/>
          </p:nvPr>
        </p:nvSpPr>
        <p:spPr>
          <a:xfrm>
            <a:off x="639985" y="2240163"/>
            <a:ext cx="5738009" cy="6336459"/>
          </a:xfrm>
          <a:prstGeom prst="rect">
            <a:avLst/>
          </a:prstGeom>
        </p:spPr>
        <p:txBody>
          <a:bodyPr lIns="28054" tIns="14027" rIns="28054" bIns="14027"/>
          <a:lstStyle>
            <a:lvl1pPr>
              <a:defRPr sz="900"/>
            </a:lvl1pPr>
            <a:lvl2pPr>
              <a:defRPr sz="700"/>
            </a:lvl2pPr>
            <a:lvl3pPr>
              <a:defRPr sz="6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23606" y="2240163"/>
            <a:ext cx="5738009" cy="6336459"/>
          </a:xfrm>
          <a:prstGeom prst="rect">
            <a:avLst/>
          </a:prstGeom>
        </p:spPr>
        <p:txBody>
          <a:bodyPr lIns="28054" tIns="14027" rIns="28054" bIns="14027"/>
          <a:lstStyle>
            <a:lvl1pPr>
              <a:defRPr sz="900"/>
            </a:lvl1pPr>
            <a:lvl2pPr>
              <a:defRPr sz="700"/>
            </a:lvl2pPr>
            <a:lvl3pPr>
              <a:defRPr sz="6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985" y="384532"/>
            <a:ext cx="11521630" cy="1600116"/>
          </a:xfrm>
          <a:prstGeom prst="rect">
            <a:avLst/>
          </a:prstGeom>
        </p:spPr>
        <p:txBody>
          <a:bodyPr lIns="28054" tIns="14027" rIns="28054" bIns="1402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39985" y="2148943"/>
            <a:ext cx="5656289" cy="896065"/>
          </a:xfrm>
          <a:prstGeom prst="rect">
            <a:avLst/>
          </a:prstGeom>
        </p:spPr>
        <p:txBody>
          <a:bodyPr lIns="28054" tIns="14027" rIns="28054" bIns="14027" anchor="b"/>
          <a:lstStyle>
            <a:lvl1pPr marL="0" indent="0">
              <a:buNone/>
              <a:defRPr sz="700" b="1"/>
            </a:lvl1pPr>
            <a:lvl2pPr marL="140269" indent="0">
              <a:buNone/>
              <a:defRPr sz="600" b="1"/>
            </a:lvl2pPr>
            <a:lvl3pPr marL="280538" indent="0">
              <a:buNone/>
              <a:defRPr sz="600" b="1"/>
            </a:lvl3pPr>
            <a:lvl4pPr marL="420807" indent="0">
              <a:buNone/>
              <a:defRPr sz="500" b="1"/>
            </a:lvl4pPr>
            <a:lvl5pPr marL="561076" indent="0">
              <a:buNone/>
              <a:defRPr sz="500" b="1"/>
            </a:lvl5pPr>
            <a:lvl6pPr marL="701345" indent="0">
              <a:buNone/>
              <a:defRPr sz="500" b="1"/>
            </a:lvl6pPr>
            <a:lvl7pPr marL="841614" indent="0">
              <a:buNone/>
              <a:defRPr sz="500" b="1"/>
            </a:lvl7pPr>
            <a:lvl8pPr marL="981883" indent="0">
              <a:buNone/>
              <a:defRPr sz="500" b="1"/>
            </a:lvl8pPr>
            <a:lvl9pPr marL="1122152" indent="0">
              <a:buNone/>
              <a:defRPr sz="500" b="1"/>
            </a:lvl9pPr>
          </a:lstStyle>
          <a:p>
            <a:pPr lvl="0"/>
            <a:r>
              <a:rPr lang="en-US" smtClean="0"/>
              <a:t>Click to edit Master text styles</a:t>
            </a:r>
          </a:p>
        </p:txBody>
      </p:sp>
      <p:sp>
        <p:nvSpPr>
          <p:cNvPr id="4" name="Content Placeholder 3"/>
          <p:cNvSpPr>
            <a:spLocks noGrp="1"/>
          </p:cNvSpPr>
          <p:nvPr>
            <p:ph sz="half" idx="2"/>
          </p:nvPr>
        </p:nvSpPr>
        <p:spPr>
          <a:xfrm>
            <a:off x="639985" y="3045008"/>
            <a:ext cx="5656289" cy="5531614"/>
          </a:xfrm>
          <a:prstGeom prst="rect">
            <a:avLst/>
          </a:prstGeom>
        </p:spPr>
        <p:txBody>
          <a:bodyPr lIns="28054" tIns="14027" rIns="28054" bIns="14027"/>
          <a:lstStyle>
            <a:lvl1pPr>
              <a:defRPr sz="700"/>
            </a:lvl1pPr>
            <a:lvl2pPr>
              <a:defRPr sz="600"/>
            </a:lvl2pPr>
            <a:lvl3pPr>
              <a:defRPr sz="6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2951" y="2148943"/>
            <a:ext cx="5658664" cy="896065"/>
          </a:xfrm>
          <a:prstGeom prst="rect">
            <a:avLst/>
          </a:prstGeom>
        </p:spPr>
        <p:txBody>
          <a:bodyPr lIns="28054" tIns="14027" rIns="28054" bIns="14027" anchor="b"/>
          <a:lstStyle>
            <a:lvl1pPr marL="0" indent="0">
              <a:buNone/>
              <a:defRPr sz="700" b="1"/>
            </a:lvl1pPr>
            <a:lvl2pPr marL="140269" indent="0">
              <a:buNone/>
              <a:defRPr sz="600" b="1"/>
            </a:lvl2pPr>
            <a:lvl3pPr marL="280538" indent="0">
              <a:buNone/>
              <a:defRPr sz="600" b="1"/>
            </a:lvl3pPr>
            <a:lvl4pPr marL="420807" indent="0">
              <a:buNone/>
              <a:defRPr sz="500" b="1"/>
            </a:lvl4pPr>
            <a:lvl5pPr marL="561076" indent="0">
              <a:buNone/>
              <a:defRPr sz="500" b="1"/>
            </a:lvl5pPr>
            <a:lvl6pPr marL="701345" indent="0">
              <a:buNone/>
              <a:defRPr sz="500" b="1"/>
            </a:lvl6pPr>
            <a:lvl7pPr marL="841614" indent="0">
              <a:buNone/>
              <a:defRPr sz="500" b="1"/>
            </a:lvl7pPr>
            <a:lvl8pPr marL="981883" indent="0">
              <a:buNone/>
              <a:defRPr sz="500" b="1"/>
            </a:lvl8pPr>
            <a:lvl9pPr marL="1122152" indent="0">
              <a:buNone/>
              <a:defRPr sz="500" b="1"/>
            </a:lvl9pPr>
          </a:lstStyle>
          <a:p>
            <a:pPr lvl="0"/>
            <a:r>
              <a:rPr lang="en-US" smtClean="0"/>
              <a:t>Click to edit Master text styles</a:t>
            </a:r>
          </a:p>
        </p:txBody>
      </p:sp>
      <p:sp>
        <p:nvSpPr>
          <p:cNvPr id="6" name="Content Placeholder 5"/>
          <p:cNvSpPr>
            <a:spLocks noGrp="1"/>
          </p:cNvSpPr>
          <p:nvPr>
            <p:ph sz="quarter" idx="4"/>
          </p:nvPr>
        </p:nvSpPr>
        <p:spPr>
          <a:xfrm>
            <a:off x="6502951" y="3045008"/>
            <a:ext cx="5658664" cy="5531614"/>
          </a:xfrm>
          <a:prstGeom prst="rect">
            <a:avLst/>
          </a:prstGeom>
        </p:spPr>
        <p:txBody>
          <a:bodyPr lIns="28054" tIns="14027" rIns="28054" bIns="14027"/>
          <a:lstStyle>
            <a:lvl1pPr>
              <a:defRPr sz="700"/>
            </a:lvl1pPr>
            <a:lvl2pPr>
              <a:defRPr sz="600"/>
            </a:lvl2pPr>
            <a:lvl3pPr>
              <a:defRPr sz="600"/>
            </a:lvl3pPr>
            <a:lvl4pPr>
              <a:defRPr sz="500"/>
            </a:lvl4pPr>
            <a:lvl5pPr>
              <a:defRPr sz="500"/>
            </a:lvl5pPr>
            <a:lvl6pPr>
              <a:defRPr sz="500"/>
            </a:lvl6pPr>
            <a:lvl7pPr>
              <a:defRPr sz="500"/>
            </a:lvl7pPr>
            <a:lvl8pPr>
              <a:defRPr sz="500"/>
            </a:lvl8pPr>
            <a:lvl9pPr>
              <a:defRPr sz="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985" y="384532"/>
            <a:ext cx="11521630" cy="1600116"/>
          </a:xfrm>
          <a:prstGeom prst="rect">
            <a:avLst/>
          </a:prstGeom>
        </p:spPr>
        <p:txBody>
          <a:bodyPr lIns="28054" tIns="14027" rIns="28054" bIns="1402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85" y="382516"/>
            <a:ext cx="4211928" cy="1626827"/>
          </a:xfrm>
          <a:prstGeom prst="rect">
            <a:avLst/>
          </a:prstGeom>
        </p:spPr>
        <p:txBody>
          <a:bodyPr lIns="28054" tIns="14027" rIns="28054" bIns="14027" anchor="b"/>
          <a:lstStyle>
            <a:lvl1pPr algn="l">
              <a:defRPr sz="600" b="1"/>
            </a:lvl1pPr>
          </a:lstStyle>
          <a:p>
            <a:r>
              <a:rPr lang="en-US" smtClean="0"/>
              <a:t>Click to edit Master title style</a:t>
            </a:r>
            <a:endParaRPr lang="en-US"/>
          </a:p>
        </p:txBody>
      </p:sp>
      <p:sp>
        <p:nvSpPr>
          <p:cNvPr id="3" name="Content Placeholder 2"/>
          <p:cNvSpPr>
            <a:spLocks noGrp="1"/>
          </p:cNvSpPr>
          <p:nvPr>
            <p:ph idx="1"/>
          </p:nvPr>
        </p:nvSpPr>
        <p:spPr>
          <a:xfrm>
            <a:off x="5004901" y="382516"/>
            <a:ext cx="7156714" cy="8194106"/>
          </a:xfrm>
          <a:prstGeom prst="rect">
            <a:avLst/>
          </a:prstGeom>
        </p:spPr>
        <p:txBody>
          <a:bodyPr lIns="28054" tIns="14027" rIns="28054" bIns="14027"/>
          <a:lstStyle>
            <a:lvl1pPr>
              <a:defRPr sz="1000"/>
            </a:lvl1pPr>
            <a:lvl2pPr>
              <a:defRPr sz="900"/>
            </a:lvl2pPr>
            <a:lvl3pPr>
              <a:defRPr sz="700"/>
            </a:lvl3pPr>
            <a:lvl4pPr>
              <a:defRPr sz="600"/>
            </a:lvl4pPr>
            <a:lvl5pPr>
              <a:defRPr sz="600"/>
            </a:lvl5pPr>
            <a:lvl6pPr>
              <a:defRPr sz="600"/>
            </a:lvl6pPr>
            <a:lvl7pPr>
              <a:defRPr sz="600"/>
            </a:lvl7pPr>
            <a:lvl8pPr>
              <a:defRPr sz="600"/>
            </a:lvl8pPr>
            <a:lvl9pPr>
              <a:defRPr sz="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9985" y="2009343"/>
            <a:ext cx="4211928" cy="6567279"/>
          </a:xfrm>
          <a:prstGeom prst="rect">
            <a:avLst/>
          </a:prstGeom>
        </p:spPr>
        <p:txBody>
          <a:bodyPr lIns="28054" tIns="14027" rIns="28054" bIns="14027"/>
          <a:lstStyle>
            <a:lvl1pPr marL="0" indent="0">
              <a:buNone/>
              <a:defRPr sz="400"/>
            </a:lvl1pPr>
            <a:lvl2pPr marL="140269" indent="0">
              <a:buNone/>
              <a:defRPr sz="400"/>
            </a:lvl2pPr>
            <a:lvl3pPr marL="280538" indent="0">
              <a:buNone/>
              <a:defRPr sz="300"/>
            </a:lvl3pPr>
            <a:lvl4pPr marL="420807" indent="0">
              <a:buNone/>
              <a:defRPr sz="300"/>
            </a:lvl4pPr>
            <a:lvl5pPr marL="561076" indent="0">
              <a:buNone/>
              <a:defRPr sz="300"/>
            </a:lvl5pPr>
            <a:lvl6pPr marL="701345" indent="0">
              <a:buNone/>
              <a:defRPr sz="300"/>
            </a:lvl6pPr>
            <a:lvl7pPr marL="841614" indent="0">
              <a:buNone/>
              <a:defRPr sz="300"/>
            </a:lvl7pPr>
            <a:lvl8pPr marL="981883" indent="0">
              <a:buNone/>
              <a:defRPr sz="300"/>
            </a:lvl8pPr>
            <a:lvl9pPr marL="1122152" indent="0">
              <a:buNone/>
              <a:defRPr sz="3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102" y="6720991"/>
            <a:ext cx="7681245" cy="793254"/>
          </a:xfrm>
          <a:prstGeom prst="rect">
            <a:avLst/>
          </a:prstGeom>
        </p:spPr>
        <p:txBody>
          <a:bodyPr lIns="28054" tIns="14027" rIns="28054" bIns="14027" anchor="b"/>
          <a:lstStyle>
            <a:lvl1pPr algn="l">
              <a:defRPr sz="600" b="1"/>
            </a:lvl1pPr>
          </a:lstStyle>
          <a:p>
            <a:r>
              <a:rPr lang="en-US" smtClean="0"/>
              <a:t>Click to edit Master title style</a:t>
            </a:r>
            <a:endParaRPr lang="en-US"/>
          </a:p>
        </p:txBody>
      </p:sp>
      <p:sp>
        <p:nvSpPr>
          <p:cNvPr id="3" name="Picture Placeholder 2"/>
          <p:cNvSpPr>
            <a:spLocks noGrp="1"/>
          </p:cNvSpPr>
          <p:nvPr>
            <p:ph type="pic" idx="1"/>
          </p:nvPr>
        </p:nvSpPr>
        <p:spPr>
          <a:xfrm>
            <a:off x="2509102" y="857763"/>
            <a:ext cx="7681245" cy="5760922"/>
          </a:xfrm>
          <a:prstGeom prst="rect">
            <a:avLst/>
          </a:prstGeom>
        </p:spPr>
        <p:txBody>
          <a:bodyPr lIns="28054" tIns="14027" rIns="28054" bIns="14027"/>
          <a:lstStyle>
            <a:lvl1pPr marL="0" indent="0">
              <a:buNone/>
              <a:defRPr sz="1000"/>
            </a:lvl1pPr>
            <a:lvl2pPr marL="140269" indent="0">
              <a:buNone/>
              <a:defRPr sz="900"/>
            </a:lvl2pPr>
            <a:lvl3pPr marL="280538" indent="0">
              <a:buNone/>
              <a:defRPr sz="700"/>
            </a:lvl3pPr>
            <a:lvl4pPr marL="420807" indent="0">
              <a:buNone/>
              <a:defRPr sz="600"/>
            </a:lvl4pPr>
            <a:lvl5pPr marL="561076" indent="0">
              <a:buNone/>
              <a:defRPr sz="600"/>
            </a:lvl5pPr>
            <a:lvl6pPr marL="701345" indent="0">
              <a:buNone/>
              <a:defRPr sz="600"/>
            </a:lvl6pPr>
            <a:lvl7pPr marL="841614" indent="0">
              <a:buNone/>
              <a:defRPr sz="600"/>
            </a:lvl7pPr>
            <a:lvl8pPr marL="981883" indent="0">
              <a:buNone/>
              <a:defRPr sz="600"/>
            </a:lvl8pPr>
            <a:lvl9pPr marL="1122152" indent="0">
              <a:buNone/>
              <a:defRPr sz="600"/>
            </a:lvl9pPr>
          </a:lstStyle>
          <a:p>
            <a:pPr lvl="0"/>
            <a:endParaRPr lang="en-US" noProof="0" smtClean="0"/>
          </a:p>
        </p:txBody>
      </p:sp>
      <p:sp>
        <p:nvSpPr>
          <p:cNvPr id="4" name="Text Placeholder 3"/>
          <p:cNvSpPr>
            <a:spLocks noGrp="1"/>
          </p:cNvSpPr>
          <p:nvPr>
            <p:ph type="body" sz="half" idx="2"/>
          </p:nvPr>
        </p:nvSpPr>
        <p:spPr>
          <a:xfrm>
            <a:off x="2509102" y="7514245"/>
            <a:ext cx="7681245" cy="1126885"/>
          </a:xfrm>
          <a:prstGeom prst="rect">
            <a:avLst/>
          </a:prstGeom>
        </p:spPr>
        <p:txBody>
          <a:bodyPr lIns="28054" tIns="14027" rIns="28054" bIns="14027"/>
          <a:lstStyle>
            <a:lvl1pPr marL="0" indent="0">
              <a:buNone/>
              <a:defRPr sz="400"/>
            </a:lvl1pPr>
            <a:lvl2pPr marL="140269" indent="0">
              <a:buNone/>
              <a:defRPr sz="400"/>
            </a:lvl2pPr>
            <a:lvl3pPr marL="280538" indent="0">
              <a:buNone/>
              <a:defRPr sz="300"/>
            </a:lvl3pPr>
            <a:lvl4pPr marL="420807" indent="0">
              <a:buNone/>
              <a:defRPr sz="300"/>
            </a:lvl4pPr>
            <a:lvl5pPr marL="561076" indent="0">
              <a:buNone/>
              <a:defRPr sz="300"/>
            </a:lvl5pPr>
            <a:lvl6pPr marL="701345" indent="0">
              <a:buNone/>
              <a:defRPr sz="300"/>
            </a:lvl6pPr>
            <a:lvl7pPr marL="841614" indent="0">
              <a:buNone/>
              <a:defRPr sz="300"/>
            </a:lvl7pPr>
            <a:lvl8pPr marL="981883" indent="0">
              <a:buNone/>
              <a:defRPr sz="300"/>
            </a:lvl8pPr>
            <a:lvl9pPr marL="1122152" indent="0">
              <a:buNone/>
              <a:defRPr sz="3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09" name="Rectangle 33"/>
          <p:cNvSpPr>
            <a:spLocks noChangeArrowheads="1"/>
          </p:cNvSpPr>
          <p:nvPr/>
        </p:nvSpPr>
        <p:spPr bwMode="auto">
          <a:xfrm>
            <a:off x="0" y="-4032"/>
            <a:ext cx="12801600" cy="1273037"/>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a:ln w="9525">
            <a:noFill/>
            <a:miter lim="800000"/>
            <a:headEnd/>
            <a:tailEnd/>
          </a:ln>
          <a:effectLst/>
        </p:spPr>
        <p:txBody>
          <a:bodyPr wrap="none" lIns="28054" tIns="14027" rIns="28054" bIns="14027" anchor="ctr"/>
          <a:lstStyle/>
          <a:p>
            <a:pPr>
              <a:defRPr/>
            </a:pPr>
            <a:endParaRPr lang="en-US"/>
          </a:p>
        </p:txBody>
      </p:sp>
      <p:pic>
        <p:nvPicPr>
          <p:cNvPr id="1027" name="Picture 28" descr="CTBTO-logo_(e)-col"/>
          <p:cNvPicPr>
            <a:picLocks noChangeAspect="1" noChangeArrowheads="1"/>
          </p:cNvPicPr>
          <p:nvPr/>
        </p:nvPicPr>
        <p:blipFill>
          <a:blip r:embed="rId13" cstate="print"/>
          <a:srcRect/>
          <a:stretch>
            <a:fillRect/>
          </a:stretch>
        </p:blipFill>
        <p:spPr bwMode="auto">
          <a:xfrm>
            <a:off x="8521730" y="325063"/>
            <a:ext cx="3708302" cy="489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defTabSz="1279467" rtl="0" eaLnBrk="0" fontAlgn="base" hangingPunct="0">
        <a:lnSpc>
          <a:spcPct val="80000"/>
        </a:lnSpc>
        <a:spcBef>
          <a:spcPct val="0"/>
        </a:spcBef>
        <a:spcAft>
          <a:spcPct val="0"/>
        </a:spcAft>
        <a:defRPr sz="4500">
          <a:solidFill>
            <a:schemeClr val="tx2"/>
          </a:solidFill>
          <a:latin typeface="+mj-lt"/>
          <a:ea typeface="+mj-ea"/>
          <a:cs typeface="+mj-cs"/>
        </a:defRPr>
      </a:lvl1pPr>
      <a:lvl2pPr algn="l" defTabSz="1279467" rtl="0" eaLnBrk="0" fontAlgn="base" hangingPunct="0">
        <a:lnSpc>
          <a:spcPct val="80000"/>
        </a:lnSpc>
        <a:spcBef>
          <a:spcPct val="0"/>
        </a:spcBef>
        <a:spcAft>
          <a:spcPct val="0"/>
        </a:spcAft>
        <a:defRPr sz="4500">
          <a:solidFill>
            <a:schemeClr val="tx2"/>
          </a:solidFill>
          <a:latin typeface="Times New Roman" pitchFamily="18" charset="0"/>
        </a:defRPr>
      </a:lvl2pPr>
      <a:lvl3pPr algn="l" defTabSz="1279467" rtl="0" eaLnBrk="0" fontAlgn="base" hangingPunct="0">
        <a:lnSpc>
          <a:spcPct val="80000"/>
        </a:lnSpc>
        <a:spcBef>
          <a:spcPct val="0"/>
        </a:spcBef>
        <a:spcAft>
          <a:spcPct val="0"/>
        </a:spcAft>
        <a:defRPr sz="4500">
          <a:solidFill>
            <a:schemeClr val="tx2"/>
          </a:solidFill>
          <a:latin typeface="Times New Roman" pitchFamily="18" charset="0"/>
        </a:defRPr>
      </a:lvl3pPr>
      <a:lvl4pPr algn="l" defTabSz="1279467" rtl="0" eaLnBrk="0" fontAlgn="base" hangingPunct="0">
        <a:lnSpc>
          <a:spcPct val="80000"/>
        </a:lnSpc>
        <a:spcBef>
          <a:spcPct val="0"/>
        </a:spcBef>
        <a:spcAft>
          <a:spcPct val="0"/>
        </a:spcAft>
        <a:defRPr sz="4500">
          <a:solidFill>
            <a:schemeClr val="tx2"/>
          </a:solidFill>
          <a:latin typeface="Times New Roman" pitchFamily="18" charset="0"/>
        </a:defRPr>
      </a:lvl4pPr>
      <a:lvl5pPr algn="l" defTabSz="1279467" rtl="0" eaLnBrk="0" fontAlgn="base" hangingPunct="0">
        <a:lnSpc>
          <a:spcPct val="80000"/>
        </a:lnSpc>
        <a:spcBef>
          <a:spcPct val="0"/>
        </a:spcBef>
        <a:spcAft>
          <a:spcPct val="0"/>
        </a:spcAft>
        <a:defRPr sz="4500">
          <a:solidFill>
            <a:schemeClr val="tx2"/>
          </a:solidFill>
          <a:latin typeface="Times New Roman" pitchFamily="18" charset="0"/>
        </a:defRPr>
      </a:lvl5pPr>
      <a:lvl6pPr marL="140269" algn="l" defTabSz="1279467" rtl="0" fontAlgn="base">
        <a:lnSpc>
          <a:spcPct val="80000"/>
        </a:lnSpc>
        <a:spcBef>
          <a:spcPct val="0"/>
        </a:spcBef>
        <a:spcAft>
          <a:spcPct val="0"/>
        </a:spcAft>
        <a:defRPr sz="4500">
          <a:solidFill>
            <a:schemeClr val="tx2"/>
          </a:solidFill>
          <a:latin typeface="Times New Roman" pitchFamily="18" charset="0"/>
        </a:defRPr>
      </a:lvl6pPr>
      <a:lvl7pPr marL="280538" algn="l" defTabSz="1279467" rtl="0" fontAlgn="base">
        <a:lnSpc>
          <a:spcPct val="80000"/>
        </a:lnSpc>
        <a:spcBef>
          <a:spcPct val="0"/>
        </a:spcBef>
        <a:spcAft>
          <a:spcPct val="0"/>
        </a:spcAft>
        <a:defRPr sz="4500">
          <a:solidFill>
            <a:schemeClr val="tx2"/>
          </a:solidFill>
          <a:latin typeface="Times New Roman" pitchFamily="18" charset="0"/>
        </a:defRPr>
      </a:lvl7pPr>
      <a:lvl8pPr marL="420807" algn="l" defTabSz="1279467" rtl="0" fontAlgn="base">
        <a:lnSpc>
          <a:spcPct val="80000"/>
        </a:lnSpc>
        <a:spcBef>
          <a:spcPct val="0"/>
        </a:spcBef>
        <a:spcAft>
          <a:spcPct val="0"/>
        </a:spcAft>
        <a:defRPr sz="4500">
          <a:solidFill>
            <a:schemeClr val="tx2"/>
          </a:solidFill>
          <a:latin typeface="Times New Roman" pitchFamily="18" charset="0"/>
        </a:defRPr>
      </a:lvl8pPr>
      <a:lvl9pPr marL="561076" algn="l" defTabSz="1279467" rtl="0" fontAlgn="base">
        <a:lnSpc>
          <a:spcPct val="80000"/>
        </a:lnSpc>
        <a:spcBef>
          <a:spcPct val="0"/>
        </a:spcBef>
        <a:spcAft>
          <a:spcPct val="0"/>
        </a:spcAft>
        <a:defRPr sz="4500">
          <a:solidFill>
            <a:schemeClr val="tx2"/>
          </a:solidFill>
          <a:latin typeface="Times New Roman" pitchFamily="18" charset="0"/>
        </a:defRPr>
      </a:lvl9pPr>
    </p:titleStyle>
    <p:bodyStyle>
      <a:lvl1pPr marL="479252" indent="-479252" algn="ctr" defTabSz="1279467" rtl="0" eaLnBrk="0" fontAlgn="base" hangingPunct="0">
        <a:spcBef>
          <a:spcPct val="20000"/>
        </a:spcBef>
        <a:spcAft>
          <a:spcPct val="0"/>
        </a:spcAft>
        <a:buClr>
          <a:schemeClr val="tx2"/>
        </a:buClr>
        <a:defRPr sz="2200">
          <a:solidFill>
            <a:schemeClr val="bg1"/>
          </a:solidFill>
          <a:latin typeface="+mn-lt"/>
          <a:ea typeface="+mn-ea"/>
          <a:cs typeface="+mn-cs"/>
        </a:defRPr>
      </a:lvl1pPr>
      <a:lvl2pPr marL="1039354" indent="-399377" algn="l" defTabSz="1279467" rtl="0" eaLnBrk="0" fontAlgn="base" hangingPunct="0">
        <a:lnSpc>
          <a:spcPct val="80000"/>
        </a:lnSpc>
        <a:spcBef>
          <a:spcPct val="20000"/>
        </a:spcBef>
        <a:spcAft>
          <a:spcPct val="0"/>
        </a:spcAft>
        <a:buClr>
          <a:schemeClr val="tx2"/>
        </a:buClr>
        <a:defRPr sz="2200">
          <a:solidFill>
            <a:schemeClr val="tx1"/>
          </a:solidFill>
          <a:latin typeface="+mj-lt"/>
        </a:defRPr>
      </a:lvl2pPr>
      <a:lvl3pPr marL="1599943" indent="-320476" algn="l" defTabSz="1279467" rtl="0" eaLnBrk="0" fontAlgn="base" hangingPunct="0">
        <a:lnSpc>
          <a:spcPct val="80000"/>
        </a:lnSpc>
        <a:spcBef>
          <a:spcPct val="20000"/>
        </a:spcBef>
        <a:spcAft>
          <a:spcPct val="0"/>
        </a:spcAft>
        <a:buClr>
          <a:schemeClr val="tx2"/>
        </a:buClr>
        <a:defRPr sz="2000" i="1">
          <a:solidFill>
            <a:schemeClr val="tx1"/>
          </a:solidFill>
          <a:latin typeface="+mj-lt"/>
        </a:defRPr>
      </a:lvl3pPr>
      <a:lvl4pPr marL="2238946" indent="-319989" algn="l" defTabSz="1279467" rtl="0" eaLnBrk="0" fontAlgn="base" hangingPunct="0">
        <a:lnSpc>
          <a:spcPct val="80000"/>
        </a:lnSpc>
        <a:spcBef>
          <a:spcPct val="20000"/>
        </a:spcBef>
        <a:spcAft>
          <a:spcPct val="0"/>
        </a:spcAft>
        <a:buClr>
          <a:schemeClr val="tx2"/>
        </a:buClr>
        <a:defRPr sz="2000">
          <a:solidFill>
            <a:schemeClr val="tx1"/>
          </a:solidFill>
          <a:latin typeface="+mj-lt"/>
        </a:defRPr>
      </a:lvl4pPr>
      <a:lvl5pPr marL="2878436" indent="-319989" algn="l" defTabSz="1279467" rtl="0" eaLnBrk="0" fontAlgn="base" hangingPunct="0">
        <a:lnSpc>
          <a:spcPct val="80000"/>
        </a:lnSpc>
        <a:spcBef>
          <a:spcPct val="20000"/>
        </a:spcBef>
        <a:spcAft>
          <a:spcPct val="0"/>
        </a:spcAft>
        <a:buClr>
          <a:schemeClr val="tx2"/>
        </a:buClr>
        <a:defRPr sz="2000" i="1">
          <a:solidFill>
            <a:schemeClr val="tx1"/>
          </a:solidFill>
          <a:latin typeface="+mj-lt"/>
        </a:defRPr>
      </a:lvl5pPr>
      <a:lvl6pPr marL="3018705" indent="-319989" algn="l" defTabSz="1279467" rtl="0" fontAlgn="base">
        <a:lnSpc>
          <a:spcPct val="80000"/>
        </a:lnSpc>
        <a:spcBef>
          <a:spcPct val="20000"/>
        </a:spcBef>
        <a:spcAft>
          <a:spcPct val="0"/>
        </a:spcAft>
        <a:buClr>
          <a:schemeClr val="tx2"/>
        </a:buClr>
        <a:defRPr sz="2000" i="1">
          <a:solidFill>
            <a:schemeClr val="tx1"/>
          </a:solidFill>
          <a:latin typeface="+mj-lt"/>
        </a:defRPr>
      </a:lvl6pPr>
      <a:lvl7pPr marL="3158974" indent="-319989" algn="l" defTabSz="1279467" rtl="0" fontAlgn="base">
        <a:lnSpc>
          <a:spcPct val="80000"/>
        </a:lnSpc>
        <a:spcBef>
          <a:spcPct val="20000"/>
        </a:spcBef>
        <a:spcAft>
          <a:spcPct val="0"/>
        </a:spcAft>
        <a:buClr>
          <a:schemeClr val="tx2"/>
        </a:buClr>
        <a:defRPr sz="2000" i="1">
          <a:solidFill>
            <a:schemeClr val="tx1"/>
          </a:solidFill>
          <a:latin typeface="+mj-lt"/>
        </a:defRPr>
      </a:lvl7pPr>
      <a:lvl8pPr marL="3299243" indent="-319989" algn="l" defTabSz="1279467" rtl="0" fontAlgn="base">
        <a:lnSpc>
          <a:spcPct val="80000"/>
        </a:lnSpc>
        <a:spcBef>
          <a:spcPct val="20000"/>
        </a:spcBef>
        <a:spcAft>
          <a:spcPct val="0"/>
        </a:spcAft>
        <a:buClr>
          <a:schemeClr val="tx2"/>
        </a:buClr>
        <a:defRPr sz="2000" i="1">
          <a:solidFill>
            <a:schemeClr val="tx1"/>
          </a:solidFill>
          <a:latin typeface="+mj-lt"/>
        </a:defRPr>
      </a:lvl8pPr>
      <a:lvl9pPr marL="3439512" indent="-319989" algn="l" defTabSz="1279467" rtl="0" fontAlgn="base">
        <a:lnSpc>
          <a:spcPct val="80000"/>
        </a:lnSpc>
        <a:spcBef>
          <a:spcPct val="20000"/>
        </a:spcBef>
        <a:spcAft>
          <a:spcPct val="0"/>
        </a:spcAft>
        <a:buClr>
          <a:schemeClr val="tx2"/>
        </a:buClr>
        <a:defRPr sz="2000" i="1">
          <a:solidFill>
            <a:schemeClr val="tx1"/>
          </a:solidFill>
          <a:latin typeface="+mj-lt"/>
        </a:defRPr>
      </a:lvl9pPr>
    </p:bodyStyle>
    <p:otherStyle>
      <a:defPPr>
        <a:defRPr lang="en-US"/>
      </a:defPPr>
      <a:lvl1pPr marL="0" algn="l" defTabSz="280538" rtl="0" eaLnBrk="1" latinLnBrk="0" hangingPunct="1">
        <a:defRPr sz="600" kern="1200">
          <a:solidFill>
            <a:schemeClr val="tx1"/>
          </a:solidFill>
          <a:latin typeface="+mn-lt"/>
          <a:ea typeface="+mn-ea"/>
          <a:cs typeface="+mn-cs"/>
        </a:defRPr>
      </a:lvl1pPr>
      <a:lvl2pPr marL="140269" algn="l" defTabSz="280538" rtl="0" eaLnBrk="1" latinLnBrk="0" hangingPunct="1">
        <a:defRPr sz="600" kern="1200">
          <a:solidFill>
            <a:schemeClr val="tx1"/>
          </a:solidFill>
          <a:latin typeface="+mn-lt"/>
          <a:ea typeface="+mn-ea"/>
          <a:cs typeface="+mn-cs"/>
        </a:defRPr>
      </a:lvl2pPr>
      <a:lvl3pPr marL="280538" algn="l" defTabSz="280538" rtl="0" eaLnBrk="1" latinLnBrk="0" hangingPunct="1">
        <a:defRPr sz="600" kern="1200">
          <a:solidFill>
            <a:schemeClr val="tx1"/>
          </a:solidFill>
          <a:latin typeface="+mn-lt"/>
          <a:ea typeface="+mn-ea"/>
          <a:cs typeface="+mn-cs"/>
        </a:defRPr>
      </a:lvl3pPr>
      <a:lvl4pPr marL="420807" algn="l" defTabSz="280538" rtl="0" eaLnBrk="1" latinLnBrk="0" hangingPunct="1">
        <a:defRPr sz="600" kern="1200">
          <a:solidFill>
            <a:schemeClr val="tx1"/>
          </a:solidFill>
          <a:latin typeface="+mn-lt"/>
          <a:ea typeface="+mn-ea"/>
          <a:cs typeface="+mn-cs"/>
        </a:defRPr>
      </a:lvl4pPr>
      <a:lvl5pPr marL="561076" algn="l" defTabSz="280538" rtl="0" eaLnBrk="1" latinLnBrk="0" hangingPunct="1">
        <a:defRPr sz="600" kern="1200">
          <a:solidFill>
            <a:schemeClr val="tx1"/>
          </a:solidFill>
          <a:latin typeface="+mn-lt"/>
          <a:ea typeface="+mn-ea"/>
          <a:cs typeface="+mn-cs"/>
        </a:defRPr>
      </a:lvl5pPr>
      <a:lvl6pPr marL="701345" algn="l" defTabSz="280538" rtl="0" eaLnBrk="1" latinLnBrk="0" hangingPunct="1">
        <a:defRPr sz="600" kern="1200">
          <a:solidFill>
            <a:schemeClr val="tx1"/>
          </a:solidFill>
          <a:latin typeface="+mn-lt"/>
          <a:ea typeface="+mn-ea"/>
          <a:cs typeface="+mn-cs"/>
        </a:defRPr>
      </a:lvl6pPr>
      <a:lvl7pPr marL="841614" algn="l" defTabSz="280538" rtl="0" eaLnBrk="1" latinLnBrk="0" hangingPunct="1">
        <a:defRPr sz="600" kern="1200">
          <a:solidFill>
            <a:schemeClr val="tx1"/>
          </a:solidFill>
          <a:latin typeface="+mn-lt"/>
          <a:ea typeface="+mn-ea"/>
          <a:cs typeface="+mn-cs"/>
        </a:defRPr>
      </a:lvl7pPr>
      <a:lvl8pPr marL="981883" algn="l" defTabSz="280538" rtl="0" eaLnBrk="1" latinLnBrk="0" hangingPunct="1">
        <a:defRPr sz="600" kern="1200">
          <a:solidFill>
            <a:schemeClr val="tx1"/>
          </a:solidFill>
          <a:latin typeface="+mn-lt"/>
          <a:ea typeface="+mn-ea"/>
          <a:cs typeface="+mn-cs"/>
        </a:defRPr>
      </a:lvl8pPr>
      <a:lvl9pPr marL="1122152" algn="l" defTabSz="280538" rtl="0" eaLnBrk="1" latinLnBrk="0" hangingPunct="1">
        <a:defRPr sz="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hyperlink" Target="http://www.google.gr/url?sa=i&amp;rct=j&amp;q=&amp;esrc=s&amp;frm=1&amp;source=images&amp;cd=&amp;cad=rja&amp;uact=8&amp;ved=0CAMQjRw&amp;url=http://www.egu.eu/corporate-identity/&amp;ei=zW_wVNfjEsXTygOunIDIBA&amp;bvm=bv.87269000,d.bGQ&amp;psig=AFQjCNHOVGSq4A7AvrS2K78y4J-y_T5C_g&amp;ust=1425129805344765" TargetMode="External"/><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p:cNvSpPr/>
          <p:nvPr/>
        </p:nvSpPr>
        <p:spPr bwMode="auto">
          <a:xfrm>
            <a:off x="8588236" y="6469139"/>
            <a:ext cx="1858933" cy="1686871"/>
          </a:xfrm>
          <a:prstGeom prst="rect">
            <a:avLst/>
          </a:prstGeom>
          <a:solidFill>
            <a:schemeClr val="tx2"/>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28054" tIns="14027" rIns="28054" bIns="14027" numCol="1" rtlCol="0" anchor="t" anchorCtr="0" compatLnSpc="1">
            <a:prstTxWarp prst="textNoShape">
              <a:avLst/>
            </a:prstTxWarp>
          </a:bodyPr>
          <a:lstStyle/>
          <a:p>
            <a:pPr defTabSz="243523"/>
            <a:endParaRPr lang="en-GB">
              <a:solidFill>
                <a:schemeClr val="tx1"/>
              </a:solidFill>
              <a:latin typeface="Times" pitchFamily="18" charset="0"/>
            </a:endParaRPr>
          </a:p>
        </p:txBody>
      </p:sp>
      <p:sp>
        <p:nvSpPr>
          <p:cNvPr id="39" name="Rectangle 38"/>
          <p:cNvSpPr/>
          <p:nvPr/>
        </p:nvSpPr>
        <p:spPr bwMode="auto">
          <a:xfrm>
            <a:off x="10550028" y="4714958"/>
            <a:ext cx="1945990" cy="2120175"/>
          </a:xfrm>
          <a:prstGeom prst="rect">
            <a:avLst/>
          </a:prstGeom>
          <a:solidFill>
            <a:schemeClr val="tx2"/>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28054" tIns="14027" rIns="28054" bIns="14027" numCol="1" rtlCol="0" anchor="t" anchorCtr="0" compatLnSpc="1">
            <a:prstTxWarp prst="textNoShape">
              <a:avLst/>
            </a:prstTxWarp>
          </a:bodyPr>
          <a:lstStyle/>
          <a:p>
            <a:pPr defTabSz="243523"/>
            <a:endParaRPr lang="en-GB">
              <a:solidFill>
                <a:schemeClr val="tx1"/>
              </a:solidFill>
              <a:latin typeface="Times" pitchFamily="18" charset="0"/>
            </a:endParaRPr>
          </a:p>
        </p:txBody>
      </p:sp>
      <p:sp>
        <p:nvSpPr>
          <p:cNvPr id="6" name="Rectangle 5"/>
          <p:cNvSpPr/>
          <p:nvPr/>
        </p:nvSpPr>
        <p:spPr bwMode="auto">
          <a:xfrm>
            <a:off x="8588236" y="3173200"/>
            <a:ext cx="1858933" cy="2207166"/>
          </a:xfrm>
          <a:prstGeom prst="rect">
            <a:avLst/>
          </a:prstGeom>
          <a:solidFill>
            <a:schemeClr val="tx2"/>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28054" tIns="14027" rIns="28054" bIns="14027" numCol="1" rtlCol="0" anchor="t" anchorCtr="0" compatLnSpc="1">
            <a:prstTxWarp prst="textNoShape">
              <a:avLst/>
            </a:prstTxWarp>
          </a:bodyPr>
          <a:lstStyle/>
          <a:p>
            <a:pPr defTabSz="243523"/>
            <a:endParaRPr lang="en-GB">
              <a:solidFill>
                <a:schemeClr val="tx1"/>
              </a:solidFill>
              <a:latin typeface="Times" pitchFamily="18" charset="0"/>
            </a:endParaRPr>
          </a:p>
        </p:txBody>
      </p:sp>
      <p:sp>
        <p:nvSpPr>
          <p:cNvPr id="2050" name="Rectangle 18"/>
          <p:cNvSpPr>
            <a:spLocks noChangeArrowheads="1"/>
          </p:cNvSpPr>
          <p:nvPr/>
        </p:nvSpPr>
        <p:spPr bwMode="auto">
          <a:xfrm>
            <a:off x="1333963" y="0"/>
            <a:ext cx="7731133" cy="1268502"/>
          </a:xfrm>
          <a:prstGeom prst="rect">
            <a:avLst/>
          </a:prstGeom>
          <a:noFill/>
          <a:ln w="9525">
            <a:noFill/>
            <a:miter lim="800000"/>
            <a:headEnd/>
            <a:tailEnd/>
          </a:ln>
        </p:spPr>
        <p:txBody>
          <a:bodyPr lIns="106652" tIns="53326" rIns="106652" bIns="53326"/>
          <a:lstStyle/>
          <a:p>
            <a:r>
              <a:rPr lang="en-GB" sz="1700" i="1" dirty="0">
                <a:solidFill>
                  <a:schemeClr val="bg1"/>
                </a:solidFill>
                <a:latin typeface="Arial" charset="0"/>
              </a:rPr>
              <a:t>Welcome back </a:t>
            </a:r>
            <a:r>
              <a:rPr lang="en-GB" sz="1700" b="1" i="1" dirty="0">
                <a:solidFill>
                  <a:schemeClr val="bg1"/>
                </a:solidFill>
                <a:latin typeface="Arial" charset="0"/>
              </a:rPr>
              <a:t>HA03</a:t>
            </a:r>
            <a:r>
              <a:rPr lang="en-GB" sz="1700" i="1" dirty="0">
                <a:solidFill>
                  <a:schemeClr val="bg1"/>
                </a:solidFill>
                <a:latin typeface="Arial" charset="0"/>
              </a:rPr>
              <a:t> - IMS Hydroacoustic station installation</a:t>
            </a:r>
          </a:p>
          <a:p>
            <a:r>
              <a:rPr lang="en-GB" sz="1700" i="1" dirty="0">
                <a:solidFill>
                  <a:schemeClr val="bg1"/>
                </a:solidFill>
                <a:latin typeface="Arial" charset="0"/>
              </a:rPr>
              <a:t>Robinson Crusoe Island, Juan </a:t>
            </a:r>
            <a:r>
              <a:rPr lang="en-GB" sz="1700" i="1" dirty="0" err="1">
                <a:solidFill>
                  <a:schemeClr val="bg1"/>
                </a:solidFill>
                <a:latin typeface="Arial" charset="0"/>
              </a:rPr>
              <a:t>Fernadez</a:t>
            </a:r>
            <a:r>
              <a:rPr lang="en-GB" sz="1700" i="1" dirty="0">
                <a:solidFill>
                  <a:schemeClr val="bg1"/>
                </a:solidFill>
                <a:latin typeface="Arial" charset="0"/>
              </a:rPr>
              <a:t> Archipelago, Chile, March 2014</a:t>
            </a:r>
          </a:p>
          <a:p>
            <a:endParaRPr lang="en-GB" sz="1700" i="1" dirty="0">
              <a:solidFill>
                <a:schemeClr val="bg1"/>
              </a:solidFill>
              <a:latin typeface="Arial" charset="0"/>
            </a:endParaRPr>
          </a:p>
          <a:p>
            <a:r>
              <a:rPr lang="en-GB" sz="1200" i="1" dirty="0">
                <a:solidFill>
                  <a:schemeClr val="bg1"/>
                </a:solidFill>
                <a:latin typeface="Arial" charset="0"/>
              </a:rPr>
              <a:t>Georgios Haralabus, Jerry Stanley, Mario Zampolli, </a:t>
            </a:r>
            <a:r>
              <a:rPr lang="en-GB" sz="1200" i="1" dirty="0" err="1">
                <a:solidFill>
                  <a:schemeClr val="bg1"/>
                </a:solidFill>
                <a:latin typeface="Arial" charset="0"/>
              </a:rPr>
              <a:t>Lucie</a:t>
            </a:r>
            <a:r>
              <a:rPr lang="en-GB" sz="1200" i="1" dirty="0">
                <a:solidFill>
                  <a:schemeClr val="bg1"/>
                </a:solidFill>
                <a:latin typeface="Arial" charset="0"/>
              </a:rPr>
              <a:t> </a:t>
            </a:r>
            <a:r>
              <a:rPr lang="en-GB" sz="1200" i="1" dirty="0" err="1">
                <a:solidFill>
                  <a:schemeClr val="bg1"/>
                </a:solidFill>
                <a:latin typeface="Arial" charset="0"/>
              </a:rPr>
              <a:t>Pautet</a:t>
            </a:r>
            <a:endParaRPr lang="en-GB" sz="1200" i="1" dirty="0">
              <a:solidFill>
                <a:schemeClr val="bg1"/>
              </a:solidFill>
              <a:latin typeface="Arial" charset="0"/>
            </a:endParaRPr>
          </a:p>
          <a:p>
            <a:pPr defTabSz="4235831" eaLnBrk="1" hangingPunct="1">
              <a:lnSpc>
                <a:spcPts val="1994"/>
              </a:lnSpc>
              <a:buClr>
                <a:schemeClr val="tx2"/>
              </a:buClr>
            </a:pPr>
            <a:r>
              <a:rPr lang="en-US" sz="1200" b="1" i="1" dirty="0">
                <a:solidFill>
                  <a:schemeClr val="bg1"/>
                </a:solidFill>
                <a:latin typeface="Arial" charset="0"/>
              </a:rPr>
              <a:t>CTBTO</a:t>
            </a:r>
            <a:r>
              <a:rPr lang="en-US" sz="1200" i="1" dirty="0">
                <a:solidFill>
                  <a:schemeClr val="bg1"/>
                </a:solidFill>
                <a:latin typeface="Arial" charset="0"/>
              </a:rPr>
              <a:t> </a:t>
            </a:r>
            <a:r>
              <a:rPr lang="en-US" sz="1200" i="1" dirty="0" smtClean="0">
                <a:solidFill>
                  <a:schemeClr val="bg1"/>
                </a:solidFill>
                <a:latin typeface="Arial" charset="0"/>
              </a:rPr>
              <a:t>Vienna  </a:t>
            </a:r>
            <a:r>
              <a:rPr lang="en-US" sz="1200" i="1" dirty="0">
                <a:solidFill>
                  <a:schemeClr val="bg1"/>
                </a:solidFill>
                <a:latin typeface="Arial" charset="0"/>
              </a:rPr>
              <a:t>International Centre, Austria</a:t>
            </a:r>
            <a:endParaRPr lang="en-GB" sz="1200" i="1" dirty="0">
              <a:solidFill>
                <a:schemeClr val="bg1"/>
              </a:solidFill>
              <a:latin typeface="Arial" charset="0"/>
            </a:endParaRPr>
          </a:p>
        </p:txBody>
      </p:sp>
      <p:sp>
        <p:nvSpPr>
          <p:cNvPr id="2051" name="Line 718"/>
          <p:cNvSpPr>
            <a:spLocks noChangeShapeType="1"/>
          </p:cNvSpPr>
          <p:nvPr/>
        </p:nvSpPr>
        <p:spPr bwMode="auto">
          <a:xfrm>
            <a:off x="4201995" y="1462279"/>
            <a:ext cx="0" cy="7828653"/>
          </a:xfrm>
          <a:prstGeom prst="line">
            <a:avLst/>
          </a:prstGeom>
          <a:noFill/>
          <a:ln w="38100">
            <a:solidFill>
              <a:schemeClr val="tx1"/>
            </a:solidFill>
            <a:round/>
            <a:headEnd/>
            <a:tailEnd/>
          </a:ln>
        </p:spPr>
        <p:txBody>
          <a:bodyPr lIns="28054" tIns="14027" rIns="28054" bIns="14027"/>
          <a:lstStyle/>
          <a:p>
            <a:endParaRPr lang="en-US"/>
          </a:p>
        </p:txBody>
      </p:sp>
      <p:sp>
        <p:nvSpPr>
          <p:cNvPr id="10" name="Rectangle 9"/>
          <p:cNvSpPr/>
          <p:nvPr/>
        </p:nvSpPr>
        <p:spPr bwMode="auto">
          <a:xfrm>
            <a:off x="0" y="9372396"/>
            <a:ext cx="12801600" cy="228804"/>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lIns="28054" tIns="14027" rIns="28054" bIns="14027"/>
          <a:lstStyle/>
          <a:p>
            <a:pPr algn="ctr">
              <a:spcBef>
                <a:spcPts val="184"/>
              </a:spcBef>
              <a:defRPr/>
            </a:pPr>
            <a:r>
              <a:rPr lang="en-GB" b="1" dirty="0">
                <a:latin typeface="Times New Roman" pitchFamily="18" charset="0"/>
              </a:rPr>
              <a:t>Disclaimer:</a:t>
            </a:r>
            <a:r>
              <a:rPr lang="en-GB" sz="900" b="1" dirty="0">
                <a:latin typeface="Times New Roman" pitchFamily="18" charset="0"/>
                <a:cs typeface="Times New Roman" pitchFamily="18" charset="0"/>
              </a:rPr>
              <a:t> </a:t>
            </a:r>
            <a:r>
              <a:rPr lang="en-GB" dirty="0">
                <a:latin typeface="Times New Roman" pitchFamily="18" charset="0"/>
              </a:rPr>
              <a:t>The views expressed herein are those of the authors and do not necessarily reflect the views of the CTBTO Preparatory Commission. </a:t>
            </a:r>
            <a:endParaRPr lang="en-US" dirty="0">
              <a:latin typeface="Times New Roman" pitchFamily="18" charset="0"/>
            </a:endParaRPr>
          </a:p>
        </p:txBody>
      </p:sp>
      <p:sp>
        <p:nvSpPr>
          <p:cNvPr id="2055" name="Line 718"/>
          <p:cNvSpPr>
            <a:spLocks noChangeShapeType="1"/>
          </p:cNvSpPr>
          <p:nvPr/>
        </p:nvSpPr>
        <p:spPr bwMode="auto">
          <a:xfrm>
            <a:off x="8403990" y="1427248"/>
            <a:ext cx="0" cy="7828653"/>
          </a:xfrm>
          <a:prstGeom prst="line">
            <a:avLst/>
          </a:prstGeom>
          <a:noFill/>
          <a:ln w="38100">
            <a:solidFill>
              <a:schemeClr val="tx1"/>
            </a:solidFill>
            <a:round/>
            <a:headEnd/>
            <a:tailEnd/>
          </a:ln>
        </p:spPr>
        <p:txBody>
          <a:bodyPr lIns="28054" tIns="14027" rIns="28054" bIns="14027"/>
          <a:lstStyle/>
          <a:p>
            <a:endParaRPr lang="en-US"/>
          </a:p>
        </p:txBody>
      </p:sp>
      <p:sp>
        <p:nvSpPr>
          <p:cNvPr id="3" name="TextBox 2"/>
          <p:cNvSpPr txBox="1"/>
          <p:nvPr/>
        </p:nvSpPr>
        <p:spPr>
          <a:xfrm>
            <a:off x="228287" y="1502780"/>
            <a:ext cx="3826061" cy="890102"/>
          </a:xfrm>
          <a:prstGeom prst="rect">
            <a:avLst/>
          </a:prstGeom>
          <a:noFill/>
        </p:spPr>
        <p:txBody>
          <a:bodyPr wrap="square" lIns="28054" tIns="14027" rIns="28054" bIns="14027" rtlCol="0">
            <a:spAutoFit/>
          </a:bodyPr>
          <a:lstStyle/>
          <a:p>
            <a:r>
              <a:rPr lang="en-GB" b="1" dirty="0" smtClean="0"/>
              <a:t>HA03 </a:t>
            </a:r>
            <a:r>
              <a:rPr lang="en-GB" b="1" dirty="0" err="1" smtClean="0"/>
              <a:t>hydroacoustic</a:t>
            </a:r>
            <a:r>
              <a:rPr lang="en-GB" b="1" dirty="0" smtClean="0"/>
              <a:t> station, destroyed by a tsunami in 2010, was re-established in 2014.</a:t>
            </a:r>
          </a:p>
          <a:p>
            <a:endParaRPr lang="en-GB" dirty="0" smtClean="0"/>
          </a:p>
          <a:p>
            <a:r>
              <a:rPr lang="en-GB" dirty="0" smtClean="0"/>
              <a:t>HA03 </a:t>
            </a:r>
            <a:r>
              <a:rPr lang="en-GB" dirty="0"/>
              <a:t>is part of a global network of monitoring stations established by the Preparatory Commission for the Comprehensive Nuclear-Test-Ban Treaty Organization (CTBTO). After a huge </a:t>
            </a:r>
            <a:r>
              <a:rPr lang="en-GB" dirty="0" smtClean="0"/>
              <a:t>engineering and logistical </a:t>
            </a:r>
            <a:r>
              <a:rPr lang="en-GB" dirty="0"/>
              <a:t>undertaking which took four years and cost over US$ 20 million, HA03 is now operational again. </a:t>
            </a:r>
            <a:r>
              <a:rPr lang="en-GB" dirty="0" smtClean="0"/>
              <a:t>It was characterized as the most complex project in the history of the organization.</a:t>
            </a:r>
          </a:p>
          <a:p>
            <a:endParaRPr lang="en-GB" dirty="0"/>
          </a:p>
          <a:p>
            <a:endParaRPr lang="en-GB" dirty="0"/>
          </a:p>
        </p:txBody>
      </p:sp>
      <p:sp>
        <p:nvSpPr>
          <p:cNvPr id="23" name="TextBox 22"/>
          <p:cNvSpPr txBox="1"/>
          <p:nvPr/>
        </p:nvSpPr>
        <p:spPr>
          <a:xfrm>
            <a:off x="1271610" y="3620029"/>
            <a:ext cx="1810292" cy="351493"/>
          </a:xfrm>
          <a:prstGeom prst="rect">
            <a:avLst/>
          </a:prstGeom>
          <a:noFill/>
        </p:spPr>
        <p:txBody>
          <a:bodyPr wrap="square" lIns="28054" tIns="14027" rIns="28054" bIns="14027" rtlCol="0">
            <a:spAutoFit/>
          </a:bodyPr>
          <a:lstStyle/>
          <a:p>
            <a:endParaRPr lang="en-GB" dirty="0"/>
          </a:p>
          <a:p>
            <a:pPr algn="ctr"/>
            <a:r>
              <a:rPr lang="en-GB" i="1" dirty="0" smtClean="0"/>
              <a:t>Photo 1. San Juan Bautista village in </a:t>
            </a:r>
            <a:r>
              <a:rPr lang="en-GB" i="1" dirty="0"/>
              <a:t>t</a:t>
            </a:r>
            <a:r>
              <a:rPr lang="en-GB" i="1" dirty="0" smtClean="0"/>
              <a:t>he </a:t>
            </a:r>
            <a:r>
              <a:rPr lang="en-GB" i="1" dirty="0"/>
              <a:t>Juan Fernandez </a:t>
            </a:r>
            <a:r>
              <a:rPr lang="en-GB" i="1" dirty="0" smtClean="0"/>
              <a:t>archipelago</a:t>
            </a:r>
            <a:endParaRPr lang="en-GB" i="1" dirty="0"/>
          </a:p>
        </p:txBody>
      </p:sp>
      <p:pic>
        <p:nvPicPr>
          <p:cNvPr id="2069" name="Picture 21" descr="http://www.ctbto.org/uploads/pics/HA03_aerial_vie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3113" y="2287700"/>
            <a:ext cx="1807286" cy="1437784"/>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220077" y="8089988"/>
            <a:ext cx="3834271" cy="1105546"/>
          </a:xfrm>
          <a:prstGeom prst="rect">
            <a:avLst/>
          </a:prstGeom>
        </p:spPr>
        <p:txBody>
          <a:bodyPr wrap="square" lIns="28054" tIns="14027" rIns="28054" bIns="14027">
            <a:spAutoFit/>
          </a:bodyPr>
          <a:lstStyle/>
          <a:p>
            <a:r>
              <a:rPr lang="en-GB" b="1" dirty="0"/>
              <a:t>The </a:t>
            </a:r>
            <a:r>
              <a:rPr lang="en-GB" b="1" dirty="0" err="1"/>
              <a:t>hydroacoustic</a:t>
            </a:r>
            <a:r>
              <a:rPr lang="en-GB" b="1" dirty="0"/>
              <a:t> network</a:t>
            </a:r>
            <a:endParaRPr lang="en-GB" dirty="0"/>
          </a:p>
          <a:p>
            <a:r>
              <a:rPr lang="en-GB" dirty="0"/>
              <a:t>The hydroacoustic network is part of the International Monitoring System (IMS</a:t>
            </a:r>
            <a:r>
              <a:rPr lang="en-GB" dirty="0" smtClean="0"/>
              <a:t>) and has 11 stations. </a:t>
            </a:r>
            <a:r>
              <a:rPr lang="en-GB" dirty="0"/>
              <a:t>Of the 11 hydroacoustic stations, five are T-phase stations which use seismometers to pick up waterborne signals from acoustic events coupled in the crust of coastal areas. The other six are cabled stations that utilize underwater hydrophones. All the cabled stations have two triplets of underwater hydrophones suspended in the water column in a horizontal triangular configuration with a separation of 2 kilometres (km), except for HA01 at Cape </a:t>
            </a:r>
            <a:r>
              <a:rPr lang="en-GB" dirty="0" err="1" smtClean="0"/>
              <a:t>Leeuwin</a:t>
            </a:r>
            <a:r>
              <a:rPr lang="en-GB" dirty="0" smtClean="0"/>
              <a:t>, </a:t>
            </a:r>
            <a:r>
              <a:rPr lang="en-GB" dirty="0"/>
              <a:t>which has only one</a:t>
            </a:r>
            <a:r>
              <a:rPr lang="en-GB" dirty="0" smtClean="0"/>
              <a:t>.</a:t>
            </a:r>
          </a:p>
          <a:p>
            <a:endParaRPr lang="en-GB" dirty="0"/>
          </a:p>
          <a:p>
            <a:r>
              <a:rPr lang="en-GB" dirty="0"/>
              <a:t>The names and locations of the triplets for </a:t>
            </a:r>
            <a:r>
              <a:rPr lang="en-GB" dirty="0" smtClean="0"/>
              <a:t>all the </a:t>
            </a:r>
            <a:r>
              <a:rPr lang="en-GB" i="1" dirty="0"/>
              <a:t>cabled</a:t>
            </a:r>
            <a:r>
              <a:rPr lang="en-GB" dirty="0"/>
              <a:t> hydrophone hydroacoustic stations are shown in Table 1.</a:t>
            </a:r>
          </a:p>
        </p:txBody>
      </p:sp>
      <p:sp>
        <p:nvSpPr>
          <p:cNvPr id="36" name="Rectangle 35"/>
          <p:cNvSpPr/>
          <p:nvPr/>
        </p:nvSpPr>
        <p:spPr>
          <a:xfrm>
            <a:off x="228287" y="4019989"/>
            <a:ext cx="3834271" cy="1428711"/>
          </a:xfrm>
          <a:prstGeom prst="rect">
            <a:avLst/>
          </a:prstGeom>
        </p:spPr>
        <p:txBody>
          <a:bodyPr wrap="square" lIns="28054" tIns="14027" rIns="28054" bIns="14027">
            <a:spAutoFit/>
          </a:bodyPr>
          <a:lstStyle/>
          <a:p>
            <a:r>
              <a:rPr lang="en-GB" b="1" dirty="0"/>
              <a:t>HA03 and the 2010 tsunami devastation </a:t>
            </a:r>
            <a:endParaRPr lang="en-GB" dirty="0"/>
          </a:p>
          <a:p>
            <a:r>
              <a:rPr lang="en-GB" dirty="0"/>
              <a:t>The Juan Fernandez archipelago is situated around 670 km west of the Chilean mainland. There are three islands in this archipelago: Alejandro Selkirk, which is the largest and most westerly island, named after the castaway Scottish sailor who </a:t>
            </a:r>
            <a:r>
              <a:rPr lang="en-GB" dirty="0" smtClean="0"/>
              <a:t>inspired </a:t>
            </a:r>
            <a:r>
              <a:rPr lang="en-GB" dirty="0"/>
              <a:t>Daniel Defoe’s famous novel ‘Robinson Crusoe’; the tiny uninhabited island of Santa Clara; and Robinson Crusoe Island where two CTBTO stations have been installed: infrasound station IS14 and </a:t>
            </a:r>
            <a:r>
              <a:rPr lang="en-GB" dirty="0" err="1"/>
              <a:t>hydroacoustic</a:t>
            </a:r>
            <a:r>
              <a:rPr lang="en-GB" dirty="0"/>
              <a:t> station HA03. </a:t>
            </a:r>
          </a:p>
          <a:p>
            <a:r>
              <a:rPr lang="en-GB" dirty="0"/>
              <a:t> </a:t>
            </a:r>
          </a:p>
          <a:p>
            <a:r>
              <a:rPr lang="en-GB" dirty="0"/>
              <a:t>On 27 February 2010, a tsunami induced by an earthquake measuring approximately 9.0 on the Richter scale hit the island and destroyed HA03 and the Central Recording Facility (CRF) shared by the two stations (the other components of the infrasound station were not affected as they are located on the top of mountains hundreds of metres above sea level). The tsunami destroyed most of the coastal village of San Juan Bautista </a:t>
            </a:r>
            <a:r>
              <a:rPr lang="en-GB" dirty="0" smtClean="0"/>
              <a:t>(Photo 1) and </a:t>
            </a:r>
            <a:r>
              <a:rPr lang="en-GB" dirty="0"/>
              <a:t>claimed 16 lives. Four years later, in parallel with the re-building of the San Juan Bautista shoreline, the CRF and the </a:t>
            </a:r>
            <a:r>
              <a:rPr lang="en-GB" dirty="0" err="1"/>
              <a:t>hydroacoustic</a:t>
            </a:r>
            <a:r>
              <a:rPr lang="en-GB" dirty="0"/>
              <a:t> station have been fully re-established.</a:t>
            </a:r>
          </a:p>
        </p:txBody>
      </p:sp>
      <p:sp>
        <p:nvSpPr>
          <p:cNvPr id="54" name="Rectangle 53"/>
          <p:cNvSpPr/>
          <p:nvPr/>
        </p:nvSpPr>
        <p:spPr>
          <a:xfrm>
            <a:off x="4380410" y="1502780"/>
            <a:ext cx="3844283" cy="782381"/>
          </a:xfrm>
          <a:prstGeom prst="rect">
            <a:avLst/>
          </a:prstGeom>
        </p:spPr>
        <p:txBody>
          <a:bodyPr wrap="square" lIns="28054" tIns="14027" rIns="28054" bIns="14027">
            <a:spAutoFit/>
          </a:bodyPr>
          <a:lstStyle/>
          <a:p>
            <a:r>
              <a:rPr lang="en-GB" b="1" dirty="0"/>
              <a:t>The re-establishment of HA03 </a:t>
            </a:r>
            <a:endParaRPr lang="en-GB" b="1" dirty="0" smtClean="0"/>
          </a:p>
          <a:p>
            <a:endParaRPr lang="en-GB" b="1" dirty="0"/>
          </a:p>
          <a:p>
            <a:r>
              <a:rPr lang="en-GB" dirty="0" smtClean="0"/>
              <a:t>The </a:t>
            </a:r>
            <a:r>
              <a:rPr lang="en-GB" dirty="0"/>
              <a:t>installation of HA03 consisted of three main </a:t>
            </a:r>
            <a:r>
              <a:rPr lang="en-GB" dirty="0" smtClean="0"/>
              <a:t>phases</a:t>
            </a:r>
            <a:r>
              <a:rPr lang="en-GB" dirty="0"/>
              <a:t>:</a:t>
            </a:r>
            <a:endParaRPr lang="en-GB" dirty="0" smtClean="0"/>
          </a:p>
          <a:p>
            <a:endParaRPr lang="en-GB" dirty="0"/>
          </a:p>
          <a:p>
            <a:r>
              <a:rPr lang="en-GB" b="1" dirty="0" smtClean="0"/>
              <a:t>1. </a:t>
            </a:r>
            <a:r>
              <a:rPr lang="en-GB" dirty="0" smtClean="0"/>
              <a:t>First </a:t>
            </a:r>
            <a:r>
              <a:rPr lang="en-GB" dirty="0"/>
              <a:t>of all, a suitable plot of land for the CRF was identified in the village of San Juan Bautista; its elevation above sea level is important for tsunami risk mitigation. The CRF was installed in April 2013 to provide the data link </a:t>
            </a:r>
            <a:r>
              <a:rPr lang="en-GB" dirty="0" smtClean="0"/>
              <a:t>from </a:t>
            </a:r>
            <a:r>
              <a:rPr lang="en-GB" dirty="0"/>
              <a:t>HA03 and IS14 to the CTBTO’s International Data Centre (IDC) in Vienna.</a:t>
            </a:r>
          </a:p>
        </p:txBody>
      </p:sp>
      <p:sp>
        <p:nvSpPr>
          <p:cNvPr id="55" name="Rectangle 54"/>
          <p:cNvSpPr/>
          <p:nvPr/>
        </p:nvSpPr>
        <p:spPr>
          <a:xfrm>
            <a:off x="4380410" y="4096095"/>
            <a:ext cx="2129513" cy="1213268"/>
          </a:xfrm>
          <a:prstGeom prst="rect">
            <a:avLst/>
          </a:prstGeom>
        </p:spPr>
        <p:txBody>
          <a:bodyPr wrap="square" lIns="28054" tIns="14027" rIns="28054" bIns="14027">
            <a:spAutoFit/>
          </a:bodyPr>
          <a:lstStyle/>
          <a:p>
            <a:r>
              <a:rPr lang="en-GB" b="1" dirty="0" smtClean="0"/>
              <a:t>2. </a:t>
            </a:r>
            <a:r>
              <a:rPr lang="en-GB" dirty="0" smtClean="0"/>
              <a:t>The </a:t>
            </a:r>
            <a:r>
              <a:rPr lang="en-GB" dirty="0"/>
              <a:t>second step entailed the manufacturing and integration testing of the HA03 system, which was </a:t>
            </a:r>
            <a:r>
              <a:rPr lang="en-GB" dirty="0" smtClean="0"/>
              <a:t>completed </a:t>
            </a:r>
            <a:r>
              <a:rPr lang="en-GB" dirty="0"/>
              <a:t>in December 2013</a:t>
            </a:r>
            <a:r>
              <a:rPr lang="en-GB" dirty="0" smtClean="0"/>
              <a:t>.</a:t>
            </a:r>
            <a:r>
              <a:rPr lang="en-GB" b="1" dirty="0"/>
              <a:t> </a:t>
            </a:r>
            <a:endParaRPr lang="en-GB" b="1" dirty="0" smtClean="0"/>
          </a:p>
          <a:p>
            <a:endParaRPr lang="en-GB" b="1" dirty="0"/>
          </a:p>
          <a:p>
            <a:r>
              <a:rPr lang="en-GB" b="1" dirty="0" smtClean="0"/>
              <a:t>3</a:t>
            </a:r>
            <a:r>
              <a:rPr lang="en-GB" b="1" dirty="0"/>
              <a:t>. </a:t>
            </a:r>
            <a:r>
              <a:rPr lang="en-GB" dirty="0"/>
              <a:t>Thirdly, the underwater </a:t>
            </a:r>
            <a:r>
              <a:rPr lang="en-GB" dirty="0" smtClean="0"/>
              <a:t>system </a:t>
            </a:r>
            <a:r>
              <a:rPr lang="en-GB" dirty="0"/>
              <a:t>was deployed from 26 February 2014 to 5 March 2014. </a:t>
            </a:r>
            <a:endParaRPr lang="en-GB" dirty="0" smtClean="0"/>
          </a:p>
          <a:p>
            <a:endParaRPr lang="en-GB" dirty="0"/>
          </a:p>
          <a:p>
            <a:r>
              <a:rPr lang="en-GB" dirty="0" smtClean="0"/>
              <a:t>System </a:t>
            </a:r>
            <a:r>
              <a:rPr lang="en-GB" dirty="0"/>
              <a:t>Acceptance Testing took place immediately after HA03’s installation and was completed on 10 March 2014</a:t>
            </a:r>
            <a:r>
              <a:rPr lang="en-GB" dirty="0" smtClean="0"/>
              <a:t>.</a:t>
            </a:r>
            <a:endParaRPr lang="en-GB" dirty="0"/>
          </a:p>
          <a:p>
            <a:endParaRPr lang="en-GB" dirty="0"/>
          </a:p>
        </p:txBody>
      </p:sp>
      <p:sp>
        <p:nvSpPr>
          <p:cNvPr id="58" name="Rectangle 57"/>
          <p:cNvSpPr/>
          <p:nvPr/>
        </p:nvSpPr>
        <p:spPr>
          <a:xfrm>
            <a:off x="4380410" y="5408005"/>
            <a:ext cx="3844283" cy="782381"/>
          </a:xfrm>
          <a:prstGeom prst="rect">
            <a:avLst/>
          </a:prstGeom>
        </p:spPr>
        <p:txBody>
          <a:bodyPr wrap="square" lIns="28054" tIns="14027" rIns="28054" bIns="14027">
            <a:spAutoFit/>
          </a:bodyPr>
          <a:lstStyle/>
          <a:p>
            <a:r>
              <a:rPr lang="en-GB" dirty="0"/>
              <a:t>Deploying a system of this kind at sea is a complex operation, which differs in many ways from standard undersea telecommunications cable deployment activities. It is a challenge even for the most modern cable ships and experienced teams. The job was performed flawlessly by an experienced deployment team and the ship’s crew, who had to contend with some adverse conditions, such as rough seas and wind speeds of more than 30 knots (56 km/h) </a:t>
            </a:r>
            <a:r>
              <a:rPr lang="en-GB" dirty="0" smtClean="0"/>
              <a:t>during </a:t>
            </a:r>
            <a:r>
              <a:rPr lang="en-GB" dirty="0"/>
              <a:t>some stages of the installation of the North triplet. Immediately after being connected to the CRF, HA03 started sending high quality data to the IDC in Vienna. </a:t>
            </a:r>
          </a:p>
        </p:txBody>
      </p:sp>
      <p:pic>
        <p:nvPicPr>
          <p:cNvPr id="88" name="Picture 87"/>
          <p:cNvPicPr/>
          <p:nvPr/>
        </p:nvPicPr>
        <p:blipFill rotWithShape="1">
          <a:blip r:embed="rId4" cstate="print">
            <a:extLst>
              <a:ext uri="{28A0092B-C50C-407E-A947-70E740481C1C}">
                <a14:useLocalDpi xmlns:a14="http://schemas.microsoft.com/office/drawing/2010/main" val="0"/>
              </a:ext>
            </a:extLst>
          </a:blip>
          <a:srcRect b="28333"/>
          <a:stretch/>
        </p:blipFill>
        <p:spPr bwMode="auto">
          <a:xfrm>
            <a:off x="4380410" y="2385442"/>
            <a:ext cx="2183166" cy="1497935"/>
          </a:xfrm>
          <a:prstGeom prst="rect">
            <a:avLst/>
          </a:prstGeom>
          <a:ln>
            <a:noFill/>
          </a:ln>
          <a:extLst>
            <a:ext uri="{53640926-AAD7-44D8-BBD7-CCE9431645EC}">
              <a14:shadowObscured xmlns:a14="http://schemas.microsoft.com/office/drawing/2010/main"/>
            </a:ext>
          </a:extLst>
        </p:spPr>
      </p:pic>
      <p:pic>
        <p:nvPicPr>
          <p:cNvPr id="2087" name="Picture 39" descr="http://www.ctbto.org/typo3temp/pics/abb2b72a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65148" y="3006592"/>
            <a:ext cx="1273833" cy="2026793"/>
          </a:xfrm>
          <a:prstGeom prst="rect">
            <a:avLst/>
          </a:prstGeom>
          <a:noFill/>
          <a:extLst>
            <a:ext uri="{909E8E84-426E-40DD-AFC4-6F175D3DCCD1}">
              <a14:hiddenFill xmlns:a14="http://schemas.microsoft.com/office/drawing/2010/main">
                <a:solidFill>
                  <a:srgbClr val="FFFFFF"/>
                </a:solidFill>
              </a14:hiddenFill>
            </a:ext>
          </a:extLst>
        </p:spPr>
      </p:pic>
      <p:sp>
        <p:nvSpPr>
          <p:cNvPr id="63" name="Rectangle 62"/>
          <p:cNvSpPr/>
          <p:nvPr/>
        </p:nvSpPr>
        <p:spPr>
          <a:xfrm>
            <a:off x="8588236" y="1502780"/>
            <a:ext cx="3912717" cy="1644155"/>
          </a:xfrm>
          <a:prstGeom prst="rect">
            <a:avLst/>
          </a:prstGeom>
        </p:spPr>
        <p:txBody>
          <a:bodyPr wrap="square" lIns="28054" tIns="14027" rIns="28054" bIns="14027">
            <a:spAutoFit/>
          </a:bodyPr>
          <a:lstStyle/>
          <a:p>
            <a:r>
              <a:rPr lang="en-GB" b="1" dirty="0"/>
              <a:t>Performance of the newly established station HA03</a:t>
            </a:r>
            <a:endParaRPr lang="en-GB" dirty="0"/>
          </a:p>
          <a:p>
            <a:r>
              <a:rPr lang="en-GB" dirty="0"/>
              <a:t>The quality of the data arriving from the new HA03 hydrophones has been assessed and monitored continuously since the hydrophone nodes touched down at their designated locations on the sea floor. This was made possible through </a:t>
            </a:r>
            <a:r>
              <a:rPr lang="en-GB" dirty="0" smtClean="0"/>
              <a:t>early </a:t>
            </a:r>
            <a:r>
              <a:rPr lang="en-GB" dirty="0"/>
              <a:t>real-time connection during deployment between the station’s shore equipment on the island, the underwater system, and the IDC in Vienna. Data from the IDC were sent back by satellite e-mail link to the installation ship and provided immediate feedback about the functioning of the system</a:t>
            </a:r>
            <a:r>
              <a:rPr lang="en-GB" dirty="0" smtClean="0"/>
              <a:t>.</a:t>
            </a:r>
          </a:p>
          <a:p>
            <a:endParaRPr lang="en-US" dirty="0"/>
          </a:p>
          <a:p>
            <a:r>
              <a:rPr lang="en-GB" dirty="0"/>
              <a:t>From day one, HA03 recorded a multitude of natural signals of interest, which made it possible to assess that the station was operating to the best of expectations. In addition to providing insights into the functioning of the station, the natural signals recorded are of general scientific interest, and will be available to researchers through the virtual Data Exploitation Centre (</a:t>
            </a:r>
            <a:r>
              <a:rPr lang="en-GB" dirty="0" err="1"/>
              <a:t>vDEC</a:t>
            </a:r>
            <a:r>
              <a:rPr lang="en-GB" dirty="0"/>
              <a:t>) system at the CTBTO or their respective National Data </a:t>
            </a:r>
            <a:r>
              <a:rPr lang="en-GB" dirty="0" smtClean="0"/>
              <a:t>Centres. </a:t>
            </a:r>
            <a:r>
              <a:rPr lang="en-US" dirty="0" err="1" smtClean="0"/>
              <a:t>vDEC</a:t>
            </a:r>
            <a:r>
              <a:rPr lang="en-US" dirty="0" smtClean="0"/>
              <a:t> </a:t>
            </a:r>
            <a:r>
              <a:rPr lang="en-US" dirty="0"/>
              <a:t>is a platform that enables researchers to access archived monitoring data and processing software.</a:t>
            </a:r>
            <a:endParaRPr lang="en-GB" dirty="0"/>
          </a:p>
          <a:p>
            <a:endParaRPr lang="en-GB" dirty="0"/>
          </a:p>
        </p:txBody>
      </p:sp>
      <p:sp>
        <p:nvSpPr>
          <p:cNvPr id="2058" name="Rectangle 2057"/>
          <p:cNvSpPr/>
          <p:nvPr/>
        </p:nvSpPr>
        <p:spPr>
          <a:xfrm>
            <a:off x="10541507" y="3173200"/>
            <a:ext cx="1954511" cy="997824"/>
          </a:xfrm>
          <a:prstGeom prst="rect">
            <a:avLst/>
          </a:prstGeom>
        </p:spPr>
        <p:txBody>
          <a:bodyPr wrap="square" lIns="28054" tIns="14027" rIns="28054" bIns="14027">
            <a:spAutoFit/>
          </a:bodyPr>
          <a:lstStyle/>
          <a:p>
            <a:r>
              <a:rPr lang="en-GB" dirty="0"/>
              <a:t>One major natural event recorded by the newly installed HA03 was the magnitude 8.2 earthquake which occurred on 1 April 2014 in Northern Chile. The first of the fast seismic waves travelling through the crust below the ocean and leaking acoustic energy into the water reached the hydrophone at approximately 1300 seconds (see figure 4). </a:t>
            </a:r>
            <a:endParaRPr lang="en-GB" dirty="0" smtClean="0"/>
          </a:p>
          <a:p>
            <a:endParaRPr lang="en-US" dirty="0"/>
          </a:p>
          <a:p>
            <a:endParaRPr lang="en-GB" dirty="0"/>
          </a:p>
        </p:txBody>
      </p:sp>
      <p:sp>
        <p:nvSpPr>
          <p:cNvPr id="2059" name="Rectangle 2058"/>
          <p:cNvSpPr/>
          <p:nvPr/>
        </p:nvSpPr>
        <p:spPr>
          <a:xfrm>
            <a:off x="8592039" y="5537954"/>
            <a:ext cx="1855130" cy="782381"/>
          </a:xfrm>
          <a:prstGeom prst="rect">
            <a:avLst/>
          </a:prstGeom>
        </p:spPr>
        <p:txBody>
          <a:bodyPr wrap="square" lIns="28054" tIns="14027" rIns="28054" bIns="14027">
            <a:spAutoFit/>
          </a:bodyPr>
          <a:lstStyle/>
          <a:p>
            <a:r>
              <a:rPr lang="en-GB" dirty="0"/>
              <a:t>Underwater explosion-like signals arrived at HA03 and were registered by the IDC in April 2014. These sounds were generated by bursting underwater gas bubbles emitted by an undersea volcano near the Mariana Islands in the North Pacific Ocean, 15,000 km from Robinson Crusoe Island (see figure 5). </a:t>
            </a:r>
          </a:p>
        </p:txBody>
      </p:sp>
      <p:sp>
        <p:nvSpPr>
          <p:cNvPr id="2060" name="Rectangle 2059"/>
          <p:cNvSpPr/>
          <p:nvPr/>
        </p:nvSpPr>
        <p:spPr>
          <a:xfrm>
            <a:off x="10541507" y="7452514"/>
            <a:ext cx="1954511" cy="674659"/>
          </a:xfrm>
          <a:prstGeom prst="rect">
            <a:avLst/>
          </a:prstGeom>
        </p:spPr>
        <p:txBody>
          <a:bodyPr wrap="square" lIns="28054" tIns="14027" rIns="28054" bIns="14027">
            <a:spAutoFit/>
          </a:bodyPr>
          <a:lstStyle/>
          <a:p>
            <a:r>
              <a:rPr lang="en-GB" dirty="0"/>
              <a:t>The ocean around Robinson Crusoe Island is also characterized by the strong presence of large whales. The whales’ calls are in the frequency band of the </a:t>
            </a:r>
            <a:r>
              <a:rPr lang="en-GB" dirty="0" err="1"/>
              <a:t>hydroacoustic</a:t>
            </a:r>
            <a:r>
              <a:rPr lang="en-GB" dirty="0"/>
              <a:t> station (see figure 6). Whales swimming towards the hydrophone triplets can be tracked by determining the direction of their calls. </a:t>
            </a:r>
          </a:p>
        </p:txBody>
      </p:sp>
      <p:sp>
        <p:nvSpPr>
          <p:cNvPr id="2061" name="Rectangle 2060"/>
          <p:cNvSpPr/>
          <p:nvPr/>
        </p:nvSpPr>
        <p:spPr>
          <a:xfrm>
            <a:off x="8592038" y="8239113"/>
            <a:ext cx="3915980" cy="997824"/>
          </a:xfrm>
          <a:prstGeom prst="rect">
            <a:avLst/>
          </a:prstGeom>
        </p:spPr>
        <p:txBody>
          <a:bodyPr wrap="square" lIns="28054" tIns="14027" rIns="28054" bIns="14027">
            <a:spAutoFit/>
          </a:bodyPr>
          <a:lstStyle/>
          <a:p>
            <a:r>
              <a:rPr lang="en-GB" b="1" dirty="0"/>
              <a:t>A major feat for the CTBTO</a:t>
            </a:r>
            <a:endParaRPr lang="en-GB" dirty="0"/>
          </a:p>
          <a:p>
            <a:r>
              <a:rPr lang="en-GB" dirty="0"/>
              <a:t>The reconstruction of HA03 means large parts of the South Pacific Ocean are now covered by the station. This major accomplishment for the CTBTO has been made possible through the continuous support of the organization’s Member States.  </a:t>
            </a:r>
            <a:endParaRPr lang="en-GB" dirty="0" smtClean="0"/>
          </a:p>
          <a:p>
            <a:endParaRPr lang="en-GB" dirty="0"/>
          </a:p>
          <a:p>
            <a:r>
              <a:rPr lang="en-US" dirty="0"/>
              <a:t>In cooperation with United Nations Television, the CTBTO </a:t>
            </a:r>
            <a:r>
              <a:rPr lang="en-US" dirty="0" smtClean="0"/>
              <a:t> produced </a:t>
            </a:r>
            <a:r>
              <a:rPr lang="en-US" dirty="0"/>
              <a:t>a video on how its </a:t>
            </a:r>
            <a:r>
              <a:rPr lang="en-US" dirty="0" smtClean="0"/>
              <a:t>dedicated </a:t>
            </a:r>
            <a:r>
              <a:rPr lang="en-US" dirty="0"/>
              <a:t>staff completed the complex and demanding reconstruction of HA03, a station </a:t>
            </a:r>
            <a:r>
              <a:rPr lang="en-US" dirty="0" smtClean="0"/>
              <a:t>located </a:t>
            </a:r>
            <a:r>
              <a:rPr lang="en-US" dirty="0"/>
              <a:t>in one of world’s most remote and fascinating </a:t>
            </a:r>
            <a:r>
              <a:rPr lang="en-US" dirty="0" smtClean="0"/>
              <a:t>islands</a:t>
            </a:r>
            <a:r>
              <a:rPr lang="en-US" dirty="0"/>
              <a:t>:</a:t>
            </a:r>
            <a:endParaRPr lang="en-US" dirty="0" smtClean="0"/>
          </a:p>
          <a:p>
            <a:r>
              <a:rPr lang="en-GB" b="1" dirty="0"/>
              <a:t>http://www.unmultimedia.org/tv/21stcentury/detail/3861013196001.html</a:t>
            </a:r>
          </a:p>
        </p:txBody>
      </p:sp>
      <p:pic>
        <p:nvPicPr>
          <p:cNvPr id="102" name="Picture 101"/>
          <p:cNvPicPr/>
          <p:nvPr/>
        </p:nvPicPr>
        <p:blipFill rotWithShape="1">
          <a:blip r:embed="rId6" cstate="print">
            <a:extLst>
              <a:ext uri="{28A0092B-C50C-407E-A947-70E740481C1C}">
                <a14:useLocalDpi xmlns:a14="http://schemas.microsoft.com/office/drawing/2010/main" val="0"/>
              </a:ext>
            </a:extLst>
          </a:blip>
          <a:srcRect l="5560" t="5079" r="7834" b="6250"/>
          <a:stretch/>
        </p:blipFill>
        <p:spPr bwMode="auto">
          <a:xfrm>
            <a:off x="8702311" y="3270734"/>
            <a:ext cx="1612961" cy="1277498"/>
          </a:xfrm>
          <a:prstGeom prst="rect">
            <a:avLst/>
          </a:prstGeom>
          <a:noFill/>
          <a:ln>
            <a:noFill/>
          </a:ln>
          <a:extLst>
            <a:ext uri="{53640926-AAD7-44D8-BBD7-CCE9431645EC}">
              <a14:shadowObscured xmlns:a14="http://schemas.microsoft.com/office/drawing/2010/main"/>
            </a:ext>
          </a:extLst>
        </p:spPr>
      </p:pic>
      <p:pic>
        <p:nvPicPr>
          <p:cNvPr id="103" name="Content Placeholder 3"/>
          <p:cNvPicPr/>
          <p:nvPr/>
        </p:nvPicPr>
        <p:blipFill rotWithShape="1">
          <a:blip r:embed="rId7" cstate="print">
            <a:extLst>
              <a:ext uri="{28A0092B-C50C-407E-A947-70E740481C1C}">
                <a14:useLocalDpi xmlns:a14="http://schemas.microsoft.com/office/drawing/2010/main" val="0"/>
              </a:ext>
            </a:extLst>
          </a:blip>
          <a:srcRect l="10981" t="14642" r="8411" b="17757"/>
          <a:stretch/>
        </p:blipFill>
        <p:spPr bwMode="auto">
          <a:xfrm>
            <a:off x="10681238" y="4822812"/>
            <a:ext cx="1678438" cy="1056412"/>
          </a:xfrm>
          <a:prstGeom prst="rect">
            <a:avLst/>
          </a:prstGeom>
          <a:ln>
            <a:noFill/>
          </a:ln>
          <a:extLst>
            <a:ext uri="{53640926-AAD7-44D8-BBD7-CCE9431645EC}">
              <a14:shadowObscured xmlns:a14="http://schemas.microsoft.com/office/drawing/2010/main"/>
            </a:ext>
          </a:extLst>
        </p:spPr>
      </p:pic>
      <p:pic>
        <p:nvPicPr>
          <p:cNvPr id="104" name="Picture 103"/>
          <p:cNvPicPr/>
          <p:nvPr/>
        </p:nvPicPr>
        <p:blipFill>
          <a:blip r:embed="rId8">
            <a:extLst>
              <a:ext uri="{28A0092B-C50C-407E-A947-70E740481C1C}">
                <a14:useLocalDpi xmlns:a14="http://schemas.microsoft.com/office/drawing/2010/main" val="0"/>
              </a:ext>
            </a:extLst>
          </a:blip>
          <a:srcRect/>
          <a:stretch>
            <a:fillRect/>
          </a:stretch>
        </p:blipFill>
        <p:spPr bwMode="auto">
          <a:xfrm>
            <a:off x="8712147" y="6582718"/>
            <a:ext cx="1611111" cy="1096695"/>
          </a:xfrm>
          <a:prstGeom prst="rect">
            <a:avLst/>
          </a:prstGeom>
          <a:noFill/>
        </p:spPr>
      </p:pic>
      <p:sp>
        <p:nvSpPr>
          <p:cNvPr id="2062" name="Rectangle 2061"/>
          <p:cNvSpPr/>
          <p:nvPr/>
        </p:nvSpPr>
        <p:spPr>
          <a:xfrm>
            <a:off x="6615652" y="2385442"/>
            <a:ext cx="1563479" cy="136050"/>
          </a:xfrm>
          <a:prstGeom prst="rect">
            <a:avLst/>
          </a:prstGeom>
        </p:spPr>
        <p:txBody>
          <a:bodyPr wrap="none" lIns="28054" tIns="14027" rIns="28054" bIns="14027">
            <a:spAutoFit/>
          </a:bodyPr>
          <a:lstStyle/>
          <a:p>
            <a:r>
              <a:rPr lang="en-US" i="1" dirty="0" smtClean="0"/>
              <a:t>Photo 2.</a:t>
            </a:r>
            <a:r>
              <a:rPr lang="en-GB" i="1" dirty="0"/>
              <a:t> </a:t>
            </a:r>
            <a:r>
              <a:rPr lang="en-GB" i="1" dirty="0" smtClean="0"/>
              <a:t>The </a:t>
            </a:r>
            <a:r>
              <a:rPr lang="en-GB" i="1" dirty="0"/>
              <a:t>Central Recording Facility. </a:t>
            </a:r>
            <a:endParaRPr lang="en-GB" dirty="0"/>
          </a:p>
        </p:txBody>
      </p:sp>
      <p:sp>
        <p:nvSpPr>
          <p:cNvPr id="2063" name="Rectangle 2062"/>
          <p:cNvSpPr/>
          <p:nvPr/>
        </p:nvSpPr>
        <p:spPr>
          <a:xfrm>
            <a:off x="6865148" y="6262851"/>
            <a:ext cx="1359545" cy="1751877"/>
          </a:xfrm>
          <a:prstGeom prst="rect">
            <a:avLst/>
          </a:prstGeom>
        </p:spPr>
        <p:txBody>
          <a:bodyPr wrap="square" lIns="28054" tIns="14027" rIns="28054" bIns="14027">
            <a:spAutoFit/>
          </a:bodyPr>
          <a:lstStyle/>
          <a:p>
            <a:r>
              <a:rPr lang="en-GB" i="1" dirty="0"/>
              <a:t>Figure 2. A schematic of the underwater cables and the position of the hydrophones with a map of the undersea topography around some of the island. The cables leading to the North and South hydrophone triplets (represented by orange lines) were 33 km and 49 km long respectively, with armouring and other protection applied to mitigate against risks from anchoring and local lobster fishing activities. The </a:t>
            </a:r>
            <a:r>
              <a:rPr lang="en-GB" i="1" dirty="0" err="1"/>
              <a:t>hydroacoustic</a:t>
            </a:r>
            <a:r>
              <a:rPr lang="en-GB" i="1" dirty="0"/>
              <a:t> </a:t>
            </a:r>
            <a:r>
              <a:rPr lang="en-GB" i="1" dirty="0" smtClean="0"/>
              <a:t>moorings (the </a:t>
            </a:r>
            <a:r>
              <a:rPr lang="en-GB" i="1" dirty="0"/>
              <a:t>location of the </a:t>
            </a:r>
            <a:r>
              <a:rPr lang="en-GB" i="1" dirty="0" smtClean="0"/>
              <a:t>hydrophones) </a:t>
            </a:r>
            <a:r>
              <a:rPr lang="en-GB" i="1" dirty="0"/>
              <a:t>are represented by red dots.</a:t>
            </a:r>
            <a:endParaRPr lang="en-GB" dirty="0"/>
          </a:p>
        </p:txBody>
      </p:sp>
      <p:sp>
        <p:nvSpPr>
          <p:cNvPr id="2065" name="Rectangle 2064"/>
          <p:cNvSpPr/>
          <p:nvPr/>
        </p:nvSpPr>
        <p:spPr>
          <a:xfrm>
            <a:off x="10692049" y="5945884"/>
            <a:ext cx="1682562" cy="782381"/>
          </a:xfrm>
          <a:prstGeom prst="rect">
            <a:avLst/>
          </a:prstGeom>
        </p:spPr>
        <p:txBody>
          <a:bodyPr wrap="square" lIns="28054" tIns="14027" rIns="28054" bIns="14027">
            <a:spAutoFit/>
          </a:bodyPr>
          <a:lstStyle/>
          <a:p>
            <a:r>
              <a:rPr lang="en-GB" i="1" dirty="0"/>
              <a:t>Figure 5. Frequency content of the hydrophone recordings at HA03 and HA11 pertaining to bursting underwater gas bubbles emitted by an undersea volcano near the Mariana Islands. The paths (in red) indicate the path travelled by the sound to reach the stations.</a:t>
            </a:r>
            <a:endParaRPr lang="en-GB" dirty="0"/>
          </a:p>
        </p:txBody>
      </p:sp>
      <p:sp>
        <p:nvSpPr>
          <p:cNvPr id="2066" name="Rectangle 2065"/>
          <p:cNvSpPr/>
          <p:nvPr/>
        </p:nvSpPr>
        <p:spPr>
          <a:xfrm>
            <a:off x="8712147" y="7739359"/>
            <a:ext cx="1611172" cy="351493"/>
          </a:xfrm>
          <a:prstGeom prst="rect">
            <a:avLst/>
          </a:prstGeom>
        </p:spPr>
        <p:txBody>
          <a:bodyPr wrap="square" lIns="28054" tIns="14027" rIns="28054" bIns="14027">
            <a:spAutoFit/>
          </a:bodyPr>
          <a:lstStyle/>
          <a:p>
            <a:r>
              <a:rPr lang="en-GB" i="1" dirty="0"/>
              <a:t>Figure 6.A spectrogram of a whale’s ‘song’ recorded by the newly reconstructed HA03 station. </a:t>
            </a:r>
            <a:endParaRPr lang="en-GB" dirty="0"/>
          </a:p>
        </p:txBody>
      </p:sp>
      <p:sp>
        <p:nvSpPr>
          <p:cNvPr id="2073" name="Rectangle 2072"/>
          <p:cNvSpPr/>
          <p:nvPr/>
        </p:nvSpPr>
        <p:spPr>
          <a:xfrm>
            <a:off x="6865148" y="5063107"/>
            <a:ext cx="1273833" cy="243772"/>
          </a:xfrm>
          <a:prstGeom prst="rect">
            <a:avLst/>
          </a:prstGeom>
        </p:spPr>
        <p:txBody>
          <a:bodyPr wrap="square" lIns="28054" tIns="14027" rIns="28054" bIns="14027">
            <a:spAutoFit/>
          </a:bodyPr>
          <a:lstStyle/>
          <a:p>
            <a:pPr lvl="0" eaLnBrk="1" hangingPunct="1"/>
            <a:r>
              <a:rPr lang="en-US" altLang="en-US" i="1" dirty="0">
                <a:solidFill>
                  <a:srgbClr val="00314B"/>
                </a:solidFill>
                <a:cs typeface="Arial" pitchFamily="34" charset="0"/>
              </a:rPr>
              <a:t>Photo 3. A hydrophone node being launched into the water</a:t>
            </a:r>
          </a:p>
        </p:txBody>
      </p:sp>
      <p:graphicFrame>
        <p:nvGraphicFramePr>
          <p:cNvPr id="2" name="Table 1"/>
          <p:cNvGraphicFramePr>
            <a:graphicFrameLocks noGrp="1"/>
          </p:cNvGraphicFramePr>
          <p:nvPr>
            <p:extLst>
              <p:ext uri="{D42A27DB-BD31-4B8C-83A1-F6EECF244321}">
                <p14:modId xmlns:p14="http://schemas.microsoft.com/office/powerpoint/2010/main" val="3249879812"/>
              </p:ext>
            </p:extLst>
          </p:nvPr>
        </p:nvGraphicFramePr>
        <p:xfrm>
          <a:off x="228287" y="5697468"/>
          <a:ext cx="3830683" cy="2279901"/>
        </p:xfrm>
        <a:graphic>
          <a:graphicData uri="http://schemas.openxmlformats.org/drawingml/2006/table">
            <a:tbl>
              <a:tblPr firstRow="1" firstCol="1" bandRow="1" bandCol="1">
                <a:tableStyleId>{5C22544A-7EE6-4342-B048-85BDC9FD1C3A}</a:tableStyleId>
              </a:tblPr>
              <a:tblGrid>
                <a:gridCol w="1226538"/>
                <a:gridCol w="520829"/>
                <a:gridCol w="520829"/>
                <a:gridCol w="520829"/>
                <a:gridCol w="520829"/>
                <a:gridCol w="520829"/>
              </a:tblGrid>
              <a:tr h="245677">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Station Name and State Responsible</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Station Code</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Latitude (deg. 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Longitude (deg. E)</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Sensor Depth (m)</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Water Depth (m)</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Cape </a:t>
                      </a:r>
                      <a:r>
                        <a:rPr lang="en-GB" sz="700" dirty="0" err="1">
                          <a:solidFill>
                            <a:schemeClr val="tx1"/>
                          </a:solidFill>
                          <a:effectLst/>
                          <a:latin typeface="Times" panose="02020603050405020304" pitchFamily="18" charset="0"/>
                          <a:cs typeface="Times" panose="02020603050405020304" pitchFamily="18" charset="0"/>
                        </a:rPr>
                        <a:t>Leeuwin</a:t>
                      </a:r>
                      <a:r>
                        <a:rPr lang="en-GB" sz="700" dirty="0">
                          <a:solidFill>
                            <a:schemeClr val="tx1"/>
                          </a:solidFill>
                          <a:effectLst/>
                          <a:latin typeface="Times" panose="02020603050405020304" pitchFamily="18" charset="0"/>
                          <a:cs typeface="Times" panose="02020603050405020304" pitchFamily="18" charset="0"/>
                        </a:rPr>
                        <a:t>, Aus.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HA01W</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-34.892</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114.153</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1055</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1558</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Juan Fernandez Is., Chile</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HA03N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-33.449</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-78.938</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820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2000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Juan Fernandez Is., Chile.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HA03S</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-33.823</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-78.846</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810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2100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Crozet Islands, France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HA04N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Crozet Islands, France</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HA04S</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245677">
                <a:tc>
                  <a:txBody>
                    <a:bodyPr/>
                    <a:lstStyle/>
                    <a:p>
                      <a:pPr algn="l">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Diego Garcia/BIOT/</a:t>
                      </a:r>
                      <a:r>
                        <a:rPr lang="en-GB" sz="700" dirty="0" err="1" smtClean="0">
                          <a:solidFill>
                            <a:schemeClr val="tx1"/>
                          </a:solidFill>
                          <a:effectLst/>
                          <a:latin typeface="Times" panose="02020603050405020304" pitchFamily="18" charset="0"/>
                          <a:cs typeface="Times" panose="02020603050405020304" pitchFamily="18" charset="0"/>
                        </a:rPr>
                        <a:t>Chagos</a:t>
                      </a:r>
                      <a:r>
                        <a:rPr lang="en-GB" sz="700" baseline="0" dirty="0" smtClean="0">
                          <a:solidFill>
                            <a:schemeClr val="tx1"/>
                          </a:solidFill>
                          <a:effectLst/>
                          <a:latin typeface="Times" panose="02020603050405020304" pitchFamily="18" charset="0"/>
                          <a:cs typeface="Times" panose="02020603050405020304" pitchFamily="18" charset="0"/>
                        </a:rPr>
                        <a:t> Islands</a:t>
                      </a:r>
                      <a:r>
                        <a:rPr lang="en-GB" sz="700" dirty="0" smtClean="0">
                          <a:solidFill>
                            <a:schemeClr val="tx1"/>
                          </a:solidFill>
                          <a:effectLst/>
                          <a:latin typeface="Times" panose="02020603050405020304" pitchFamily="18" charset="0"/>
                          <a:cs typeface="Times" panose="02020603050405020304" pitchFamily="18" charset="0"/>
                        </a:rPr>
                        <a:t>, </a:t>
                      </a:r>
                      <a:r>
                        <a:rPr lang="en-GB" sz="700" dirty="0">
                          <a:solidFill>
                            <a:schemeClr val="tx1"/>
                          </a:solidFill>
                          <a:effectLst/>
                          <a:latin typeface="Times" panose="02020603050405020304" pitchFamily="18" charset="0"/>
                          <a:cs typeface="Times" panose="02020603050405020304" pitchFamily="18" charset="0"/>
                        </a:rPr>
                        <a:t>UK.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HA08N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-6.342</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71.014</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1250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2300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245677">
                <a:tc>
                  <a:txBody>
                    <a:bodyPr/>
                    <a:lstStyle/>
                    <a:p>
                      <a:pPr algn="l">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Diego Garcia/BIOT/</a:t>
                      </a:r>
                      <a:r>
                        <a:rPr lang="en-GB" sz="700" dirty="0" err="1" smtClean="0">
                          <a:solidFill>
                            <a:schemeClr val="tx1"/>
                          </a:solidFill>
                          <a:effectLst/>
                          <a:latin typeface="Times" panose="02020603050405020304" pitchFamily="18" charset="0"/>
                          <a:cs typeface="Times" panose="02020603050405020304" pitchFamily="18" charset="0"/>
                        </a:rPr>
                        <a:t>Chagos</a:t>
                      </a:r>
                      <a:r>
                        <a:rPr lang="en-GB" sz="700" dirty="0" smtClean="0">
                          <a:solidFill>
                            <a:schemeClr val="tx1"/>
                          </a:solidFill>
                          <a:effectLst/>
                          <a:latin typeface="Times" panose="02020603050405020304" pitchFamily="18" charset="0"/>
                          <a:cs typeface="Times" panose="02020603050405020304" pitchFamily="18" charset="0"/>
                        </a:rPr>
                        <a:t> Islands, </a:t>
                      </a:r>
                      <a:r>
                        <a:rPr lang="en-GB" sz="700" dirty="0">
                          <a:solidFill>
                            <a:schemeClr val="tx1"/>
                          </a:solidFill>
                          <a:effectLst/>
                          <a:latin typeface="Times" panose="02020603050405020304" pitchFamily="18" charset="0"/>
                          <a:cs typeface="Times" panose="02020603050405020304" pitchFamily="18" charset="0"/>
                        </a:rPr>
                        <a:t>UK.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HA08S</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-7.645</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72.474</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1350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1800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Ascension Island, USA.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HA10N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-7.845</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-14.480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847</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2005</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Ascension Island, USA.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a:solidFill>
                            <a:schemeClr val="tx1"/>
                          </a:solidFill>
                          <a:effectLst/>
                          <a:latin typeface="Times" panose="02020603050405020304" pitchFamily="18" charset="0"/>
                          <a:cs typeface="Times" panose="02020603050405020304" pitchFamily="18" charset="0"/>
                        </a:rPr>
                        <a:t>HA10S</a:t>
                      </a:r>
                      <a:endParaRPr lang="en-GB" sz="70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-8.941</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-14.648</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860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1733</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Wake Island USA.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HA11N</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19.713</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166.891</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US" sz="700" dirty="0" smtClean="0">
                          <a:solidFill>
                            <a:schemeClr val="tx1"/>
                          </a:solidFill>
                          <a:effectLst/>
                          <a:latin typeface="Times" panose="02020603050405020304" pitchFamily="18" charset="0"/>
                          <a:ea typeface="+mn-ea"/>
                          <a:cs typeface="Times" panose="02020603050405020304" pitchFamily="18" charset="0"/>
                        </a:rPr>
                        <a:t>750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1400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r h="171430">
                <a:tc>
                  <a:txBody>
                    <a:bodyPr/>
                    <a:lstStyle/>
                    <a:p>
                      <a:pPr algn="l">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Wake Island USA. </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a:solidFill>
                            <a:schemeClr val="tx1"/>
                          </a:solidFill>
                          <a:effectLst/>
                          <a:latin typeface="Times" panose="02020603050405020304" pitchFamily="18" charset="0"/>
                          <a:cs typeface="Times" panose="02020603050405020304" pitchFamily="18" charset="0"/>
                        </a:rPr>
                        <a:t>HA11S</a:t>
                      </a:r>
                      <a:endParaRPr lang="en-GB" sz="70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 18.508</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a:solidFill>
                            <a:schemeClr val="tx1"/>
                          </a:solidFill>
                          <a:effectLst/>
                          <a:latin typeface="Times" panose="02020603050405020304" pitchFamily="18" charset="0"/>
                          <a:cs typeface="Times" panose="02020603050405020304" pitchFamily="18" charset="0"/>
                        </a:rPr>
                        <a:t>166.702</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US" sz="700" dirty="0" smtClean="0">
                          <a:solidFill>
                            <a:schemeClr val="tx1"/>
                          </a:solidFill>
                          <a:effectLst/>
                          <a:latin typeface="Times" panose="02020603050405020304" pitchFamily="18" charset="0"/>
                          <a:ea typeface="+mn-ea"/>
                          <a:cs typeface="Times" panose="02020603050405020304" pitchFamily="18" charset="0"/>
                        </a:rPr>
                        <a:t>750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c>
                  <a:txBody>
                    <a:bodyPr/>
                    <a:lstStyle/>
                    <a:p>
                      <a:pPr algn="ctr">
                        <a:lnSpc>
                          <a:spcPct val="115000"/>
                        </a:lnSpc>
                        <a:spcAft>
                          <a:spcPts val="1000"/>
                        </a:spcAft>
                      </a:pPr>
                      <a:r>
                        <a:rPr lang="en-GB" sz="700" dirty="0" smtClean="0">
                          <a:solidFill>
                            <a:schemeClr val="tx1"/>
                          </a:solidFill>
                          <a:effectLst/>
                          <a:latin typeface="Times" panose="02020603050405020304" pitchFamily="18" charset="0"/>
                          <a:cs typeface="Times" panose="02020603050405020304" pitchFamily="18" charset="0"/>
                        </a:rPr>
                        <a:t>1150</a:t>
                      </a:r>
                      <a:endParaRPr lang="en-GB" sz="700" dirty="0">
                        <a:solidFill>
                          <a:schemeClr val="tx1"/>
                        </a:solidFill>
                        <a:effectLst/>
                        <a:latin typeface="Times" panose="02020603050405020304" pitchFamily="18" charset="0"/>
                        <a:ea typeface="Calibri"/>
                        <a:cs typeface="Times" panose="02020603050405020304" pitchFamily="18" charset="0"/>
                      </a:endParaRPr>
                    </a:p>
                  </a:txBody>
                  <a:tcPr marL="20525" marR="20525" marT="0" marB="0">
                    <a:solidFill>
                      <a:schemeClr val="tx2"/>
                    </a:solidFill>
                  </a:tcPr>
                </a:tc>
              </a:tr>
            </a:tbl>
          </a:graphicData>
        </a:graphic>
      </p:graphicFrame>
      <p:sp>
        <p:nvSpPr>
          <p:cNvPr id="4" name="Rectangle 3"/>
          <p:cNvSpPr/>
          <p:nvPr/>
        </p:nvSpPr>
        <p:spPr>
          <a:xfrm>
            <a:off x="236747" y="5544113"/>
            <a:ext cx="3826061" cy="136050"/>
          </a:xfrm>
          <a:prstGeom prst="rect">
            <a:avLst/>
          </a:prstGeom>
        </p:spPr>
        <p:txBody>
          <a:bodyPr wrap="square" lIns="28054" tIns="14027" rIns="28054" bIns="14027">
            <a:spAutoFit/>
          </a:bodyPr>
          <a:lstStyle/>
          <a:p>
            <a:pPr algn="ctr"/>
            <a:r>
              <a:rPr lang="en-GB" i="1" dirty="0" smtClean="0"/>
              <a:t>Table 1. </a:t>
            </a:r>
            <a:r>
              <a:rPr lang="en-GB" i="1" dirty="0"/>
              <a:t>N</a:t>
            </a:r>
            <a:r>
              <a:rPr lang="en-GB" i="1" dirty="0" smtClean="0"/>
              <a:t>ames </a:t>
            </a:r>
            <a:r>
              <a:rPr lang="en-GB" i="1" dirty="0"/>
              <a:t>and locations of the triplets for all </a:t>
            </a:r>
            <a:r>
              <a:rPr lang="en-GB" i="1" dirty="0" smtClean="0"/>
              <a:t>cabled </a:t>
            </a:r>
            <a:r>
              <a:rPr lang="en-GB" i="1" dirty="0"/>
              <a:t>hydrophone </a:t>
            </a:r>
            <a:r>
              <a:rPr lang="en-GB" i="1" dirty="0" err="1"/>
              <a:t>hydroacoustic</a:t>
            </a:r>
            <a:r>
              <a:rPr lang="en-GB" i="1" dirty="0"/>
              <a:t> stations</a:t>
            </a:r>
          </a:p>
        </p:txBody>
      </p:sp>
      <p:sp>
        <p:nvSpPr>
          <p:cNvPr id="5" name="Rectangle 4"/>
          <p:cNvSpPr/>
          <p:nvPr/>
        </p:nvSpPr>
        <p:spPr>
          <a:xfrm>
            <a:off x="8702311" y="4584342"/>
            <a:ext cx="1612961" cy="674659"/>
          </a:xfrm>
          <a:prstGeom prst="rect">
            <a:avLst/>
          </a:prstGeom>
        </p:spPr>
        <p:txBody>
          <a:bodyPr wrap="square" lIns="28054" tIns="14027" rIns="28054" bIns="14027">
            <a:spAutoFit/>
          </a:bodyPr>
          <a:lstStyle/>
          <a:p>
            <a:r>
              <a:rPr lang="en-GB" i="1" dirty="0"/>
              <a:t>Figure 4. Frequency content of the 1 April 2014 earthquake signal on an HA03 hydrophone versus time (in seconds) on the horizontal axis. The colour scale is in decibels (dB), with red colours denoting higher energy content.  </a:t>
            </a:r>
            <a:endParaRPr lang="en-GB" dirty="0"/>
          </a:p>
        </p:txBody>
      </p:sp>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80410" y="6231251"/>
            <a:ext cx="2484738" cy="303025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s://encrypted-tbn0.gstatic.com/images?q=tbn:ANd9GcRD6s3hNbIKwzMyyK-CQkI8nlqfIMxnvyKaqfZgYpJPW0re1fr9dWSG3EU">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6104" y="94910"/>
            <a:ext cx="961274" cy="96127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2175" y="1056184"/>
            <a:ext cx="1034257" cy="230832"/>
          </a:xfrm>
          <a:prstGeom prst="rect">
            <a:avLst/>
          </a:prstGeom>
          <a:noFill/>
        </p:spPr>
        <p:txBody>
          <a:bodyPr wrap="none" rtlCol="0">
            <a:spAutoFit/>
          </a:bodyPr>
          <a:lstStyle/>
          <a:p>
            <a:r>
              <a:rPr lang="en-US" sz="900" b="1" dirty="0" smtClean="0">
                <a:solidFill>
                  <a:srgbClr val="FFFF00"/>
                </a:solidFill>
              </a:rPr>
              <a:t>12-17 April, 2015</a:t>
            </a:r>
            <a:endParaRPr lang="en-GB" sz="900" b="1" dirty="0">
              <a:solidFill>
                <a:srgbClr val="FFFF00"/>
              </a:solidFill>
            </a:endParaRPr>
          </a:p>
        </p:txBody>
      </p:sp>
    </p:spTree>
  </p:cSld>
  <p:clrMapOvr>
    <a:masterClrMapping/>
  </p:clrMapOvr>
  <p:transition>
    <p:wheel spokes="0"/>
  </p:transition>
  <p:timing>
    <p:tnLst>
      <p:par>
        <p:cTn id="1" dur="indefinite" restart="never" nodeType="tmRoot"/>
      </p:par>
    </p:tnLst>
  </p:timing>
</p:sld>
</file>

<file path=ppt/theme/theme1.xml><?xml version="1.0" encoding="utf-8"?>
<a:theme xmlns:a="http://schemas.openxmlformats.org/drawingml/2006/main" name="A0_LandScape">
  <a:themeElements>
    <a:clrScheme name="A0_LandScape 12">
      <a:dk1>
        <a:srgbClr val="00314B"/>
      </a:dk1>
      <a:lt1>
        <a:srgbClr val="FFFFFF"/>
      </a:lt1>
      <a:dk2>
        <a:srgbClr val="DEEBE3"/>
      </a:dk2>
      <a:lt2>
        <a:srgbClr val="5F5F5F"/>
      </a:lt2>
      <a:accent1>
        <a:srgbClr val="FFFFFF"/>
      </a:accent1>
      <a:accent2>
        <a:srgbClr val="176182"/>
      </a:accent2>
      <a:accent3>
        <a:srgbClr val="FFFFFF"/>
      </a:accent3>
      <a:accent4>
        <a:srgbClr val="00283F"/>
      </a:accent4>
      <a:accent5>
        <a:srgbClr val="FFFFFF"/>
      </a:accent5>
      <a:accent6>
        <a:srgbClr val="145775"/>
      </a:accent6>
      <a:hlink>
        <a:srgbClr val="750033"/>
      </a:hlink>
      <a:folHlink>
        <a:srgbClr val="737D66"/>
      </a:folHlink>
    </a:clrScheme>
    <a:fontScheme name="A0_LandScap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93750" rtl="0" eaLnBrk="0" fontAlgn="base" latinLnBrk="0" hangingPunct="0">
          <a:lnSpc>
            <a:spcPct val="100000"/>
          </a:lnSpc>
          <a:spcBef>
            <a:spcPct val="0"/>
          </a:spcBef>
          <a:spcAft>
            <a:spcPct val="0"/>
          </a:spcAft>
          <a:buClrTx/>
          <a:buSzTx/>
          <a:buFontTx/>
          <a:buNone/>
          <a:tabLst/>
          <a:defRPr kumimoji="0" lang="de-DE" sz="23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93750" rtl="0" eaLnBrk="0" fontAlgn="base" latinLnBrk="0" hangingPunct="0">
          <a:lnSpc>
            <a:spcPct val="100000"/>
          </a:lnSpc>
          <a:spcBef>
            <a:spcPct val="0"/>
          </a:spcBef>
          <a:spcAft>
            <a:spcPct val="0"/>
          </a:spcAft>
          <a:buClrTx/>
          <a:buSzTx/>
          <a:buFontTx/>
          <a:buNone/>
          <a:tabLst/>
          <a:defRPr kumimoji="0" lang="de-DE" sz="23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A0_LandScape 1">
        <a:dk1>
          <a:srgbClr val="5F5F5F"/>
        </a:dk1>
        <a:lt1>
          <a:srgbClr val="FCFDFE"/>
        </a:lt1>
        <a:dk2>
          <a:srgbClr val="176283"/>
        </a:dk2>
        <a:lt2>
          <a:srgbClr val="DEEBE3"/>
        </a:lt2>
        <a:accent1>
          <a:srgbClr val="176283"/>
        </a:accent1>
        <a:accent2>
          <a:srgbClr val="176182"/>
        </a:accent2>
        <a:accent3>
          <a:srgbClr val="ABB7C1"/>
        </a:accent3>
        <a:accent4>
          <a:srgbClr val="D7D8D9"/>
        </a:accent4>
        <a:accent5>
          <a:srgbClr val="ABB7C1"/>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2">
        <a:dk1>
          <a:srgbClr val="5F5F5F"/>
        </a:dk1>
        <a:lt1>
          <a:srgbClr val="FFFFFF"/>
        </a:lt1>
        <a:dk2>
          <a:srgbClr val="06484F"/>
        </a:dk2>
        <a:lt2>
          <a:srgbClr val="DEEBE3"/>
        </a:lt2>
        <a:accent1>
          <a:srgbClr val="06484F"/>
        </a:accent1>
        <a:accent2>
          <a:srgbClr val="176182"/>
        </a:accent2>
        <a:accent3>
          <a:srgbClr val="AAB1B2"/>
        </a:accent3>
        <a:accent4>
          <a:srgbClr val="DADADA"/>
        </a:accent4>
        <a:accent5>
          <a:srgbClr val="AAB1B2"/>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3">
        <a:dk1>
          <a:srgbClr val="5F5F5F"/>
        </a:dk1>
        <a:lt1>
          <a:srgbClr val="FFFFFF"/>
        </a:lt1>
        <a:dk2>
          <a:srgbClr val="4B004B"/>
        </a:dk2>
        <a:lt2>
          <a:srgbClr val="DEEBE3"/>
        </a:lt2>
        <a:accent1>
          <a:srgbClr val="4B004B"/>
        </a:accent1>
        <a:accent2>
          <a:srgbClr val="176182"/>
        </a:accent2>
        <a:accent3>
          <a:srgbClr val="B1AAB1"/>
        </a:accent3>
        <a:accent4>
          <a:srgbClr val="DADADA"/>
        </a:accent4>
        <a:accent5>
          <a:srgbClr val="B1AAB1"/>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4">
        <a:dk1>
          <a:srgbClr val="5F5F5F"/>
        </a:dk1>
        <a:lt1>
          <a:srgbClr val="FFFFFF"/>
        </a:lt1>
        <a:dk2>
          <a:srgbClr val="760034"/>
        </a:dk2>
        <a:lt2>
          <a:srgbClr val="DEEBE3"/>
        </a:lt2>
        <a:accent1>
          <a:srgbClr val="760034"/>
        </a:accent1>
        <a:accent2>
          <a:srgbClr val="176182"/>
        </a:accent2>
        <a:accent3>
          <a:srgbClr val="BDAAAE"/>
        </a:accent3>
        <a:accent4>
          <a:srgbClr val="DADADA"/>
        </a:accent4>
        <a:accent5>
          <a:srgbClr val="BDAAAE"/>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5">
        <a:dk1>
          <a:srgbClr val="5F5F5F"/>
        </a:dk1>
        <a:lt1>
          <a:srgbClr val="FFFFFF"/>
        </a:lt1>
        <a:dk2>
          <a:srgbClr val="5C0A0A"/>
        </a:dk2>
        <a:lt2>
          <a:srgbClr val="DEEBE3"/>
        </a:lt2>
        <a:accent1>
          <a:srgbClr val="5C0A0A"/>
        </a:accent1>
        <a:accent2>
          <a:srgbClr val="176182"/>
        </a:accent2>
        <a:accent3>
          <a:srgbClr val="B5AAAA"/>
        </a:accent3>
        <a:accent4>
          <a:srgbClr val="DADADA"/>
        </a:accent4>
        <a:accent5>
          <a:srgbClr val="B5AAAA"/>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6">
        <a:dk1>
          <a:srgbClr val="5F5F5F"/>
        </a:dk1>
        <a:lt1>
          <a:srgbClr val="FFFFFF"/>
        </a:lt1>
        <a:dk2>
          <a:srgbClr val="8B5126"/>
        </a:dk2>
        <a:lt2>
          <a:srgbClr val="DEEBE3"/>
        </a:lt2>
        <a:accent1>
          <a:srgbClr val="8B5126"/>
        </a:accent1>
        <a:accent2>
          <a:srgbClr val="176182"/>
        </a:accent2>
        <a:accent3>
          <a:srgbClr val="C4B3AC"/>
        </a:accent3>
        <a:accent4>
          <a:srgbClr val="DADADA"/>
        </a:accent4>
        <a:accent5>
          <a:srgbClr val="C4B3AC"/>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7">
        <a:dk1>
          <a:srgbClr val="5F5F5F"/>
        </a:dk1>
        <a:lt1>
          <a:srgbClr val="FFFFFF"/>
        </a:lt1>
        <a:dk2>
          <a:srgbClr val="B09900"/>
        </a:dk2>
        <a:lt2>
          <a:srgbClr val="DEEBE3"/>
        </a:lt2>
        <a:accent1>
          <a:srgbClr val="B09900"/>
        </a:accent1>
        <a:accent2>
          <a:srgbClr val="176182"/>
        </a:accent2>
        <a:accent3>
          <a:srgbClr val="D4CAAA"/>
        </a:accent3>
        <a:accent4>
          <a:srgbClr val="DADADA"/>
        </a:accent4>
        <a:accent5>
          <a:srgbClr val="D4CAAA"/>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8">
        <a:dk1>
          <a:srgbClr val="5F5F5F"/>
        </a:dk1>
        <a:lt1>
          <a:srgbClr val="FFFFFF"/>
        </a:lt1>
        <a:dk2>
          <a:srgbClr val="A07300"/>
        </a:dk2>
        <a:lt2>
          <a:srgbClr val="DEEBE2"/>
        </a:lt2>
        <a:accent1>
          <a:srgbClr val="A07300"/>
        </a:accent1>
        <a:accent2>
          <a:srgbClr val="176182"/>
        </a:accent2>
        <a:accent3>
          <a:srgbClr val="CDBCAA"/>
        </a:accent3>
        <a:accent4>
          <a:srgbClr val="DADADA"/>
        </a:accent4>
        <a:accent5>
          <a:srgbClr val="CDBCAA"/>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9">
        <a:dk1>
          <a:srgbClr val="5F5F5F"/>
        </a:dk1>
        <a:lt1>
          <a:srgbClr val="FFFFFF"/>
        </a:lt1>
        <a:dk2>
          <a:srgbClr val="6F5F00"/>
        </a:dk2>
        <a:lt2>
          <a:srgbClr val="DEEBE3"/>
        </a:lt2>
        <a:accent1>
          <a:srgbClr val="6F5F00"/>
        </a:accent1>
        <a:accent2>
          <a:srgbClr val="176182"/>
        </a:accent2>
        <a:accent3>
          <a:srgbClr val="BBB6AA"/>
        </a:accent3>
        <a:accent4>
          <a:srgbClr val="DADADA"/>
        </a:accent4>
        <a:accent5>
          <a:srgbClr val="BBB6AA"/>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10">
        <a:dk1>
          <a:srgbClr val="5F5F5F"/>
        </a:dk1>
        <a:lt1>
          <a:srgbClr val="FFFFFF"/>
        </a:lt1>
        <a:dk2>
          <a:srgbClr val="6F8600"/>
        </a:dk2>
        <a:lt2>
          <a:srgbClr val="DEEBE3"/>
        </a:lt2>
        <a:accent1>
          <a:srgbClr val="6F8600"/>
        </a:accent1>
        <a:accent2>
          <a:srgbClr val="176182"/>
        </a:accent2>
        <a:accent3>
          <a:srgbClr val="BBC3AA"/>
        </a:accent3>
        <a:accent4>
          <a:srgbClr val="DADADA"/>
        </a:accent4>
        <a:accent5>
          <a:srgbClr val="BBC3AA"/>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11">
        <a:dk1>
          <a:srgbClr val="5F5F5F"/>
        </a:dk1>
        <a:lt1>
          <a:srgbClr val="FFFFFF"/>
        </a:lt1>
        <a:dk2>
          <a:srgbClr val="717C65"/>
        </a:dk2>
        <a:lt2>
          <a:srgbClr val="DEEBE3"/>
        </a:lt2>
        <a:accent1>
          <a:srgbClr val="717C65"/>
        </a:accent1>
        <a:accent2>
          <a:srgbClr val="176182"/>
        </a:accent2>
        <a:accent3>
          <a:srgbClr val="BBBFB8"/>
        </a:accent3>
        <a:accent4>
          <a:srgbClr val="DADADA"/>
        </a:accent4>
        <a:accent5>
          <a:srgbClr val="BBBFB8"/>
        </a:accent5>
        <a:accent6>
          <a:srgbClr val="145775"/>
        </a:accent6>
        <a:hlink>
          <a:srgbClr val="750033"/>
        </a:hlink>
        <a:folHlink>
          <a:srgbClr val="737D66"/>
        </a:folHlink>
      </a:clrScheme>
      <a:clrMap bg1="dk2" tx1="lt1" bg2="dk1" tx2="lt2" accent1="accent1" accent2="accent2" accent3="accent3" accent4="accent4" accent5="accent5" accent6="accent6" hlink="hlink" folHlink="folHlink"/>
    </a:extraClrScheme>
    <a:extraClrScheme>
      <a:clrScheme name="A0_LandScape 12">
        <a:dk1>
          <a:srgbClr val="00314B"/>
        </a:dk1>
        <a:lt1>
          <a:srgbClr val="FFFFFF"/>
        </a:lt1>
        <a:dk2>
          <a:srgbClr val="DEEBE3"/>
        </a:dk2>
        <a:lt2>
          <a:srgbClr val="5F5F5F"/>
        </a:lt2>
        <a:accent1>
          <a:srgbClr val="FFFFFF"/>
        </a:accent1>
        <a:accent2>
          <a:srgbClr val="176182"/>
        </a:accent2>
        <a:accent3>
          <a:srgbClr val="FFFFFF"/>
        </a:accent3>
        <a:accent4>
          <a:srgbClr val="00283F"/>
        </a:accent4>
        <a:accent5>
          <a:srgbClr val="FFFFFF"/>
        </a:accent5>
        <a:accent6>
          <a:srgbClr val="145775"/>
        </a:accent6>
        <a:hlink>
          <a:srgbClr val="750033"/>
        </a:hlink>
        <a:folHlink>
          <a:srgbClr val="737D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H:\templates\CTBTO Posters\A0_LandScape.pot</Template>
  <TotalTime>51005</TotalTime>
  <Words>1427</Words>
  <Application>Microsoft Office PowerPoint</Application>
  <PresentationFormat>A3 Paper (297x420 mm)</PresentationFormat>
  <Paragraphs>114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A0_LandScape</vt:lpstr>
      <vt:lpstr>PowerPoint Presentation</vt:lpstr>
    </vt:vector>
  </TitlesOfParts>
  <Company>CTBTO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mialle</dc:creator>
  <cp:lastModifiedBy>HARALABUS Georgios</cp:lastModifiedBy>
  <cp:revision>1326</cp:revision>
  <cp:lastPrinted>2014-12-18T16:44:09Z</cp:lastPrinted>
  <dcterms:created xsi:type="dcterms:W3CDTF">2005-04-20T12:22:42Z</dcterms:created>
  <dcterms:modified xsi:type="dcterms:W3CDTF">2015-05-20T08:30:21Z</dcterms:modified>
</cp:coreProperties>
</file>